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6"/>
  </p:notesMasterIdLst>
  <p:sldIdLst>
    <p:sldId id="765" r:id="rId2"/>
    <p:sldId id="774" r:id="rId3"/>
    <p:sldId id="769" r:id="rId4"/>
    <p:sldId id="764" r:id="rId5"/>
  </p:sldIdLst>
  <p:sldSz cx="9144000" cy="5143500" type="screen16x9"/>
  <p:notesSz cx="6858000" cy="9144000"/>
  <p:defaultTextStyle>
    <a:defPPr>
      <a:defRPr lang="zh-CN"/>
    </a:defPPr>
    <a:lvl1pPr marL="0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144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288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432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575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5719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2863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007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150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1665" userDrawn="1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D9D9D9"/>
    <a:srgbClr val="C3B996"/>
    <a:srgbClr val="FFCC99"/>
    <a:srgbClr val="4BACC6"/>
    <a:srgbClr val="CCECFF"/>
    <a:srgbClr val="F79646"/>
    <a:srgbClr val="9BBB59"/>
    <a:srgbClr val="F5B90F"/>
    <a:srgbClr val="FFFFFF"/>
    <a:srgbClr val="D99694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941" autoAdjust="0"/>
    <p:restoredTop sz="93552" autoAdjust="0"/>
  </p:normalViewPr>
  <p:slideViewPr>
    <p:cSldViewPr>
      <p:cViewPr varScale="1">
        <p:scale>
          <a:sx n="126" d="100"/>
          <a:sy n="126" d="100"/>
        </p:scale>
        <p:origin x="768" y="90"/>
      </p:cViewPr>
      <p:guideLst>
        <p:guide orient="horz" pos="1665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sorterViewPr>
    <p:cViewPr>
      <p:scale>
        <a:sx n="150" d="100"/>
        <a:sy n="15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viewProps" Target="viewProps.xml"/><Relationship Id="rId3" Type="http://schemas.openxmlformats.org/officeDocument/2006/relationships/slide" Target="slides/slide2.xml"/><Relationship Id="rId7" Type="http://schemas.openxmlformats.org/officeDocument/2006/relationships/presProps" Target="presProps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5" Type="http://schemas.openxmlformats.org/officeDocument/2006/relationships/slide" Target="slides/slide4.xml"/><Relationship Id="rId10" Type="http://schemas.openxmlformats.org/officeDocument/2006/relationships/tableStyles" Target="tableStyles.xml"/><Relationship Id="rId4" Type="http://schemas.openxmlformats.org/officeDocument/2006/relationships/slide" Target="slides/slide3.xml"/><Relationship Id="rId9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322F276-3B41-4825-B551-61CDDCA1537B}" type="datetimeFigureOut">
              <a:rPr lang="zh-CN" altLang="en-US" smtClean="0"/>
              <a:pPr/>
              <a:t>2026/9/28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40A6F9EE-5C32-490A-9B89-240D2A522DF4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802732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144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288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432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575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5719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2863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007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150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0A6F9EE-5C32-490A-9B89-240D2A522DF4}" type="slidenum">
              <a:rPr lang="zh-CN" altLang="en-US" smtClean="0"/>
              <a:pPr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901102007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685800" y="1597823"/>
            <a:ext cx="7772400" cy="1102519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371600" y="2914650"/>
            <a:ext cx="6400800" cy="1314450"/>
          </a:xfrm>
          <a:prstGeom prst="rect">
            <a:avLst/>
          </a:prstGeom>
        </p:spPr>
        <p:txBody>
          <a:bodyPr lIns="91429" tIns="45714" rIns="91429" bIns="45714"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144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288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432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57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5719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2863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007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15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zh-CN" altLang="en-US"/>
              <a:t>单击此处编辑母版副标题样式</a:t>
            </a:r>
          </a:p>
        </p:txBody>
      </p:sp>
    </p:spTree>
    <p:extLst>
      <p:ext uri="{BB962C8B-B14F-4D97-AF65-F5344CB8AC3E}">
        <p14:creationId xmlns:p14="http://schemas.microsoft.com/office/powerpoint/2010/main" val="2531921439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</p:spTree>
    <p:extLst>
      <p:ext uri="{BB962C8B-B14F-4D97-AF65-F5344CB8AC3E}">
        <p14:creationId xmlns:p14="http://schemas.microsoft.com/office/powerpoint/2010/main" val="2271209943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69130290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>
  <p:cSld name="1_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457200" y="1200151"/>
            <a:ext cx="8229600" cy="3394472"/>
          </a:xfrm>
          <a:prstGeom prst="rect">
            <a:avLst/>
          </a:prstGeom>
        </p:spPr>
        <p:txBody>
          <a:bodyPr lIns="91429" tIns="45714" rIns="91429" bIns="45714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fld id="{7035B6DF-BB0D-444C-9634-CCDA78E63692}" type="datetimeFigureOut">
              <a:rPr lang="zh-CN" altLang="en-US" smtClean="0"/>
              <a:pPr/>
              <a:t>2026/9/28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124200" y="4767264"/>
            <a:ext cx="2895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fld id="{0210CD4F-9D1A-4F3B-A674-582DCF5F7993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1344965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FA0C1AC-7D40-F7D7-719C-1E098F82349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altLang="zh-CN"/>
              <a:t>Click to edit Master title style</a:t>
            </a:r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55549125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.png"/><Relationship Id="rId3" Type="http://schemas.openxmlformats.org/officeDocument/2006/relationships/slideLayout" Target="../slideLayouts/slideLayout3.xml"/><Relationship Id="rId7" Type="http://schemas.openxmlformats.org/officeDocument/2006/relationships/hyperlink" Target="http://yourfreetemplates.com/" TargetMode="Externa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2">
            <a:alpha val="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457200" y="86126"/>
            <a:ext cx="8229600" cy="857250"/>
          </a:xfrm>
          <a:prstGeom prst="rect">
            <a:avLst/>
          </a:prstGeom>
        </p:spPr>
        <p:txBody>
          <a:bodyPr vert="horz" lIns="91429" tIns="45714" rIns="91429" bIns="45714" rtlCol="0" anchor="ctr">
            <a:normAutofit/>
          </a:bodyPr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5" name="TextBox 4"/>
          <p:cNvSpPr txBox="1"/>
          <p:nvPr userDrawn="1"/>
        </p:nvSpPr>
        <p:spPr>
          <a:xfrm>
            <a:off x="2699792" y="4899195"/>
            <a:ext cx="4032448" cy="276987"/>
          </a:xfrm>
          <a:prstGeom prst="rect">
            <a:avLst/>
          </a:prstGeom>
          <a:noFill/>
        </p:spPr>
        <p:txBody>
          <a:bodyPr wrap="square" lIns="91429" tIns="45714" rIns="91429" bIns="45714" rtlCol="0">
            <a:spAutoFit/>
          </a:bodyPr>
          <a:lstStyle/>
          <a:p>
            <a:pPr algn="ctr"/>
            <a:r>
              <a:rPr lang="en-US" altLang="zh-CN" sz="1200" dirty="0">
                <a:hlinkClick r:id="rId7"/>
              </a:rPr>
              <a:t>http://yourfreetemplates.com</a:t>
            </a:r>
            <a:endParaRPr lang="zh-CN" altLang="en-US" sz="1200" dirty="0"/>
          </a:p>
        </p:txBody>
      </p:sp>
      <p:cxnSp>
        <p:nvCxnSpPr>
          <p:cNvPr id="4" name="直接连接符 3"/>
          <p:cNvCxnSpPr/>
          <p:nvPr userDrawn="1"/>
        </p:nvCxnSpPr>
        <p:spPr>
          <a:xfrm>
            <a:off x="0" y="948426"/>
            <a:ext cx="9144000" cy="0"/>
          </a:xfrm>
          <a:prstGeom prst="line">
            <a:avLst/>
          </a:prstGeom>
          <a:ln w="3175">
            <a:solidFill>
              <a:schemeClr val="bg1">
                <a:lumMod val="75000"/>
              </a:schemeClr>
            </a:solidFill>
            <a:prstDash val="sys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6" name="Picture 2" descr="C:\CurtBackup\02_wordpress\Logo\Wordpress-V2.png"/>
          <p:cNvPicPr>
            <a:picLocks noChangeAspect="1" noChangeArrowheads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48812" y="4872425"/>
            <a:ext cx="616775" cy="22657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</p:spTree>
    <p:extLst>
      <p:ext uri="{BB962C8B-B14F-4D97-AF65-F5344CB8AC3E}">
        <p14:creationId xmlns:p14="http://schemas.microsoft.com/office/powerpoint/2010/main" val="2015974847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5" r:id="rId3"/>
    <p:sldLayoutId id="2147483656" r:id="rId4"/>
    <p:sldLayoutId id="2147483658" r:id="rId5"/>
  </p:sldLayoutIdLst>
  <p:hf hdr="0" ftr="0" dt="0"/>
  <p:txStyles>
    <p:titleStyle>
      <a:lvl1pPr algn="ctr" defTabSz="914288" rtl="0" eaLnBrk="1" latinLnBrk="0" hangingPunct="1">
        <a:spcBef>
          <a:spcPct val="0"/>
        </a:spcBef>
        <a:buNone/>
        <a:defRPr sz="36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858" indent="-342858" algn="l" defTabSz="914288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858" indent="-285715" algn="l" defTabSz="914288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2859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003" indent="-228572" algn="l" defTabSz="914288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148" indent="-228572" algn="l" defTabSz="914288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291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435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8579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5723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144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288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432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575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5719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2863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007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150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hyperlink" Target="yourfreetemplates.com" TargetMode="External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4.xml"/><Relationship Id="rId4" Type="http://schemas.openxmlformats.org/officeDocument/2006/relationships/hyperlink" Target="http://yourfreetemplates.com/terms-of-use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F45405EC-D935-FEA9-790E-D6E8DBA9A29F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E9E38E6-A5E4-5506-FAB3-E515EB80C48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rmAutofit/>
          </a:bodyPr>
          <a:lstStyle/>
          <a:p>
            <a:r>
              <a:rPr lang="en-US" altLang="zh-CN" dirty="0"/>
              <a:t>Winkel Tripel</a:t>
            </a:r>
            <a:r>
              <a:rPr lang="zh-CN" altLang="zh-CN" dirty="0"/>
              <a:t> </a:t>
            </a:r>
            <a:r>
              <a:rPr lang="en-US" altLang="zh-CN" dirty="0"/>
              <a:t>W</a:t>
            </a:r>
            <a:r>
              <a:rPr lang="zh-CN" altLang="zh-CN" dirty="0"/>
              <a:t>orld map </a:t>
            </a:r>
            <a:r>
              <a:rPr lang="en-US" altLang="zh-CN" dirty="0"/>
              <a:t>outline</a:t>
            </a:r>
          </a:p>
        </p:txBody>
      </p:sp>
      <p:sp>
        <p:nvSpPr>
          <p:cNvPr id="134" name="Freeform 127">
            <a:extLst>
              <a:ext uri="{FF2B5EF4-FFF2-40B4-BE49-F238E27FC236}">
                <a16:creationId xmlns:a16="http://schemas.microsoft.com/office/drawing/2014/main" id="{4312F0DD-5151-610D-F973-2BC9553202F0}"/>
              </a:ext>
            </a:extLst>
          </p:cNvPr>
          <p:cNvSpPr>
            <a:spLocks noEditPoints="1"/>
          </p:cNvSpPr>
          <p:nvPr/>
        </p:nvSpPr>
        <p:spPr bwMode="auto">
          <a:xfrm>
            <a:off x="1187624" y="1101110"/>
            <a:ext cx="6359289" cy="3846904"/>
          </a:xfrm>
          <a:custGeom>
            <a:avLst/>
            <a:gdLst>
              <a:gd name="T0" fmla="*/ 1152 w 4222"/>
              <a:gd name="T1" fmla="*/ 2388 h 2554"/>
              <a:gd name="T2" fmla="*/ 1571 w 4222"/>
              <a:gd name="T3" fmla="*/ 2270 h 2554"/>
              <a:gd name="T4" fmla="*/ 1661 w 4222"/>
              <a:gd name="T5" fmla="*/ 2427 h 2554"/>
              <a:gd name="T6" fmla="*/ 2186 w 4222"/>
              <a:gd name="T7" fmla="*/ 2260 h 2554"/>
              <a:gd name="T8" fmla="*/ 2636 w 4222"/>
              <a:gd name="T9" fmla="*/ 2308 h 2554"/>
              <a:gd name="T10" fmla="*/ 3206 w 4222"/>
              <a:gd name="T11" fmla="*/ 2262 h 2554"/>
              <a:gd name="T12" fmla="*/ 3051 w 4222"/>
              <a:gd name="T13" fmla="*/ 2520 h 2554"/>
              <a:gd name="T14" fmla="*/ 3544 w 4222"/>
              <a:gd name="T15" fmla="*/ 228 h 2554"/>
              <a:gd name="T16" fmla="*/ 3508 w 4222"/>
              <a:gd name="T17" fmla="*/ 633 h 2554"/>
              <a:gd name="T18" fmla="*/ 3388 w 4222"/>
              <a:gd name="T19" fmla="*/ 976 h 2554"/>
              <a:gd name="T20" fmla="*/ 3153 w 4222"/>
              <a:gd name="T21" fmla="*/ 893 h 2554"/>
              <a:gd name="T22" fmla="*/ 2696 w 4222"/>
              <a:gd name="T23" fmla="*/ 843 h 2554"/>
              <a:gd name="T24" fmla="*/ 2576 w 4222"/>
              <a:gd name="T25" fmla="*/ 930 h 2554"/>
              <a:gd name="T26" fmla="*/ 2670 w 4222"/>
              <a:gd name="T27" fmla="*/ 1189 h 2554"/>
              <a:gd name="T28" fmla="*/ 2314 w 4222"/>
              <a:gd name="T29" fmla="*/ 1730 h 2554"/>
              <a:gd name="T30" fmla="*/ 2015 w 4222"/>
              <a:gd name="T31" fmla="*/ 1168 h 2554"/>
              <a:gd name="T32" fmla="*/ 2215 w 4222"/>
              <a:gd name="T33" fmla="*/ 683 h 2554"/>
              <a:gd name="T34" fmla="*/ 2522 w 4222"/>
              <a:gd name="T35" fmla="*/ 625 h 2554"/>
              <a:gd name="T36" fmla="*/ 2326 w 4222"/>
              <a:gd name="T37" fmla="*/ 647 h 2554"/>
              <a:gd name="T38" fmla="*/ 2073 w 4222"/>
              <a:gd name="T39" fmla="*/ 693 h 2554"/>
              <a:gd name="T40" fmla="*/ 2301 w 4222"/>
              <a:gd name="T41" fmla="*/ 431 h 2554"/>
              <a:gd name="T42" fmla="*/ 2387 w 4222"/>
              <a:gd name="T43" fmla="*/ 249 h 2554"/>
              <a:gd name="T44" fmla="*/ 2712 w 4222"/>
              <a:gd name="T45" fmla="*/ 146 h 2554"/>
              <a:gd name="T46" fmla="*/ 3500 w 4222"/>
              <a:gd name="T47" fmla="*/ 149 h 2554"/>
              <a:gd name="T48" fmla="*/ 1578 w 4222"/>
              <a:gd name="T49" fmla="*/ 2313 h 2554"/>
              <a:gd name="T50" fmla="*/ 3884 w 4222"/>
              <a:gd name="T51" fmla="*/ 1960 h 2554"/>
              <a:gd name="T52" fmla="*/ 4183 w 4222"/>
              <a:gd name="T53" fmla="*/ 1571 h 2554"/>
              <a:gd name="T54" fmla="*/ 3840 w 4222"/>
              <a:gd name="T55" fmla="*/ 1581 h 2554"/>
              <a:gd name="T56" fmla="*/ 3416 w 4222"/>
              <a:gd name="T57" fmla="*/ 1783 h 2554"/>
              <a:gd name="T58" fmla="*/ 3679 w 4222"/>
              <a:gd name="T59" fmla="*/ 1418 h 2554"/>
              <a:gd name="T60" fmla="*/ 3604 w 4222"/>
              <a:gd name="T61" fmla="*/ 1377 h 2554"/>
              <a:gd name="T62" fmla="*/ 3966 w 4222"/>
              <a:gd name="T63" fmla="*/ 1325 h 2554"/>
              <a:gd name="T64" fmla="*/ 3905 w 4222"/>
              <a:gd name="T65" fmla="*/ 1415 h 2554"/>
              <a:gd name="T66" fmla="*/ 3563 w 4222"/>
              <a:gd name="T67" fmla="*/ 1210 h 2554"/>
              <a:gd name="T68" fmla="*/ 3467 w 4222"/>
              <a:gd name="T69" fmla="*/ 1181 h 2554"/>
              <a:gd name="T70" fmla="*/ 3533 w 4222"/>
              <a:gd name="T71" fmla="*/ 1048 h 2554"/>
              <a:gd name="T72" fmla="*/ 1200 w 4222"/>
              <a:gd name="T73" fmla="*/ 949 h 2554"/>
              <a:gd name="T74" fmla="*/ 298 w 4222"/>
              <a:gd name="T75" fmla="*/ 862 h 2554"/>
              <a:gd name="T76" fmla="*/ 1220 w 4222"/>
              <a:gd name="T77" fmla="*/ 827 h 2554"/>
              <a:gd name="T78" fmla="*/ 3545 w 4222"/>
              <a:gd name="T79" fmla="*/ 700 h 2554"/>
              <a:gd name="T80" fmla="*/ 1558 w 4222"/>
              <a:gd name="T81" fmla="*/ 496 h 2554"/>
              <a:gd name="T82" fmla="*/ 736 w 4222"/>
              <a:gd name="T83" fmla="*/ 297 h 2554"/>
              <a:gd name="T84" fmla="*/ 736 w 4222"/>
              <a:gd name="T85" fmla="*/ 195 h 2554"/>
              <a:gd name="T86" fmla="*/ 1447 w 4222"/>
              <a:gd name="T87" fmla="*/ 223 h 2554"/>
              <a:gd name="T88" fmla="*/ 1400 w 4222"/>
              <a:gd name="T89" fmla="*/ 512 h 2554"/>
              <a:gd name="T90" fmla="*/ 1193 w 4222"/>
              <a:gd name="T91" fmla="*/ 772 h 2554"/>
              <a:gd name="T92" fmla="*/ 1074 w 4222"/>
              <a:gd name="T93" fmla="*/ 948 h 2554"/>
              <a:gd name="T94" fmla="*/ 1254 w 4222"/>
              <a:gd name="T95" fmla="*/ 1058 h 2554"/>
              <a:gd name="T96" fmla="*/ 1635 w 4222"/>
              <a:gd name="T97" fmla="*/ 1542 h 2554"/>
              <a:gd name="T98" fmla="*/ 1349 w 4222"/>
              <a:gd name="T99" fmla="*/ 1903 h 2554"/>
              <a:gd name="T100" fmla="*/ 1141 w 4222"/>
              <a:gd name="T101" fmla="*/ 1111 h 2554"/>
              <a:gd name="T102" fmla="*/ 855 w 4222"/>
              <a:gd name="T103" fmla="*/ 790 h 2554"/>
              <a:gd name="T104" fmla="*/ 875 w 4222"/>
              <a:gd name="T105" fmla="*/ 461 h 2554"/>
              <a:gd name="T106" fmla="*/ 728 w 4222"/>
              <a:gd name="T107" fmla="*/ 226 h 2554"/>
              <a:gd name="T108" fmla="*/ 1253 w 4222"/>
              <a:gd name="T109" fmla="*/ 195 h 2554"/>
              <a:gd name="T110" fmla="*/ 1529 w 4222"/>
              <a:gd name="T111" fmla="*/ 142 h 2554"/>
              <a:gd name="T112" fmla="*/ 1388 w 4222"/>
              <a:gd name="T113" fmla="*/ 117 h 2554"/>
              <a:gd name="T114" fmla="*/ 1409 w 4222"/>
              <a:gd name="T115" fmla="*/ 92 h 2554"/>
              <a:gd name="T116" fmla="*/ 1458 w 4222"/>
              <a:gd name="T117" fmla="*/ 75 h 2554"/>
              <a:gd name="T118" fmla="*/ 2252 w 4222"/>
              <a:gd name="T119" fmla="*/ 89 h 2554"/>
              <a:gd name="T120" fmla="*/ 2421 w 4222"/>
              <a:gd name="T121" fmla="*/ 40 h 2554"/>
              <a:gd name="T122" fmla="*/ 1583 w 4222"/>
              <a:gd name="T123" fmla="*/ 33 h 2554"/>
              <a:gd name="T124" fmla="*/ 1735 w 4222"/>
              <a:gd name="T125" fmla="*/ 304 h 255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4222" h="2554">
                <a:moveTo>
                  <a:pt x="2952" y="2554"/>
                </a:moveTo>
                <a:lnTo>
                  <a:pt x="1270" y="2554"/>
                </a:lnTo>
                <a:lnTo>
                  <a:pt x="1259" y="2551"/>
                </a:lnTo>
                <a:lnTo>
                  <a:pt x="1248" y="2546"/>
                </a:lnTo>
                <a:lnTo>
                  <a:pt x="1236" y="2543"/>
                </a:lnTo>
                <a:lnTo>
                  <a:pt x="1225" y="2539"/>
                </a:lnTo>
                <a:lnTo>
                  <a:pt x="1214" y="2535"/>
                </a:lnTo>
                <a:lnTo>
                  <a:pt x="1203" y="2532"/>
                </a:lnTo>
                <a:lnTo>
                  <a:pt x="1192" y="2527"/>
                </a:lnTo>
                <a:lnTo>
                  <a:pt x="1181" y="2524"/>
                </a:lnTo>
                <a:lnTo>
                  <a:pt x="1170" y="2520"/>
                </a:lnTo>
                <a:lnTo>
                  <a:pt x="1159" y="2516"/>
                </a:lnTo>
                <a:lnTo>
                  <a:pt x="1147" y="2512"/>
                </a:lnTo>
                <a:lnTo>
                  <a:pt x="1149" y="2512"/>
                </a:lnTo>
                <a:lnTo>
                  <a:pt x="1139" y="2506"/>
                </a:lnTo>
                <a:lnTo>
                  <a:pt x="1155" y="2509"/>
                </a:lnTo>
                <a:lnTo>
                  <a:pt x="1154" y="2509"/>
                </a:lnTo>
                <a:lnTo>
                  <a:pt x="1152" y="2505"/>
                </a:lnTo>
                <a:lnTo>
                  <a:pt x="1153" y="2505"/>
                </a:lnTo>
                <a:lnTo>
                  <a:pt x="1154" y="2505"/>
                </a:lnTo>
                <a:lnTo>
                  <a:pt x="1171" y="2509"/>
                </a:lnTo>
                <a:lnTo>
                  <a:pt x="1167" y="2504"/>
                </a:lnTo>
                <a:lnTo>
                  <a:pt x="1166" y="2504"/>
                </a:lnTo>
                <a:lnTo>
                  <a:pt x="1177" y="2501"/>
                </a:lnTo>
                <a:lnTo>
                  <a:pt x="1186" y="2503"/>
                </a:lnTo>
                <a:lnTo>
                  <a:pt x="1192" y="2504"/>
                </a:lnTo>
                <a:lnTo>
                  <a:pt x="1206" y="2506"/>
                </a:lnTo>
                <a:lnTo>
                  <a:pt x="1226" y="2507"/>
                </a:lnTo>
                <a:lnTo>
                  <a:pt x="1244" y="2510"/>
                </a:lnTo>
                <a:lnTo>
                  <a:pt x="1269" y="2511"/>
                </a:lnTo>
                <a:lnTo>
                  <a:pt x="1276" y="2507"/>
                </a:lnTo>
                <a:lnTo>
                  <a:pt x="1302" y="2509"/>
                </a:lnTo>
                <a:lnTo>
                  <a:pt x="1320" y="2511"/>
                </a:lnTo>
                <a:lnTo>
                  <a:pt x="1328" y="2507"/>
                </a:lnTo>
                <a:lnTo>
                  <a:pt x="1335" y="2503"/>
                </a:lnTo>
                <a:lnTo>
                  <a:pt x="1326" y="2499"/>
                </a:lnTo>
                <a:lnTo>
                  <a:pt x="1305" y="2500"/>
                </a:lnTo>
                <a:lnTo>
                  <a:pt x="1284" y="2497"/>
                </a:lnTo>
                <a:lnTo>
                  <a:pt x="1272" y="2494"/>
                </a:lnTo>
                <a:lnTo>
                  <a:pt x="1254" y="2493"/>
                </a:lnTo>
                <a:lnTo>
                  <a:pt x="1245" y="2489"/>
                </a:lnTo>
                <a:lnTo>
                  <a:pt x="1239" y="2484"/>
                </a:lnTo>
                <a:lnTo>
                  <a:pt x="1232" y="2480"/>
                </a:lnTo>
                <a:lnTo>
                  <a:pt x="1222" y="2475"/>
                </a:lnTo>
                <a:lnTo>
                  <a:pt x="1208" y="2474"/>
                </a:lnTo>
                <a:lnTo>
                  <a:pt x="1196" y="2471"/>
                </a:lnTo>
                <a:lnTo>
                  <a:pt x="1181" y="2467"/>
                </a:lnTo>
                <a:lnTo>
                  <a:pt x="1195" y="2467"/>
                </a:lnTo>
                <a:lnTo>
                  <a:pt x="1204" y="2464"/>
                </a:lnTo>
                <a:lnTo>
                  <a:pt x="1219" y="2467"/>
                </a:lnTo>
                <a:lnTo>
                  <a:pt x="1222" y="2463"/>
                </a:lnTo>
                <a:lnTo>
                  <a:pt x="1223" y="2458"/>
                </a:lnTo>
                <a:lnTo>
                  <a:pt x="1221" y="2454"/>
                </a:lnTo>
                <a:lnTo>
                  <a:pt x="1210" y="2450"/>
                </a:lnTo>
                <a:lnTo>
                  <a:pt x="1197" y="2447"/>
                </a:lnTo>
                <a:lnTo>
                  <a:pt x="1183" y="2445"/>
                </a:lnTo>
                <a:lnTo>
                  <a:pt x="1171" y="2445"/>
                </a:lnTo>
                <a:lnTo>
                  <a:pt x="1159" y="2445"/>
                </a:lnTo>
                <a:lnTo>
                  <a:pt x="1146" y="2445"/>
                </a:lnTo>
                <a:lnTo>
                  <a:pt x="1135" y="2442"/>
                </a:lnTo>
                <a:lnTo>
                  <a:pt x="1121" y="2440"/>
                </a:lnTo>
                <a:lnTo>
                  <a:pt x="1110" y="2436"/>
                </a:lnTo>
                <a:lnTo>
                  <a:pt x="1084" y="2424"/>
                </a:lnTo>
                <a:lnTo>
                  <a:pt x="1089" y="2424"/>
                </a:lnTo>
                <a:lnTo>
                  <a:pt x="1101" y="2427"/>
                </a:lnTo>
                <a:lnTo>
                  <a:pt x="1107" y="2425"/>
                </a:lnTo>
                <a:lnTo>
                  <a:pt x="1113" y="2422"/>
                </a:lnTo>
                <a:lnTo>
                  <a:pt x="1126" y="2426"/>
                </a:lnTo>
                <a:lnTo>
                  <a:pt x="1133" y="2424"/>
                </a:lnTo>
                <a:lnTo>
                  <a:pt x="1136" y="2421"/>
                </a:lnTo>
                <a:lnTo>
                  <a:pt x="1139" y="2416"/>
                </a:lnTo>
                <a:lnTo>
                  <a:pt x="1137" y="2412"/>
                </a:lnTo>
                <a:lnTo>
                  <a:pt x="1144" y="2410"/>
                </a:lnTo>
                <a:lnTo>
                  <a:pt x="1137" y="2405"/>
                </a:lnTo>
                <a:lnTo>
                  <a:pt x="1127" y="2401"/>
                </a:lnTo>
                <a:lnTo>
                  <a:pt x="1123" y="2396"/>
                </a:lnTo>
                <a:lnTo>
                  <a:pt x="1126" y="2393"/>
                </a:lnTo>
                <a:lnTo>
                  <a:pt x="1136" y="2397"/>
                </a:lnTo>
                <a:lnTo>
                  <a:pt x="1142" y="2394"/>
                </a:lnTo>
                <a:lnTo>
                  <a:pt x="1144" y="2390"/>
                </a:lnTo>
                <a:lnTo>
                  <a:pt x="1152" y="2388"/>
                </a:lnTo>
                <a:lnTo>
                  <a:pt x="1159" y="2386"/>
                </a:lnTo>
                <a:lnTo>
                  <a:pt x="1162" y="2382"/>
                </a:lnTo>
                <a:lnTo>
                  <a:pt x="1164" y="2378"/>
                </a:lnTo>
                <a:lnTo>
                  <a:pt x="1169" y="2375"/>
                </a:lnTo>
                <a:lnTo>
                  <a:pt x="1174" y="2375"/>
                </a:lnTo>
                <a:lnTo>
                  <a:pt x="1180" y="2376"/>
                </a:lnTo>
                <a:lnTo>
                  <a:pt x="1186" y="2373"/>
                </a:lnTo>
                <a:lnTo>
                  <a:pt x="1197" y="2374"/>
                </a:lnTo>
                <a:lnTo>
                  <a:pt x="1206" y="2373"/>
                </a:lnTo>
                <a:lnTo>
                  <a:pt x="1212" y="2371"/>
                </a:lnTo>
                <a:lnTo>
                  <a:pt x="1223" y="2371"/>
                </a:lnTo>
                <a:lnTo>
                  <a:pt x="1234" y="2371"/>
                </a:lnTo>
                <a:lnTo>
                  <a:pt x="1242" y="2369"/>
                </a:lnTo>
                <a:lnTo>
                  <a:pt x="1251" y="2368"/>
                </a:lnTo>
                <a:lnTo>
                  <a:pt x="1261" y="2367"/>
                </a:lnTo>
                <a:lnTo>
                  <a:pt x="1270" y="2366"/>
                </a:lnTo>
                <a:lnTo>
                  <a:pt x="1271" y="2362"/>
                </a:lnTo>
                <a:lnTo>
                  <a:pt x="1276" y="2358"/>
                </a:lnTo>
                <a:lnTo>
                  <a:pt x="1288" y="2361"/>
                </a:lnTo>
                <a:lnTo>
                  <a:pt x="1293" y="2357"/>
                </a:lnTo>
                <a:lnTo>
                  <a:pt x="1294" y="2353"/>
                </a:lnTo>
                <a:lnTo>
                  <a:pt x="1303" y="2356"/>
                </a:lnTo>
                <a:lnTo>
                  <a:pt x="1311" y="2361"/>
                </a:lnTo>
                <a:lnTo>
                  <a:pt x="1321" y="2365"/>
                </a:lnTo>
                <a:lnTo>
                  <a:pt x="1323" y="2359"/>
                </a:lnTo>
                <a:lnTo>
                  <a:pt x="1336" y="2364"/>
                </a:lnTo>
                <a:lnTo>
                  <a:pt x="1348" y="2365"/>
                </a:lnTo>
                <a:lnTo>
                  <a:pt x="1359" y="2368"/>
                </a:lnTo>
                <a:lnTo>
                  <a:pt x="1368" y="2366"/>
                </a:lnTo>
                <a:lnTo>
                  <a:pt x="1373" y="2363"/>
                </a:lnTo>
                <a:lnTo>
                  <a:pt x="1383" y="2363"/>
                </a:lnTo>
                <a:lnTo>
                  <a:pt x="1394" y="2364"/>
                </a:lnTo>
                <a:lnTo>
                  <a:pt x="1405" y="2365"/>
                </a:lnTo>
                <a:lnTo>
                  <a:pt x="1403" y="2359"/>
                </a:lnTo>
                <a:lnTo>
                  <a:pt x="1394" y="2355"/>
                </a:lnTo>
                <a:lnTo>
                  <a:pt x="1387" y="2351"/>
                </a:lnTo>
                <a:lnTo>
                  <a:pt x="1377" y="2351"/>
                </a:lnTo>
                <a:lnTo>
                  <a:pt x="1368" y="2346"/>
                </a:lnTo>
                <a:lnTo>
                  <a:pt x="1361" y="2341"/>
                </a:lnTo>
                <a:lnTo>
                  <a:pt x="1348" y="2331"/>
                </a:lnTo>
                <a:lnTo>
                  <a:pt x="1355" y="2333"/>
                </a:lnTo>
                <a:lnTo>
                  <a:pt x="1364" y="2333"/>
                </a:lnTo>
                <a:lnTo>
                  <a:pt x="1373" y="2331"/>
                </a:lnTo>
                <a:lnTo>
                  <a:pt x="1383" y="2333"/>
                </a:lnTo>
                <a:lnTo>
                  <a:pt x="1394" y="2336"/>
                </a:lnTo>
                <a:lnTo>
                  <a:pt x="1402" y="2341"/>
                </a:lnTo>
                <a:lnTo>
                  <a:pt x="1412" y="2341"/>
                </a:lnTo>
                <a:lnTo>
                  <a:pt x="1419" y="2337"/>
                </a:lnTo>
                <a:lnTo>
                  <a:pt x="1425" y="2334"/>
                </a:lnTo>
                <a:lnTo>
                  <a:pt x="1433" y="2332"/>
                </a:lnTo>
                <a:lnTo>
                  <a:pt x="1443" y="2335"/>
                </a:lnTo>
                <a:lnTo>
                  <a:pt x="1451" y="2333"/>
                </a:lnTo>
                <a:lnTo>
                  <a:pt x="1448" y="2322"/>
                </a:lnTo>
                <a:lnTo>
                  <a:pt x="1459" y="2327"/>
                </a:lnTo>
                <a:lnTo>
                  <a:pt x="1469" y="2329"/>
                </a:lnTo>
                <a:lnTo>
                  <a:pt x="1478" y="2327"/>
                </a:lnTo>
                <a:lnTo>
                  <a:pt x="1488" y="2333"/>
                </a:lnTo>
                <a:lnTo>
                  <a:pt x="1498" y="2333"/>
                </a:lnTo>
                <a:lnTo>
                  <a:pt x="1507" y="2334"/>
                </a:lnTo>
                <a:lnTo>
                  <a:pt x="1518" y="2336"/>
                </a:lnTo>
                <a:lnTo>
                  <a:pt x="1519" y="2331"/>
                </a:lnTo>
                <a:lnTo>
                  <a:pt x="1518" y="2325"/>
                </a:lnTo>
                <a:lnTo>
                  <a:pt x="1529" y="2331"/>
                </a:lnTo>
                <a:lnTo>
                  <a:pt x="1538" y="2328"/>
                </a:lnTo>
                <a:lnTo>
                  <a:pt x="1548" y="2331"/>
                </a:lnTo>
                <a:lnTo>
                  <a:pt x="1556" y="2335"/>
                </a:lnTo>
                <a:lnTo>
                  <a:pt x="1564" y="2333"/>
                </a:lnTo>
                <a:lnTo>
                  <a:pt x="1569" y="2329"/>
                </a:lnTo>
                <a:lnTo>
                  <a:pt x="1573" y="2326"/>
                </a:lnTo>
                <a:lnTo>
                  <a:pt x="1581" y="2323"/>
                </a:lnTo>
                <a:lnTo>
                  <a:pt x="1590" y="2321"/>
                </a:lnTo>
                <a:lnTo>
                  <a:pt x="1598" y="2318"/>
                </a:lnTo>
                <a:lnTo>
                  <a:pt x="1603" y="2315"/>
                </a:lnTo>
                <a:lnTo>
                  <a:pt x="1604" y="2311"/>
                </a:lnTo>
                <a:lnTo>
                  <a:pt x="1602" y="2304"/>
                </a:lnTo>
                <a:lnTo>
                  <a:pt x="1598" y="2298"/>
                </a:lnTo>
                <a:lnTo>
                  <a:pt x="1592" y="2293"/>
                </a:lnTo>
                <a:lnTo>
                  <a:pt x="1586" y="2287"/>
                </a:lnTo>
                <a:lnTo>
                  <a:pt x="1580" y="2282"/>
                </a:lnTo>
                <a:lnTo>
                  <a:pt x="1574" y="2276"/>
                </a:lnTo>
                <a:lnTo>
                  <a:pt x="1571" y="2270"/>
                </a:lnTo>
                <a:lnTo>
                  <a:pt x="1568" y="2265"/>
                </a:lnTo>
                <a:lnTo>
                  <a:pt x="1569" y="2259"/>
                </a:lnTo>
                <a:lnTo>
                  <a:pt x="1568" y="2254"/>
                </a:lnTo>
                <a:lnTo>
                  <a:pt x="1566" y="2248"/>
                </a:lnTo>
                <a:lnTo>
                  <a:pt x="1561" y="2242"/>
                </a:lnTo>
                <a:lnTo>
                  <a:pt x="1557" y="2236"/>
                </a:lnTo>
                <a:lnTo>
                  <a:pt x="1557" y="2229"/>
                </a:lnTo>
                <a:lnTo>
                  <a:pt x="1559" y="2225"/>
                </a:lnTo>
                <a:lnTo>
                  <a:pt x="1561" y="2219"/>
                </a:lnTo>
                <a:lnTo>
                  <a:pt x="1564" y="2215"/>
                </a:lnTo>
                <a:lnTo>
                  <a:pt x="1568" y="2210"/>
                </a:lnTo>
                <a:lnTo>
                  <a:pt x="1568" y="2204"/>
                </a:lnTo>
                <a:lnTo>
                  <a:pt x="1571" y="2199"/>
                </a:lnTo>
                <a:lnTo>
                  <a:pt x="1574" y="2196"/>
                </a:lnTo>
                <a:lnTo>
                  <a:pt x="1581" y="2194"/>
                </a:lnTo>
                <a:lnTo>
                  <a:pt x="1584" y="2189"/>
                </a:lnTo>
                <a:lnTo>
                  <a:pt x="1589" y="2186"/>
                </a:lnTo>
                <a:lnTo>
                  <a:pt x="1596" y="2184"/>
                </a:lnTo>
                <a:lnTo>
                  <a:pt x="1600" y="2180"/>
                </a:lnTo>
                <a:lnTo>
                  <a:pt x="1602" y="2176"/>
                </a:lnTo>
                <a:lnTo>
                  <a:pt x="1609" y="2174"/>
                </a:lnTo>
                <a:lnTo>
                  <a:pt x="1616" y="2177"/>
                </a:lnTo>
                <a:lnTo>
                  <a:pt x="1614" y="2181"/>
                </a:lnTo>
                <a:lnTo>
                  <a:pt x="1608" y="2187"/>
                </a:lnTo>
                <a:lnTo>
                  <a:pt x="1606" y="2189"/>
                </a:lnTo>
                <a:lnTo>
                  <a:pt x="1598" y="2188"/>
                </a:lnTo>
                <a:lnTo>
                  <a:pt x="1591" y="2189"/>
                </a:lnTo>
                <a:lnTo>
                  <a:pt x="1588" y="2194"/>
                </a:lnTo>
                <a:lnTo>
                  <a:pt x="1583" y="2197"/>
                </a:lnTo>
                <a:lnTo>
                  <a:pt x="1581" y="2202"/>
                </a:lnTo>
                <a:lnTo>
                  <a:pt x="1583" y="2207"/>
                </a:lnTo>
                <a:lnTo>
                  <a:pt x="1587" y="2213"/>
                </a:lnTo>
                <a:lnTo>
                  <a:pt x="1592" y="2217"/>
                </a:lnTo>
                <a:lnTo>
                  <a:pt x="1589" y="2222"/>
                </a:lnTo>
                <a:lnTo>
                  <a:pt x="1582" y="2223"/>
                </a:lnTo>
                <a:lnTo>
                  <a:pt x="1580" y="2228"/>
                </a:lnTo>
                <a:lnTo>
                  <a:pt x="1578" y="2233"/>
                </a:lnTo>
                <a:lnTo>
                  <a:pt x="1577" y="2239"/>
                </a:lnTo>
                <a:lnTo>
                  <a:pt x="1578" y="2245"/>
                </a:lnTo>
                <a:lnTo>
                  <a:pt x="1584" y="2250"/>
                </a:lnTo>
                <a:lnTo>
                  <a:pt x="1591" y="2255"/>
                </a:lnTo>
                <a:lnTo>
                  <a:pt x="1599" y="2257"/>
                </a:lnTo>
                <a:lnTo>
                  <a:pt x="1608" y="2262"/>
                </a:lnTo>
                <a:lnTo>
                  <a:pt x="1614" y="2267"/>
                </a:lnTo>
                <a:lnTo>
                  <a:pt x="1619" y="2273"/>
                </a:lnTo>
                <a:lnTo>
                  <a:pt x="1625" y="2278"/>
                </a:lnTo>
                <a:lnTo>
                  <a:pt x="1631" y="2283"/>
                </a:lnTo>
                <a:lnTo>
                  <a:pt x="1637" y="2287"/>
                </a:lnTo>
                <a:lnTo>
                  <a:pt x="1645" y="2302"/>
                </a:lnTo>
                <a:lnTo>
                  <a:pt x="1650" y="2306"/>
                </a:lnTo>
                <a:lnTo>
                  <a:pt x="1653" y="2312"/>
                </a:lnTo>
                <a:lnTo>
                  <a:pt x="1659" y="2317"/>
                </a:lnTo>
                <a:lnTo>
                  <a:pt x="1663" y="2325"/>
                </a:lnTo>
                <a:lnTo>
                  <a:pt x="1662" y="2332"/>
                </a:lnTo>
                <a:lnTo>
                  <a:pt x="1661" y="2336"/>
                </a:lnTo>
                <a:lnTo>
                  <a:pt x="1653" y="2338"/>
                </a:lnTo>
                <a:lnTo>
                  <a:pt x="1653" y="2344"/>
                </a:lnTo>
                <a:lnTo>
                  <a:pt x="1652" y="2348"/>
                </a:lnTo>
                <a:lnTo>
                  <a:pt x="1646" y="2354"/>
                </a:lnTo>
                <a:lnTo>
                  <a:pt x="1638" y="2357"/>
                </a:lnTo>
                <a:lnTo>
                  <a:pt x="1631" y="2361"/>
                </a:lnTo>
                <a:lnTo>
                  <a:pt x="1625" y="2364"/>
                </a:lnTo>
                <a:lnTo>
                  <a:pt x="1623" y="2371"/>
                </a:lnTo>
                <a:lnTo>
                  <a:pt x="1612" y="2372"/>
                </a:lnTo>
                <a:lnTo>
                  <a:pt x="1600" y="2372"/>
                </a:lnTo>
                <a:lnTo>
                  <a:pt x="1590" y="2373"/>
                </a:lnTo>
                <a:lnTo>
                  <a:pt x="1579" y="2374"/>
                </a:lnTo>
                <a:lnTo>
                  <a:pt x="1586" y="2380"/>
                </a:lnTo>
                <a:lnTo>
                  <a:pt x="1598" y="2381"/>
                </a:lnTo>
                <a:lnTo>
                  <a:pt x="1609" y="2384"/>
                </a:lnTo>
                <a:lnTo>
                  <a:pt x="1617" y="2390"/>
                </a:lnTo>
                <a:lnTo>
                  <a:pt x="1612" y="2394"/>
                </a:lnTo>
                <a:lnTo>
                  <a:pt x="1600" y="2393"/>
                </a:lnTo>
                <a:lnTo>
                  <a:pt x="1593" y="2397"/>
                </a:lnTo>
                <a:lnTo>
                  <a:pt x="1598" y="2403"/>
                </a:lnTo>
                <a:lnTo>
                  <a:pt x="1602" y="2408"/>
                </a:lnTo>
                <a:lnTo>
                  <a:pt x="1614" y="2412"/>
                </a:lnTo>
                <a:lnTo>
                  <a:pt x="1620" y="2417"/>
                </a:lnTo>
                <a:lnTo>
                  <a:pt x="1632" y="2423"/>
                </a:lnTo>
                <a:lnTo>
                  <a:pt x="1648" y="2424"/>
                </a:lnTo>
                <a:lnTo>
                  <a:pt x="1661" y="2427"/>
                </a:lnTo>
                <a:lnTo>
                  <a:pt x="1673" y="2432"/>
                </a:lnTo>
                <a:lnTo>
                  <a:pt x="1688" y="2435"/>
                </a:lnTo>
                <a:lnTo>
                  <a:pt x="1705" y="2436"/>
                </a:lnTo>
                <a:lnTo>
                  <a:pt x="1722" y="2440"/>
                </a:lnTo>
                <a:lnTo>
                  <a:pt x="1736" y="2444"/>
                </a:lnTo>
                <a:lnTo>
                  <a:pt x="1750" y="2448"/>
                </a:lnTo>
                <a:lnTo>
                  <a:pt x="1761" y="2454"/>
                </a:lnTo>
                <a:lnTo>
                  <a:pt x="1768" y="2460"/>
                </a:lnTo>
                <a:lnTo>
                  <a:pt x="1771" y="2454"/>
                </a:lnTo>
                <a:lnTo>
                  <a:pt x="1778" y="2450"/>
                </a:lnTo>
                <a:lnTo>
                  <a:pt x="1786" y="2445"/>
                </a:lnTo>
                <a:lnTo>
                  <a:pt x="1796" y="2441"/>
                </a:lnTo>
                <a:lnTo>
                  <a:pt x="1805" y="2437"/>
                </a:lnTo>
                <a:lnTo>
                  <a:pt x="1819" y="2436"/>
                </a:lnTo>
                <a:lnTo>
                  <a:pt x="1835" y="2437"/>
                </a:lnTo>
                <a:lnTo>
                  <a:pt x="1849" y="2441"/>
                </a:lnTo>
                <a:lnTo>
                  <a:pt x="1850" y="2434"/>
                </a:lnTo>
                <a:lnTo>
                  <a:pt x="1856" y="2431"/>
                </a:lnTo>
                <a:lnTo>
                  <a:pt x="1872" y="2430"/>
                </a:lnTo>
                <a:lnTo>
                  <a:pt x="1884" y="2426"/>
                </a:lnTo>
                <a:lnTo>
                  <a:pt x="1894" y="2423"/>
                </a:lnTo>
                <a:lnTo>
                  <a:pt x="1906" y="2421"/>
                </a:lnTo>
                <a:lnTo>
                  <a:pt x="1919" y="2417"/>
                </a:lnTo>
                <a:lnTo>
                  <a:pt x="1928" y="2413"/>
                </a:lnTo>
                <a:lnTo>
                  <a:pt x="1921" y="2408"/>
                </a:lnTo>
                <a:lnTo>
                  <a:pt x="1917" y="2403"/>
                </a:lnTo>
                <a:lnTo>
                  <a:pt x="1915" y="2397"/>
                </a:lnTo>
                <a:lnTo>
                  <a:pt x="1903" y="2398"/>
                </a:lnTo>
                <a:lnTo>
                  <a:pt x="1890" y="2401"/>
                </a:lnTo>
                <a:lnTo>
                  <a:pt x="1878" y="2402"/>
                </a:lnTo>
                <a:lnTo>
                  <a:pt x="1874" y="2396"/>
                </a:lnTo>
                <a:lnTo>
                  <a:pt x="1870" y="2385"/>
                </a:lnTo>
                <a:lnTo>
                  <a:pt x="1872" y="2382"/>
                </a:lnTo>
                <a:lnTo>
                  <a:pt x="1880" y="2378"/>
                </a:lnTo>
                <a:lnTo>
                  <a:pt x="1890" y="2375"/>
                </a:lnTo>
                <a:lnTo>
                  <a:pt x="1898" y="2371"/>
                </a:lnTo>
                <a:lnTo>
                  <a:pt x="1905" y="2366"/>
                </a:lnTo>
                <a:lnTo>
                  <a:pt x="1909" y="2361"/>
                </a:lnTo>
                <a:lnTo>
                  <a:pt x="1918" y="2357"/>
                </a:lnTo>
                <a:lnTo>
                  <a:pt x="1927" y="2355"/>
                </a:lnTo>
                <a:lnTo>
                  <a:pt x="1931" y="2354"/>
                </a:lnTo>
                <a:lnTo>
                  <a:pt x="1941" y="2353"/>
                </a:lnTo>
                <a:lnTo>
                  <a:pt x="1951" y="2351"/>
                </a:lnTo>
                <a:lnTo>
                  <a:pt x="1959" y="2348"/>
                </a:lnTo>
                <a:lnTo>
                  <a:pt x="1968" y="2344"/>
                </a:lnTo>
                <a:lnTo>
                  <a:pt x="1975" y="2341"/>
                </a:lnTo>
                <a:lnTo>
                  <a:pt x="1984" y="2336"/>
                </a:lnTo>
                <a:lnTo>
                  <a:pt x="1989" y="2332"/>
                </a:lnTo>
                <a:lnTo>
                  <a:pt x="1996" y="2327"/>
                </a:lnTo>
                <a:lnTo>
                  <a:pt x="1997" y="2321"/>
                </a:lnTo>
                <a:lnTo>
                  <a:pt x="1988" y="2317"/>
                </a:lnTo>
                <a:lnTo>
                  <a:pt x="1990" y="2312"/>
                </a:lnTo>
                <a:lnTo>
                  <a:pt x="1995" y="2307"/>
                </a:lnTo>
                <a:lnTo>
                  <a:pt x="2003" y="2304"/>
                </a:lnTo>
                <a:lnTo>
                  <a:pt x="2010" y="2301"/>
                </a:lnTo>
                <a:lnTo>
                  <a:pt x="2017" y="2296"/>
                </a:lnTo>
                <a:lnTo>
                  <a:pt x="2023" y="2289"/>
                </a:lnTo>
                <a:lnTo>
                  <a:pt x="2026" y="2283"/>
                </a:lnTo>
                <a:lnTo>
                  <a:pt x="2030" y="2278"/>
                </a:lnTo>
                <a:lnTo>
                  <a:pt x="2040" y="2279"/>
                </a:lnTo>
                <a:lnTo>
                  <a:pt x="2045" y="2284"/>
                </a:lnTo>
                <a:lnTo>
                  <a:pt x="2054" y="2285"/>
                </a:lnTo>
                <a:lnTo>
                  <a:pt x="2054" y="2279"/>
                </a:lnTo>
                <a:lnTo>
                  <a:pt x="2057" y="2274"/>
                </a:lnTo>
                <a:lnTo>
                  <a:pt x="2066" y="2275"/>
                </a:lnTo>
                <a:lnTo>
                  <a:pt x="2068" y="2281"/>
                </a:lnTo>
                <a:lnTo>
                  <a:pt x="2077" y="2282"/>
                </a:lnTo>
                <a:lnTo>
                  <a:pt x="2087" y="2278"/>
                </a:lnTo>
                <a:lnTo>
                  <a:pt x="2096" y="2277"/>
                </a:lnTo>
                <a:lnTo>
                  <a:pt x="2105" y="2277"/>
                </a:lnTo>
                <a:lnTo>
                  <a:pt x="2108" y="2284"/>
                </a:lnTo>
                <a:lnTo>
                  <a:pt x="2117" y="2279"/>
                </a:lnTo>
                <a:lnTo>
                  <a:pt x="2125" y="2276"/>
                </a:lnTo>
                <a:lnTo>
                  <a:pt x="2135" y="2274"/>
                </a:lnTo>
                <a:lnTo>
                  <a:pt x="2144" y="2273"/>
                </a:lnTo>
                <a:lnTo>
                  <a:pt x="2152" y="2269"/>
                </a:lnTo>
                <a:lnTo>
                  <a:pt x="2160" y="2267"/>
                </a:lnTo>
                <a:lnTo>
                  <a:pt x="2167" y="2264"/>
                </a:lnTo>
                <a:lnTo>
                  <a:pt x="2173" y="2258"/>
                </a:lnTo>
                <a:lnTo>
                  <a:pt x="2178" y="2263"/>
                </a:lnTo>
                <a:lnTo>
                  <a:pt x="2186" y="2260"/>
                </a:lnTo>
                <a:lnTo>
                  <a:pt x="2192" y="2267"/>
                </a:lnTo>
                <a:lnTo>
                  <a:pt x="2195" y="2273"/>
                </a:lnTo>
                <a:lnTo>
                  <a:pt x="2205" y="2269"/>
                </a:lnTo>
                <a:lnTo>
                  <a:pt x="2208" y="2264"/>
                </a:lnTo>
                <a:lnTo>
                  <a:pt x="2217" y="2260"/>
                </a:lnTo>
                <a:lnTo>
                  <a:pt x="2227" y="2260"/>
                </a:lnTo>
                <a:lnTo>
                  <a:pt x="2229" y="2266"/>
                </a:lnTo>
                <a:lnTo>
                  <a:pt x="2237" y="2260"/>
                </a:lnTo>
                <a:lnTo>
                  <a:pt x="2246" y="2259"/>
                </a:lnTo>
                <a:lnTo>
                  <a:pt x="2255" y="2259"/>
                </a:lnTo>
                <a:lnTo>
                  <a:pt x="2264" y="2259"/>
                </a:lnTo>
                <a:lnTo>
                  <a:pt x="2273" y="2262"/>
                </a:lnTo>
                <a:lnTo>
                  <a:pt x="2281" y="2263"/>
                </a:lnTo>
                <a:lnTo>
                  <a:pt x="2284" y="2267"/>
                </a:lnTo>
                <a:lnTo>
                  <a:pt x="2287" y="2272"/>
                </a:lnTo>
                <a:lnTo>
                  <a:pt x="2297" y="2269"/>
                </a:lnTo>
                <a:lnTo>
                  <a:pt x="2306" y="2268"/>
                </a:lnTo>
                <a:lnTo>
                  <a:pt x="2315" y="2269"/>
                </a:lnTo>
                <a:lnTo>
                  <a:pt x="2324" y="2269"/>
                </a:lnTo>
                <a:lnTo>
                  <a:pt x="2332" y="2267"/>
                </a:lnTo>
                <a:lnTo>
                  <a:pt x="2341" y="2266"/>
                </a:lnTo>
                <a:lnTo>
                  <a:pt x="2348" y="2262"/>
                </a:lnTo>
                <a:lnTo>
                  <a:pt x="2356" y="2259"/>
                </a:lnTo>
                <a:lnTo>
                  <a:pt x="2365" y="2258"/>
                </a:lnTo>
                <a:lnTo>
                  <a:pt x="2372" y="2254"/>
                </a:lnTo>
                <a:lnTo>
                  <a:pt x="2378" y="2246"/>
                </a:lnTo>
                <a:lnTo>
                  <a:pt x="2385" y="2242"/>
                </a:lnTo>
                <a:lnTo>
                  <a:pt x="2393" y="2244"/>
                </a:lnTo>
                <a:lnTo>
                  <a:pt x="2395" y="2249"/>
                </a:lnTo>
                <a:lnTo>
                  <a:pt x="2401" y="2253"/>
                </a:lnTo>
                <a:lnTo>
                  <a:pt x="2410" y="2253"/>
                </a:lnTo>
                <a:lnTo>
                  <a:pt x="2413" y="2257"/>
                </a:lnTo>
                <a:lnTo>
                  <a:pt x="2417" y="2262"/>
                </a:lnTo>
                <a:lnTo>
                  <a:pt x="2426" y="2258"/>
                </a:lnTo>
                <a:lnTo>
                  <a:pt x="2432" y="2252"/>
                </a:lnTo>
                <a:lnTo>
                  <a:pt x="2440" y="2249"/>
                </a:lnTo>
                <a:lnTo>
                  <a:pt x="2450" y="2245"/>
                </a:lnTo>
                <a:lnTo>
                  <a:pt x="2459" y="2244"/>
                </a:lnTo>
                <a:lnTo>
                  <a:pt x="2469" y="2240"/>
                </a:lnTo>
                <a:lnTo>
                  <a:pt x="2476" y="2238"/>
                </a:lnTo>
                <a:lnTo>
                  <a:pt x="2484" y="2235"/>
                </a:lnTo>
                <a:lnTo>
                  <a:pt x="2492" y="2232"/>
                </a:lnTo>
                <a:lnTo>
                  <a:pt x="2499" y="2234"/>
                </a:lnTo>
                <a:lnTo>
                  <a:pt x="2507" y="2229"/>
                </a:lnTo>
                <a:lnTo>
                  <a:pt x="2515" y="2226"/>
                </a:lnTo>
                <a:lnTo>
                  <a:pt x="2523" y="2226"/>
                </a:lnTo>
                <a:lnTo>
                  <a:pt x="2531" y="2223"/>
                </a:lnTo>
                <a:lnTo>
                  <a:pt x="2535" y="2218"/>
                </a:lnTo>
                <a:lnTo>
                  <a:pt x="2543" y="2214"/>
                </a:lnTo>
                <a:lnTo>
                  <a:pt x="2552" y="2212"/>
                </a:lnTo>
                <a:lnTo>
                  <a:pt x="2561" y="2209"/>
                </a:lnTo>
                <a:lnTo>
                  <a:pt x="2569" y="2209"/>
                </a:lnTo>
                <a:lnTo>
                  <a:pt x="2575" y="2210"/>
                </a:lnTo>
                <a:lnTo>
                  <a:pt x="2583" y="2212"/>
                </a:lnTo>
                <a:lnTo>
                  <a:pt x="2587" y="2216"/>
                </a:lnTo>
                <a:lnTo>
                  <a:pt x="2585" y="2223"/>
                </a:lnTo>
                <a:lnTo>
                  <a:pt x="2590" y="2228"/>
                </a:lnTo>
                <a:lnTo>
                  <a:pt x="2593" y="2232"/>
                </a:lnTo>
                <a:lnTo>
                  <a:pt x="2602" y="2234"/>
                </a:lnTo>
                <a:lnTo>
                  <a:pt x="2605" y="2238"/>
                </a:lnTo>
                <a:lnTo>
                  <a:pt x="2610" y="2243"/>
                </a:lnTo>
                <a:lnTo>
                  <a:pt x="2616" y="2244"/>
                </a:lnTo>
                <a:lnTo>
                  <a:pt x="2624" y="2242"/>
                </a:lnTo>
                <a:lnTo>
                  <a:pt x="2634" y="2236"/>
                </a:lnTo>
                <a:lnTo>
                  <a:pt x="2640" y="2239"/>
                </a:lnTo>
                <a:lnTo>
                  <a:pt x="2646" y="2242"/>
                </a:lnTo>
                <a:lnTo>
                  <a:pt x="2654" y="2244"/>
                </a:lnTo>
                <a:lnTo>
                  <a:pt x="2661" y="2245"/>
                </a:lnTo>
                <a:lnTo>
                  <a:pt x="2669" y="2246"/>
                </a:lnTo>
                <a:lnTo>
                  <a:pt x="2666" y="2260"/>
                </a:lnTo>
                <a:lnTo>
                  <a:pt x="2664" y="2265"/>
                </a:lnTo>
                <a:lnTo>
                  <a:pt x="2659" y="2270"/>
                </a:lnTo>
                <a:lnTo>
                  <a:pt x="2649" y="2274"/>
                </a:lnTo>
                <a:lnTo>
                  <a:pt x="2640" y="2279"/>
                </a:lnTo>
                <a:lnTo>
                  <a:pt x="2636" y="2285"/>
                </a:lnTo>
                <a:lnTo>
                  <a:pt x="2645" y="2285"/>
                </a:lnTo>
                <a:lnTo>
                  <a:pt x="2641" y="2291"/>
                </a:lnTo>
                <a:lnTo>
                  <a:pt x="2634" y="2296"/>
                </a:lnTo>
                <a:lnTo>
                  <a:pt x="2626" y="2302"/>
                </a:lnTo>
                <a:lnTo>
                  <a:pt x="2630" y="2306"/>
                </a:lnTo>
                <a:lnTo>
                  <a:pt x="2636" y="2308"/>
                </a:lnTo>
                <a:lnTo>
                  <a:pt x="2646" y="2306"/>
                </a:lnTo>
                <a:lnTo>
                  <a:pt x="2655" y="2301"/>
                </a:lnTo>
                <a:lnTo>
                  <a:pt x="2661" y="2296"/>
                </a:lnTo>
                <a:lnTo>
                  <a:pt x="2669" y="2292"/>
                </a:lnTo>
                <a:lnTo>
                  <a:pt x="2675" y="2287"/>
                </a:lnTo>
                <a:lnTo>
                  <a:pt x="2681" y="2283"/>
                </a:lnTo>
                <a:lnTo>
                  <a:pt x="2690" y="2276"/>
                </a:lnTo>
                <a:lnTo>
                  <a:pt x="2695" y="2275"/>
                </a:lnTo>
                <a:lnTo>
                  <a:pt x="2704" y="2275"/>
                </a:lnTo>
                <a:lnTo>
                  <a:pt x="2713" y="2274"/>
                </a:lnTo>
                <a:lnTo>
                  <a:pt x="2722" y="2272"/>
                </a:lnTo>
                <a:lnTo>
                  <a:pt x="2730" y="2266"/>
                </a:lnTo>
                <a:lnTo>
                  <a:pt x="2735" y="2262"/>
                </a:lnTo>
                <a:lnTo>
                  <a:pt x="2745" y="2256"/>
                </a:lnTo>
                <a:lnTo>
                  <a:pt x="2755" y="2254"/>
                </a:lnTo>
                <a:lnTo>
                  <a:pt x="2763" y="2250"/>
                </a:lnTo>
                <a:lnTo>
                  <a:pt x="2771" y="2246"/>
                </a:lnTo>
                <a:lnTo>
                  <a:pt x="2778" y="2245"/>
                </a:lnTo>
                <a:lnTo>
                  <a:pt x="2785" y="2243"/>
                </a:lnTo>
                <a:lnTo>
                  <a:pt x="2792" y="2245"/>
                </a:lnTo>
                <a:lnTo>
                  <a:pt x="2800" y="2244"/>
                </a:lnTo>
                <a:lnTo>
                  <a:pt x="2809" y="2243"/>
                </a:lnTo>
                <a:lnTo>
                  <a:pt x="2817" y="2244"/>
                </a:lnTo>
                <a:lnTo>
                  <a:pt x="2825" y="2240"/>
                </a:lnTo>
                <a:lnTo>
                  <a:pt x="2837" y="2232"/>
                </a:lnTo>
                <a:lnTo>
                  <a:pt x="2837" y="2236"/>
                </a:lnTo>
                <a:lnTo>
                  <a:pt x="2834" y="2243"/>
                </a:lnTo>
                <a:lnTo>
                  <a:pt x="2839" y="2246"/>
                </a:lnTo>
                <a:lnTo>
                  <a:pt x="2845" y="2247"/>
                </a:lnTo>
                <a:lnTo>
                  <a:pt x="2854" y="2246"/>
                </a:lnTo>
                <a:lnTo>
                  <a:pt x="2861" y="2248"/>
                </a:lnTo>
                <a:lnTo>
                  <a:pt x="2869" y="2249"/>
                </a:lnTo>
                <a:lnTo>
                  <a:pt x="2874" y="2248"/>
                </a:lnTo>
                <a:lnTo>
                  <a:pt x="2880" y="2249"/>
                </a:lnTo>
                <a:lnTo>
                  <a:pt x="2883" y="2253"/>
                </a:lnTo>
                <a:lnTo>
                  <a:pt x="2892" y="2252"/>
                </a:lnTo>
                <a:lnTo>
                  <a:pt x="2900" y="2253"/>
                </a:lnTo>
                <a:lnTo>
                  <a:pt x="2909" y="2252"/>
                </a:lnTo>
                <a:lnTo>
                  <a:pt x="2916" y="2254"/>
                </a:lnTo>
                <a:lnTo>
                  <a:pt x="2924" y="2249"/>
                </a:lnTo>
                <a:lnTo>
                  <a:pt x="2932" y="2245"/>
                </a:lnTo>
                <a:lnTo>
                  <a:pt x="2941" y="2242"/>
                </a:lnTo>
                <a:lnTo>
                  <a:pt x="2960" y="2233"/>
                </a:lnTo>
                <a:lnTo>
                  <a:pt x="2963" y="2235"/>
                </a:lnTo>
                <a:lnTo>
                  <a:pt x="2966" y="2239"/>
                </a:lnTo>
                <a:lnTo>
                  <a:pt x="2967" y="2245"/>
                </a:lnTo>
                <a:lnTo>
                  <a:pt x="2969" y="2254"/>
                </a:lnTo>
                <a:lnTo>
                  <a:pt x="2976" y="2255"/>
                </a:lnTo>
                <a:lnTo>
                  <a:pt x="2982" y="2256"/>
                </a:lnTo>
                <a:lnTo>
                  <a:pt x="2992" y="2255"/>
                </a:lnTo>
                <a:lnTo>
                  <a:pt x="3002" y="2254"/>
                </a:lnTo>
                <a:lnTo>
                  <a:pt x="3012" y="2250"/>
                </a:lnTo>
                <a:lnTo>
                  <a:pt x="3021" y="2247"/>
                </a:lnTo>
                <a:lnTo>
                  <a:pt x="3030" y="2248"/>
                </a:lnTo>
                <a:lnTo>
                  <a:pt x="3038" y="2246"/>
                </a:lnTo>
                <a:lnTo>
                  <a:pt x="3041" y="2249"/>
                </a:lnTo>
                <a:lnTo>
                  <a:pt x="3041" y="2254"/>
                </a:lnTo>
                <a:lnTo>
                  <a:pt x="3042" y="2258"/>
                </a:lnTo>
                <a:lnTo>
                  <a:pt x="3051" y="2259"/>
                </a:lnTo>
                <a:lnTo>
                  <a:pt x="3052" y="2263"/>
                </a:lnTo>
                <a:lnTo>
                  <a:pt x="3058" y="2267"/>
                </a:lnTo>
                <a:lnTo>
                  <a:pt x="3066" y="2269"/>
                </a:lnTo>
                <a:lnTo>
                  <a:pt x="3073" y="2269"/>
                </a:lnTo>
                <a:lnTo>
                  <a:pt x="3085" y="2266"/>
                </a:lnTo>
                <a:lnTo>
                  <a:pt x="3093" y="2263"/>
                </a:lnTo>
                <a:lnTo>
                  <a:pt x="3101" y="2262"/>
                </a:lnTo>
                <a:lnTo>
                  <a:pt x="3106" y="2265"/>
                </a:lnTo>
                <a:lnTo>
                  <a:pt x="3112" y="2267"/>
                </a:lnTo>
                <a:lnTo>
                  <a:pt x="3121" y="2266"/>
                </a:lnTo>
                <a:lnTo>
                  <a:pt x="3128" y="2267"/>
                </a:lnTo>
                <a:lnTo>
                  <a:pt x="3132" y="2268"/>
                </a:lnTo>
                <a:lnTo>
                  <a:pt x="3138" y="2270"/>
                </a:lnTo>
                <a:lnTo>
                  <a:pt x="3147" y="2269"/>
                </a:lnTo>
                <a:lnTo>
                  <a:pt x="3157" y="2268"/>
                </a:lnTo>
                <a:lnTo>
                  <a:pt x="3165" y="2268"/>
                </a:lnTo>
                <a:lnTo>
                  <a:pt x="3174" y="2269"/>
                </a:lnTo>
                <a:lnTo>
                  <a:pt x="3181" y="2269"/>
                </a:lnTo>
                <a:lnTo>
                  <a:pt x="3189" y="2269"/>
                </a:lnTo>
                <a:lnTo>
                  <a:pt x="3199" y="2263"/>
                </a:lnTo>
                <a:lnTo>
                  <a:pt x="3206" y="2257"/>
                </a:lnTo>
                <a:lnTo>
                  <a:pt x="3206" y="2262"/>
                </a:lnTo>
                <a:lnTo>
                  <a:pt x="3200" y="2268"/>
                </a:lnTo>
                <a:lnTo>
                  <a:pt x="3196" y="2274"/>
                </a:lnTo>
                <a:lnTo>
                  <a:pt x="3194" y="2278"/>
                </a:lnTo>
                <a:lnTo>
                  <a:pt x="3196" y="2282"/>
                </a:lnTo>
                <a:lnTo>
                  <a:pt x="3205" y="2283"/>
                </a:lnTo>
                <a:lnTo>
                  <a:pt x="3215" y="2284"/>
                </a:lnTo>
                <a:lnTo>
                  <a:pt x="3221" y="2284"/>
                </a:lnTo>
                <a:lnTo>
                  <a:pt x="3230" y="2285"/>
                </a:lnTo>
                <a:lnTo>
                  <a:pt x="3237" y="2286"/>
                </a:lnTo>
                <a:lnTo>
                  <a:pt x="3246" y="2287"/>
                </a:lnTo>
                <a:lnTo>
                  <a:pt x="3251" y="2289"/>
                </a:lnTo>
                <a:lnTo>
                  <a:pt x="3251" y="2295"/>
                </a:lnTo>
                <a:lnTo>
                  <a:pt x="3242" y="2299"/>
                </a:lnTo>
                <a:lnTo>
                  <a:pt x="3242" y="2304"/>
                </a:lnTo>
                <a:lnTo>
                  <a:pt x="3245" y="2308"/>
                </a:lnTo>
                <a:lnTo>
                  <a:pt x="3248" y="2313"/>
                </a:lnTo>
                <a:lnTo>
                  <a:pt x="3252" y="2316"/>
                </a:lnTo>
                <a:lnTo>
                  <a:pt x="3258" y="2319"/>
                </a:lnTo>
                <a:lnTo>
                  <a:pt x="3262" y="2323"/>
                </a:lnTo>
                <a:lnTo>
                  <a:pt x="3269" y="2324"/>
                </a:lnTo>
                <a:lnTo>
                  <a:pt x="3279" y="2321"/>
                </a:lnTo>
                <a:lnTo>
                  <a:pt x="3280" y="2325"/>
                </a:lnTo>
                <a:lnTo>
                  <a:pt x="3279" y="2329"/>
                </a:lnTo>
                <a:lnTo>
                  <a:pt x="3279" y="2334"/>
                </a:lnTo>
                <a:lnTo>
                  <a:pt x="3285" y="2336"/>
                </a:lnTo>
                <a:lnTo>
                  <a:pt x="3290" y="2338"/>
                </a:lnTo>
                <a:lnTo>
                  <a:pt x="3286" y="2344"/>
                </a:lnTo>
                <a:lnTo>
                  <a:pt x="3288" y="2348"/>
                </a:lnTo>
                <a:lnTo>
                  <a:pt x="3285" y="2353"/>
                </a:lnTo>
                <a:lnTo>
                  <a:pt x="3288" y="2356"/>
                </a:lnTo>
                <a:lnTo>
                  <a:pt x="3296" y="2357"/>
                </a:lnTo>
                <a:lnTo>
                  <a:pt x="3301" y="2359"/>
                </a:lnTo>
                <a:lnTo>
                  <a:pt x="3309" y="2361"/>
                </a:lnTo>
                <a:lnTo>
                  <a:pt x="3315" y="2362"/>
                </a:lnTo>
                <a:lnTo>
                  <a:pt x="3318" y="2365"/>
                </a:lnTo>
                <a:lnTo>
                  <a:pt x="3319" y="2368"/>
                </a:lnTo>
                <a:lnTo>
                  <a:pt x="3320" y="2372"/>
                </a:lnTo>
                <a:lnTo>
                  <a:pt x="3318" y="2376"/>
                </a:lnTo>
                <a:lnTo>
                  <a:pt x="3309" y="2381"/>
                </a:lnTo>
                <a:lnTo>
                  <a:pt x="3298" y="2384"/>
                </a:lnTo>
                <a:lnTo>
                  <a:pt x="3287" y="2388"/>
                </a:lnTo>
                <a:lnTo>
                  <a:pt x="3277" y="2392"/>
                </a:lnTo>
                <a:lnTo>
                  <a:pt x="3266" y="2396"/>
                </a:lnTo>
                <a:lnTo>
                  <a:pt x="3255" y="2397"/>
                </a:lnTo>
                <a:lnTo>
                  <a:pt x="3245" y="2401"/>
                </a:lnTo>
                <a:lnTo>
                  <a:pt x="3232" y="2402"/>
                </a:lnTo>
                <a:lnTo>
                  <a:pt x="3222" y="2405"/>
                </a:lnTo>
                <a:lnTo>
                  <a:pt x="3210" y="2408"/>
                </a:lnTo>
                <a:lnTo>
                  <a:pt x="3200" y="2412"/>
                </a:lnTo>
                <a:lnTo>
                  <a:pt x="3189" y="2416"/>
                </a:lnTo>
                <a:lnTo>
                  <a:pt x="3180" y="2421"/>
                </a:lnTo>
                <a:lnTo>
                  <a:pt x="3169" y="2425"/>
                </a:lnTo>
                <a:lnTo>
                  <a:pt x="3161" y="2430"/>
                </a:lnTo>
                <a:lnTo>
                  <a:pt x="3156" y="2434"/>
                </a:lnTo>
                <a:lnTo>
                  <a:pt x="3149" y="2438"/>
                </a:lnTo>
                <a:lnTo>
                  <a:pt x="3143" y="2442"/>
                </a:lnTo>
                <a:lnTo>
                  <a:pt x="3151" y="2445"/>
                </a:lnTo>
                <a:lnTo>
                  <a:pt x="3143" y="2450"/>
                </a:lnTo>
                <a:lnTo>
                  <a:pt x="3131" y="2450"/>
                </a:lnTo>
                <a:lnTo>
                  <a:pt x="3118" y="2451"/>
                </a:lnTo>
                <a:lnTo>
                  <a:pt x="3108" y="2451"/>
                </a:lnTo>
                <a:lnTo>
                  <a:pt x="3091" y="2456"/>
                </a:lnTo>
                <a:lnTo>
                  <a:pt x="3080" y="2461"/>
                </a:lnTo>
                <a:lnTo>
                  <a:pt x="3069" y="2464"/>
                </a:lnTo>
                <a:lnTo>
                  <a:pt x="3059" y="2467"/>
                </a:lnTo>
                <a:lnTo>
                  <a:pt x="3058" y="2472"/>
                </a:lnTo>
                <a:lnTo>
                  <a:pt x="3052" y="2476"/>
                </a:lnTo>
                <a:lnTo>
                  <a:pt x="3048" y="2481"/>
                </a:lnTo>
                <a:lnTo>
                  <a:pt x="3047" y="2484"/>
                </a:lnTo>
                <a:lnTo>
                  <a:pt x="3047" y="2489"/>
                </a:lnTo>
                <a:lnTo>
                  <a:pt x="3048" y="2492"/>
                </a:lnTo>
                <a:lnTo>
                  <a:pt x="3051" y="2495"/>
                </a:lnTo>
                <a:lnTo>
                  <a:pt x="3043" y="2501"/>
                </a:lnTo>
                <a:lnTo>
                  <a:pt x="3052" y="2503"/>
                </a:lnTo>
                <a:lnTo>
                  <a:pt x="3051" y="2504"/>
                </a:lnTo>
                <a:lnTo>
                  <a:pt x="3048" y="2507"/>
                </a:lnTo>
                <a:lnTo>
                  <a:pt x="3067" y="2506"/>
                </a:lnTo>
                <a:lnTo>
                  <a:pt x="3071" y="2510"/>
                </a:lnTo>
                <a:lnTo>
                  <a:pt x="3073" y="2512"/>
                </a:lnTo>
                <a:lnTo>
                  <a:pt x="3062" y="2516"/>
                </a:lnTo>
                <a:lnTo>
                  <a:pt x="3051" y="2520"/>
                </a:lnTo>
                <a:lnTo>
                  <a:pt x="3040" y="2524"/>
                </a:lnTo>
                <a:lnTo>
                  <a:pt x="3029" y="2527"/>
                </a:lnTo>
                <a:lnTo>
                  <a:pt x="3018" y="2532"/>
                </a:lnTo>
                <a:lnTo>
                  <a:pt x="3007" y="2535"/>
                </a:lnTo>
                <a:lnTo>
                  <a:pt x="2996" y="2539"/>
                </a:lnTo>
                <a:lnTo>
                  <a:pt x="2984" y="2543"/>
                </a:lnTo>
                <a:lnTo>
                  <a:pt x="2974" y="2546"/>
                </a:lnTo>
                <a:lnTo>
                  <a:pt x="2963" y="2551"/>
                </a:lnTo>
                <a:lnTo>
                  <a:pt x="2952" y="2554"/>
                </a:lnTo>
                <a:close/>
                <a:moveTo>
                  <a:pt x="4218" y="1542"/>
                </a:moveTo>
                <a:lnTo>
                  <a:pt x="4210" y="1545"/>
                </a:lnTo>
                <a:lnTo>
                  <a:pt x="4201" y="1549"/>
                </a:lnTo>
                <a:lnTo>
                  <a:pt x="4202" y="1542"/>
                </a:lnTo>
                <a:lnTo>
                  <a:pt x="4209" y="1539"/>
                </a:lnTo>
                <a:lnTo>
                  <a:pt x="4212" y="1537"/>
                </a:lnTo>
                <a:lnTo>
                  <a:pt x="4222" y="1533"/>
                </a:lnTo>
                <a:lnTo>
                  <a:pt x="4218" y="1542"/>
                </a:lnTo>
                <a:close/>
                <a:moveTo>
                  <a:pt x="0" y="1533"/>
                </a:moveTo>
                <a:lnTo>
                  <a:pt x="2" y="1532"/>
                </a:lnTo>
                <a:lnTo>
                  <a:pt x="3" y="1541"/>
                </a:lnTo>
                <a:lnTo>
                  <a:pt x="3" y="1542"/>
                </a:lnTo>
                <a:lnTo>
                  <a:pt x="0" y="1533"/>
                </a:lnTo>
                <a:close/>
                <a:moveTo>
                  <a:pt x="795" y="108"/>
                </a:moveTo>
                <a:lnTo>
                  <a:pt x="793" y="120"/>
                </a:lnTo>
                <a:lnTo>
                  <a:pt x="787" y="135"/>
                </a:lnTo>
                <a:lnTo>
                  <a:pt x="774" y="142"/>
                </a:lnTo>
                <a:lnTo>
                  <a:pt x="773" y="147"/>
                </a:lnTo>
                <a:lnTo>
                  <a:pt x="786" y="138"/>
                </a:lnTo>
                <a:lnTo>
                  <a:pt x="799" y="142"/>
                </a:lnTo>
                <a:lnTo>
                  <a:pt x="793" y="157"/>
                </a:lnTo>
                <a:lnTo>
                  <a:pt x="777" y="161"/>
                </a:lnTo>
                <a:lnTo>
                  <a:pt x="766" y="160"/>
                </a:lnTo>
                <a:lnTo>
                  <a:pt x="746" y="172"/>
                </a:lnTo>
                <a:lnTo>
                  <a:pt x="739" y="175"/>
                </a:lnTo>
                <a:lnTo>
                  <a:pt x="734" y="172"/>
                </a:lnTo>
                <a:lnTo>
                  <a:pt x="736" y="167"/>
                </a:lnTo>
                <a:lnTo>
                  <a:pt x="734" y="161"/>
                </a:lnTo>
                <a:lnTo>
                  <a:pt x="742" y="156"/>
                </a:lnTo>
                <a:lnTo>
                  <a:pt x="738" y="152"/>
                </a:lnTo>
                <a:lnTo>
                  <a:pt x="729" y="152"/>
                </a:lnTo>
                <a:lnTo>
                  <a:pt x="733" y="148"/>
                </a:lnTo>
                <a:lnTo>
                  <a:pt x="743" y="144"/>
                </a:lnTo>
                <a:lnTo>
                  <a:pt x="730" y="145"/>
                </a:lnTo>
                <a:lnTo>
                  <a:pt x="723" y="151"/>
                </a:lnTo>
                <a:lnTo>
                  <a:pt x="710" y="156"/>
                </a:lnTo>
                <a:lnTo>
                  <a:pt x="722" y="149"/>
                </a:lnTo>
                <a:lnTo>
                  <a:pt x="732" y="144"/>
                </a:lnTo>
                <a:lnTo>
                  <a:pt x="742" y="138"/>
                </a:lnTo>
                <a:lnTo>
                  <a:pt x="753" y="131"/>
                </a:lnTo>
                <a:lnTo>
                  <a:pt x="763" y="125"/>
                </a:lnTo>
                <a:lnTo>
                  <a:pt x="774" y="119"/>
                </a:lnTo>
                <a:lnTo>
                  <a:pt x="784" y="113"/>
                </a:lnTo>
                <a:lnTo>
                  <a:pt x="795" y="108"/>
                </a:lnTo>
                <a:close/>
                <a:moveTo>
                  <a:pt x="3386" y="87"/>
                </a:moveTo>
                <a:lnTo>
                  <a:pt x="3380" y="89"/>
                </a:lnTo>
                <a:lnTo>
                  <a:pt x="3373" y="86"/>
                </a:lnTo>
                <a:lnTo>
                  <a:pt x="3370" y="79"/>
                </a:lnTo>
                <a:lnTo>
                  <a:pt x="3378" y="83"/>
                </a:lnTo>
                <a:lnTo>
                  <a:pt x="3386" y="87"/>
                </a:lnTo>
                <a:close/>
                <a:moveTo>
                  <a:pt x="851" y="79"/>
                </a:moveTo>
                <a:lnTo>
                  <a:pt x="853" y="79"/>
                </a:lnTo>
                <a:lnTo>
                  <a:pt x="857" y="80"/>
                </a:lnTo>
                <a:lnTo>
                  <a:pt x="858" y="85"/>
                </a:lnTo>
                <a:lnTo>
                  <a:pt x="855" y="86"/>
                </a:lnTo>
                <a:lnTo>
                  <a:pt x="844" y="88"/>
                </a:lnTo>
                <a:lnTo>
                  <a:pt x="836" y="87"/>
                </a:lnTo>
                <a:lnTo>
                  <a:pt x="843" y="83"/>
                </a:lnTo>
                <a:lnTo>
                  <a:pt x="851" y="79"/>
                </a:lnTo>
                <a:close/>
                <a:moveTo>
                  <a:pt x="3510" y="156"/>
                </a:moveTo>
                <a:lnTo>
                  <a:pt x="3512" y="162"/>
                </a:lnTo>
                <a:lnTo>
                  <a:pt x="3503" y="164"/>
                </a:lnTo>
                <a:lnTo>
                  <a:pt x="3519" y="169"/>
                </a:lnTo>
                <a:lnTo>
                  <a:pt x="3539" y="178"/>
                </a:lnTo>
                <a:lnTo>
                  <a:pt x="3548" y="181"/>
                </a:lnTo>
                <a:lnTo>
                  <a:pt x="3557" y="186"/>
                </a:lnTo>
                <a:lnTo>
                  <a:pt x="3560" y="190"/>
                </a:lnTo>
                <a:lnTo>
                  <a:pt x="3545" y="190"/>
                </a:lnTo>
                <a:lnTo>
                  <a:pt x="3542" y="204"/>
                </a:lnTo>
                <a:lnTo>
                  <a:pt x="3538" y="206"/>
                </a:lnTo>
                <a:lnTo>
                  <a:pt x="3542" y="218"/>
                </a:lnTo>
                <a:lnTo>
                  <a:pt x="3544" y="228"/>
                </a:lnTo>
                <a:lnTo>
                  <a:pt x="3549" y="235"/>
                </a:lnTo>
                <a:lnTo>
                  <a:pt x="3527" y="227"/>
                </a:lnTo>
                <a:lnTo>
                  <a:pt x="3524" y="241"/>
                </a:lnTo>
                <a:lnTo>
                  <a:pt x="3514" y="237"/>
                </a:lnTo>
                <a:lnTo>
                  <a:pt x="3515" y="245"/>
                </a:lnTo>
                <a:lnTo>
                  <a:pt x="3503" y="245"/>
                </a:lnTo>
                <a:lnTo>
                  <a:pt x="3513" y="254"/>
                </a:lnTo>
                <a:lnTo>
                  <a:pt x="3520" y="269"/>
                </a:lnTo>
                <a:lnTo>
                  <a:pt x="3528" y="275"/>
                </a:lnTo>
                <a:lnTo>
                  <a:pt x="3540" y="277"/>
                </a:lnTo>
                <a:lnTo>
                  <a:pt x="3565" y="297"/>
                </a:lnTo>
                <a:lnTo>
                  <a:pt x="3558" y="299"/>
                </a:lnTo>
                <a:lnTo>
                  <a:pt x="3569" y="312"/>
                </a:lnTo>
                <a:lnTo>
                  <a:pt x="3579" y="317"/>
                </a:lnTo>
                <a:lnTo>
                  <a:pt x="3575" y="327"/>
                </a:lnTo>
                <a:lnTo>
                  <a:pt x="3591" y="344"/>
                </a:lnTo>
                <a:lnTo>
                  <a:pt x="3583" y="349"/>
                </a:lnTo>
                <a:lnTo>
                  <a:pt x="3596" y="365"/>
                </a:lnTo>
                <a:lnTo>
                  <a:pt x="3598" y="380"/>
                </a:lnTo>
                <a:lnTo>
                  <a:pt x="3585" y="370"/>
                </a:lnTo>
                <a:lnTo>
                  <a:pt x="3558" y="350"/>
                </a:lnTo>
                <a:lnTo>
                  <a:pt x="3519" y="319"/>
                </a:lnTo>
                <a:lnTo>
                  <a:pt x="3500" y="298"/>
                </a:lnTo>
                <a:lnTo>
                  <a:pt x="3497" y="289"/>
                </a:lnTo>
                <a:lnTo>
                  <a:pt x="3489" y="283"/>
                </a:lnTo>
                <a:lnTo>
                  <a:pt x="3497" y="277"/>
                </a:lnTo>
                <a:lnTo>
                  <a:pt x="3488" y="257"/>
                </a:lnTo>
                <a:lnTo>
                  <a:pt x="3483" y="240"/>
                </a:lnTo>
                <a:lnTo>
                  <a:pt x="3480" y="227"/>
                </a:lnTo>
                <a:lnTo>
                  <a:pt x="3460" y="208"/>
                </a:lnTo>
                <a:lnTo>
                  <a:pt x="3454" y="210"/>
                </a:lnTo>
                <a:lnTo>
                  <a:pt x="3465" y="223"/>
                </a:lnTo>
                <a:lnTo>
                  <a:pt x="3467" y="240"/>
                </a:lnTo>
                <a:lnTo>
                  <a:pt x="3439" y="225"/>
                </a:lnTo>
                <a:lnTo>
                  <a:pt x="3426" y="233"/>
                </a:lnTo>
                <a:lnTo>
                  <a:pt x="3438" y="259"/>
                </a:lnTo>
                <a:lnTo>
                  <a:pt x="3454" y="267"/>
                </a:lnTo>
                <a:lnTo>
                  <a:pt x="3442" y="274"/>
                </a:lnTo>
                <a:lnTo>
                  <a:pt x="3431" y="277"/>
                </a:lnTo>
                <a:lnTo>
                  <a:pt x="3420" y="267"/>
                </a:lnTo>
                <a:lnTo>
                  <a:pt x="3406" y="267"/>
                </a:lnTo>
                <a:lnTo>
                  <a:pt x="3405" y="275"/>
                </a:lnTo>
                <a:lnTo>
                  <a:pt x="3378" y="276"/>
                </a:lnTo>
                <a:lnTo>
                  <a:pt x="3358" y="285"/>
                </a:lnTo>
                <a:lnTo>
                  <a:pt x="3361" y="316"/>
                </a:lnTo>
                <a:lnTo>
                  <a:pt x="3363" y="355"/>
                </a:lnTo>
                <a:lnTo>
                  <a:pt x="3378" y="355"/>
                </a:lnTo>
                <a:lnTo>
                  <a:pt x="3390" y="363"/>
                </a:lnTo>
                <a:lnTo>
                  <a:pt x="3401" y="365"/>
                </a:lnTo>
                <a:lnTo>
                  <a:pt x="3400" y="357"/>
                </a:lnTo>
                <a:lnTo>
                  <a:pt x="3410" y="356"/>
                </a:lnTo>
                <a:lnTo>
                  <a:pt x="3438" y="370"/>
                </a:lnTo>
                <a:lnTo>
                  <a:pt x="3450" y="383"/>
                </a:lnTo>
                <a:lnTo>
                  <a:pt x="3457" y="399"/>
                </a:lnTo>
                <a:lnTo>
                  <a:pt x="3472" y="417"/>
                </a:lnTo>
                <a:lnTo>
                  <a:pt x="3488" y="442"/>
                </a:lnTo>
                <a:lnTo>
                  <a:pt x="3492" y="465"/>
                </a:lnTo>
                <a:lnTo>
                  <a:pt x="3497" y="476"/>
                </a:lnTo>
                <a:lnTo>
                  <a:pt x="3498" y="495"/>
                </a:lnTo>
                <a:lnTo>
                  <a:pt x="3498" y="515"/>
                </a:lnTo>
                <a:lnTo>
                  <a:pt x="3498" y="525"/>
                </a:lnTo>
                <a:lnTo>
                  <a:pt x="3492" y="536"/>
                </a:lnTo>
                <a:lnTo>
                  <a:pt x="3485" y="536"/>
                </a:lnTo>
                <a:lnTo>
                  <a:pt x="3474" y="530"/>
                </a:lnTo>
                <a:lnTo>
                  <a:pt x="3468" y="543"/>
                </a:lnTo>
                <a:lnTo>
                  <a:pt x="3470" y="547"/>
                </a:lnTo>
                <a:lnTo>
                  <a:pt x="3466" y="547"/>
                </a:lnTo>
                <a:lnTo>
                  <a:pt x="3465" y="553"/>
                </a:lnTo>
                <a:lnTo>
                  <a:pt x="3466" y="558"/>
                </a:lnTo>
                <a:lnTo>
                  <a:pt x="3473" y="570"/>
                </a:lnTo>
                <a:lnTo>
                  <a:pt x="3470" y="574"/>
                </a:lnTo>
                <a:lnTo>
                  <a:pt x="3470" y="576"/>
                </a:lnTo>
                <a:lnTo>
                  <a:pt x="3469" y="582"/>
                </a:lnTo>
                <a:lnTo>
                  <a:pt x="3464" y="584"/>
                </a:lnTo>
                <a:lnTo>
                  <a:pt x="3462" y="590"/>
                </a:lnTo>
                <a:lnTo>
                  <a:pt x="3466" y="596"/>
                </a:lnTo>
                <a:lnTo>
                  <a:pt x="3465" y="597"/>
                </a:lnTo>
                <a:lnTo>
                  <a:pt x="3470" y="600"/>
                </a:lnTo>
                <a:lnTo>
                  <a:pt x="3480" y="606"/>
                </a:lnTo>
                <a:lnTo>
                  <a:pt x="3499" y="624"/>
                </a:lnTo>
                <a:lnTo>
                  <a:pt x="3508" y="633"/>
                </a:lnTo>
                <a:lnTo>
                  <a:pt x="3517" y="652"/>
                </a:lnTo>
                <a:lnTo>
                  <a:pt x="3518" y="661"/>
                </a:lnTo>
                <a:lnTo>
                  <a:pt x="3510" y="665"/>
                </a:lnTo>
                <a:lnTo>
                  <a:pt x="3505" y="672"/>
                </a:lnTo>
                <a:lnTo>
                  <a:pt x="3496" y="674"/>
                </a:lnTo>
                <a:lnTo>
                  <a:pt x="3490" y="666"/>
                </a:lnTo>
                <a:lnTo>
                  <a:pt x="3487" y="654"/>
                </a:lnTo>
                <a:lnTo>
                  <a:pt x="3474" y="637"/>
                </a:lnTo>
                <a:lnTo>
                  <a:pt x="3480" y="634"/>
                </a:lnTo>
                <a:lnTo>
                  <a:pt x="3466" y="622"/>
                </a:lnTo>
                <a:lnTo>
                  <a:pt x="3459" y="620"/>
                </a:lnTo>
                <a:lnTo>
                  <a:pt x="3459" y="622"/>
                </a:lnTo>
                <a:lnTo>
                  <a:pt x="3457" y="624"/>
                </a:lnTo>
                <a:lnTo>
                  <a:pt x="3455" y="621"/>
                </a:lnTo>
                <a:lnTo>
                  <a:pt x="3452" y="620"/>
                </a:lnTo>
                <a:lnTo>
                  <a:pt x="3448" y="617"/>
                </a:lnTo>
                <a:lnTo>
                  <a:pt x="3447" y="611"/>
                </a:lnTo>
                <a:lnTo>
                  <a:pt x="3448" y="609"/>
                </a:lnTo>
                <a:lnTo>
                  <a:pt x="3446" y="605"/>
                </a:lnTo>
                <a:lnTo>
                  <a:pt x="3444" y="597"/>
                </a:lnTo>
                <a:lnTo>
                  <a:pt x="3442" y="594"/>
                </a:lnTo>
                <a:lnTo>
                  <a:pt x="3435" y="593"/>
                </a:lnTo>
                <a:lnTo>
                  <a:pt x="3427" y="590"/>
                </a:lnTo>
                <a:lnTo>
                  <a:pt x="3415" y="595"/>
                </a:lnTo>
                <a:lnTo>
                  <a:pt x="3411" y="604"/>
                </a:lnTo>
                <a:lnTo>
                  <a:pt x="3403" y="609"/>
                </a:lnTo>
                <a:lnTo>
                  <a:pt x="3405" y="601"/>
                </a:lnTo>
                <a:lnTo>
                  <a:pt x="3399" y="595"/>
                </a:lnTo>
                <a:lnTo>
                  <a:pt x="3401" y="584"/>
                </a:lnTo>
                <a:lnTo>
                  <a:pt x="3391" y="576"/>
                </a:lnTo>
                <a:lnTo>
                  <a:pt x="3386" y="583"/>
                </a:lnTo>
                <a:lnTo>
                  <a:pt x="3380" y="595"/>
                </a:lnTo>
                <a:lnTo>
                  <a:pt x="3379" y="605"/>
                </a:lnTo>
                <a:lnTo>
                  <a:pt x="3369" y="606"/>
                </a:lnTo>
                <a:lnTo>
                  <a:pt x="3368" y="614"/>
                </a:lnTo>
                <a:lnTo>
                  <a:pt x="3379" y="624"/>
                </a:lnTo>
                <a:lnTo>
                  <a:pt x="3389" y="626"/>
                </a:lnTo>
                <a:lnTo>
                  <a:pt x="3393" y="633"/>
                </a:lnTo>
                <a:lnTo>
                  <a:pt x="3403" y="637"/>
                </a:lnTo>
                <a:lnTo>
                  <a:pt x="3409" y="625"/>
                </a:lnTo>
                <a:lnTo>
                  <a:pt x="3421" y="630"/>
                </a:lnTo>
                <a:lnTo>
                  <a:pt x="3428" y="630"/>
                </a:lnTo>
                <a:lnTo>
                  <a:pt x="3435" y="637"/>
                </a:lnTo>
                <a:lnTo>
                  <a:pt x="3421" y="644"/>
                </a:lnTo>
                <a:lnTo>
                  <a:pt x="3421" y="653"/>
                </a:lnTo>
                <a:lnTo>
                  <a:pt x="3415" y="662"/>
                </a:lnTo>
                <a:lnTo>
                  <a:pt x="3415" y="673"/>
                </a:lnTo>
                <a:lnTo>
                  <a:pt x="3430" y="681"/>
                </a:lnTo>
                <a:lnTo>
                  <a:pt x="3442" y="695"/>
                </a:lnTo>
                <a:lnTo>
                  <a:pt x="3455" y="710"/>
                </a:lnTo>
                <a:lnTo>
                  <a:pt x="3467" y="721"/>
                </a:lnTo>
                <a:lnTo>
                  <a:pt x="3472" y="732"/>
                </a:lnTo>
                <a:lnTo>
                  <a:pt x="3467" y="738"/>
                </a:lnTo>
                <a:lnTo>
                  <a:pt x="3473" y="745"/>
                </a:lnTo>
                <a:lnTo>
                  <a:pt x="3482" y="750"/>
                </a:lnTo>
                <a:lnTo>
                  <a:pt x="3485" y="763"/>
                </a:lnTo>
                <a:lnTo>
                  <a:pt x="3487" y="776"/>
                </a:lnTo>
                <a:lnTo>
                  <a:pt x="3482" y="778"/>
                </a:lnTo>
                <a:lnTo>
                  <a:pt x="3479" y="795"/>
                </a:lnTo>
                <a:lnTo>
                  <a:pt x="3478" y="817"/>
                </a:lnTo>
                <a:lnTo>
                  <a:pt x="3474" y="837"/>
                </a:lnTo>
                <a:lnTo>
                  <a:pt x="3463" y="852"/>
                </a:lnTo>
                <a:lnTo>
                  <a:pt x="3452" y="867"/>
                </a:lnTo>
                <a:lnTo>
                  <a:pt x="3439" y="869"/>
                </a:lnTo>
                <a:lnTo>
                  <a:pt x="3434" y="876"/>
                </a:lnTo>
                <a:lnTo>
                  <a:pt x="3428" y="871"/>
                </a:lnTo>
                <a:lnTo>
                  <a:pt x="3424" y="879"/>
                </a:lnTo>
                <a:lnTo>
                  <a:pt x="3409" y="888"/>
                </a:lnTo>
                <a:lnTo>
                  <a:pt x="3398" y="891"/>
                </a:lnTo>
                <a:lnTo>
                  <a:pt x="3398" y="908"/>
                </a:lnTo>
                <a:lnTo>
                  <a:pt x="3393" y="909"/>
                </a:lnTo>
                <a:lnTo>
                  <a:pt x="3386" y="898"/>
                </a:lnTo>
                <a:lnTo>
                  <a:pt x="3388" y="891"/>
                </a:lnTo>
                <a:lnTo>
                  <a:pt x="3371" y="887"/>
                </a:lnTo>
                <a:lnTo>
                  <a:pt x="3366" y="890"/>
                </a:lnTo>
                <a:lnTo>
                  <a:pt x="3354" y="904"/>
                </a:lnTo>
                <a:lnTo>
                  <a:pt x="3348" y="920"/>
                </a:lnTo>
                <a:lnTo>
                  <a:pt x="3348" y="930"/>
                </a:lnTo>
                <a:lnTo>
                  <a:pt x="3360" y="947"/>
                </a:lnTo>
                <a:lnTo>
                  <a:pt x="3375" y="967"/>
                </a:lnTo>
                <a:lnTo>
                  <a:pt x="3388" y="976"/>
                </a:lnTo>
                <a:lnTo>
                  <a:pt x="3397" y="989"/>
                </a:lnTo>
                <a:lnTo>
                  <a:pt x="3407" y="1018"/>
                </a:lnTo>
                <a:lnTo>
                  <a:pt x="3410" y="1046"/>
                </a:lnTo>
                <a:lnTo>
                  <a:pt x="3401" y="1057"/>
                </a:lnTo>
                <a:lnTo>
                  <a:pt x="3389" y="1067"/>
                </a:lnTo>
                <a:lnTo>
                  <a:pt x="3380" y="1080"/>
                </a:lnTo>
                <a:lnTo>
                  <a:pt x="3367" y="1096"/>
                </a:lnTo>
                <a:lnTo>
                  <a:pt x="3363" y="1086"/>
                </a:lnTo>
                <a:lnTo>
                  <a:pt x="3365" y="1075"/>
                </a:lnTo>
                <a:lnTo>
                  <a:pt x="3355" y="1066"/>
                </a:lnTo>
                <a:lnTo>
                  <a:pt x="3345" y="1064"/>
                </a:lnTo>
                <a:lnTo>
                  <a:pt x="3338" y="1056"/>
                </a:lnTo>
                <a:lnTo>
                  <a:pt x="3330" y="1040"/>
                </a:lnTo>
                <a:lnTo>
                  <a:pt x="3319" y="1032"/>
                </a:lnTo>
                <a:lnTo>
                  <a:pt x="3309" y="1033"/>
                </a:lnTo>
                <a:lnTo>
                  <a:pt x="3309" y="1020"/>
                </a:lnTo>
                <a:lnTo>
                  <a:pt x="3298" y="1021"/>
                </a:lnTo>
                <a:lnTo>
                  <a:pt x="3299" y="1039"/>
                </a:lnTo>
                <a:lnTo>
                  <a:pt x="3296" y="1061"/>
                </a:lnTo>
                <a:lnTo>
                  <a:pt x="3294" y="1076"/>
                </a:lnTo>
                <a:lnTo>
                  <a:pt x="3296" y="1087"/>
                </a:lnTo>
                <a:lnTo>
                  <a:pt x="3304" y="1087"/>
                </a:lnTo>
                <a:lnTo>
                  <a:pt x="3310" y="1101"/>
                </a:lnTo>
                <a:lnTo>
                  <a:pt x="3314" y="1115"/>
                </a:lnTo>
                <a:lnTo>
                  <a:pt x="3320" y="1124"/>
                </a:lnTo>
                <a:lnTo>
                  <a:pt x="3328" y="1126"/>
                </a:lnTo>
                <a:lnTo>
                  <a:pt x="3335" y="1134"/>
                </a:lnTo>
                <a:lnTo>
                  <a:pt x="3337" y="1135"/>
                </a:lnTo>
                <a:lnTo>
                  <a:pt x="3345" y="1144"/>
                </a:lnTo>
                <a:lnTo>
                  <a:pt x="3350" y="1155"/>
                </a:lnTo>
                <a:lnTo>
                  <a:pt x="3351" y="1166"/>
                </a:lnTo>
                <a:lnTo>
                  <a:pt x="3351" y="1173"/>
                </a:lnTo>
                <a:lnTo>
                  <a:pt x="3353" y="1178"/>
                </a:lnTo>
                <a:lnTo>
                  <a:pt x="3354" y="1188"/>
                </a:lnTo>
                <a:lnTo>
                  <a:pt x="3358" y="1191"/>
                </a:lnTo>
                <a:lnTo>
                  <a:pt x="3363" y="1206"/>
                </a:lnTo>
                <a:lnTo>
                  <a:pt x="3363" y="1211"/>
                </a:lnTo>
                <a:lnTo>
                  <a:pt x="3355" y="1213"/>
                </a:lnTo>
                <a:lnTo>
                  <a:pt x="3343" y="1200"/>
                </a:lnTo>
                <a:lnTo>
                  <a:pt x="3328" y="1188"/>
                </a:lnTo>
                <a:lnTo>
                  <a:pt x="3327" y="1180"/>
                </a:lnTo>
                <a:lnTo>
                  <a:pt x="3319" y="1170"/>
                </a:lnTo>
                <a:lnTo>
                  <a:pt x="3317" y="1157"/>
                </a:lnTo>
                <a:lnTo>
                  <a:pt x="3313" y="1148"/>
                </a:lnTo>
                <a:lnTo>
                  <a:pt x="3313" y="1137"/>
                </a:lnTo>
                <a:lnTo>
                  <a:pt x="3310" y="1130"/>
                </a:lnTo>
                <a:lnTo>
                  <a:pt x="3305" y="1124"/>
                </a:lnTo>
                <a:lnTo>
                  <a:pt x="3301" y="1116"/>
                </a:lnTo>
                <a:lnTo>
                  <a:pt x="3295" y="1107"/>
                </a:lnTo>
                <a:lnTo>
                  <a:pt x="3288" y="1100"/>
                </a:lnTo>
                <a:lnTo>
                  <a:pt x="3287" y="1109"/>
                </a:lnTo>
                <a:lnTo>
                  <a:pt x="3284" y="1100"/>
                </a:lnTo>
                <a:lnTo>
                  <a:pt x="3285" y="1091"/>
                </a:lnTo>
                <a:lnTo>
                  <a:pt x="3287" y="1076"/>
                </a:lnTo>
                <a:lnTo>
                  <a:pt x="3284" y="1065"/>
                </a:lnTo>
                <a:lnTo>
                  <a:pt x="3286" y="1052"/>
                </a:lnTo>
                <a:lnTo>
                  <a:pt x="3281" y="1043"/>
                </a:lnTo>
                <a:lnTo>
                  <a:pt x="3280" y="1027"/>
                </a:lnTo>
                <a:lnTo>
                  <a:pt x="3274" y="1018"/>
                </a:lnTo>
                <a:lnTo>
                  <a:pt x="3267" y="999"/>
                </a:lnTo>
                <a:lnTo>
                  <a:pt x="3262" y="980"/>
                </a:lnTo>
                <a:lnTo>
                  <a:pt x="3255" y="967"/>
                </a:lnTo>
                <a:lnTo>
                  <a:pt x="3248" y="975"/>
                </a:lnTo>
                <a:lnTo>
                  <a:pt x="3237" y="987"/>
                </a:lnTo>
                <a:lnTo>
                  <a:pt x="3230" y="986"/>
                </a:lnTo>
                <a:lnTo>
                  <a:pt x="3222" y="982"/>
                </a:lnTo>
                <a:lnTo>
                  <a:pt x="3224" y="962"/>
                </a:lnTo>
                <a:lnTo>
                  <a:pt x="3218" y="948"/>
                </a:lnTo>
                <a:lnTo>
                  <a:pt x="3206" y="931"/>
                </a:lnTo>
                <a:lnTo>
                  <a:pt x="3206" y="926"/>
                </a:lnTo>
                <a:lnTo>
                  <a:pt x="3199" y="923"/>
                </a:lnTo>
                <a:lnTo>
                  <a:pt x="3188" y="911"/>
                </a:lnTo>
                <a:lnTo>
                  <a:pt x="3184" y="903"/>
                </a:lnTo>
                <a:lnTo>
                  <a:pt x="3181" y="894"/>
                </a:lnTo>
                <a:lnTo>
                  <a:pt x="3177" y="888"/>
                </a:lnTo>
                <a:lnTo>
                  <a:pt x="3170" y="879"/>
                </a:lnTo>
                <a:lnTo>
                  <a:pt x="3159" y="879"/>
                </a:lnTo>
                <a:lnTo>
                  <a:pt x="3161" y="884"/>
                </a:lnTo>
                <a:lnTo>
                  <a:pt x="3160" y="893"/>
                </a:lnTo>
                <a:lnTo>
                  <a:pt x="3155" y="890"/>
                </a:lnTo>
                <a:lnTo>
                  <a:pt x="3153" y="893"/>
                </a:lnTo>
                <a:lnTo>
                  <a:pt x="3149" y="892"/>
                </a:lnTo>
                <a:lnTo>
                  <a:pt x="3145" y="891"/>
                </a:lnTo>
                <a:lnTo>
                  <a:pt x="3145" y="897"/>
                </a:lnTo>
                <a:lnTo>
                  <a:pt x="3137" y="897"/>
                </a:lnTo>
                <a:lnTo>
                  <a:pt x="3122" y="900"/>
                </a:lnTo>
                <a:lnTo>
                  <a:pt x="3126" y="912"/>
                </a:lnTo>
                <a:lnTo>
                  <a:pt x="3121" y="921"/>
                </a:lnTo>
                <a:lnTo>
                  <a:pt x="3107" y="932"/>
                </a:lnTo>
                <a:lnTo>
                  <a:pt x="3097" y="950"/>
                </a:lnTo>
                <a:lnTo>
                  <a:pt x="3089" y="960"/>
                </a:lnTo>
                <a:lnTo>
                  <a:pt x="3079" y="970"/>
                </a:lnTo>
                <a:lnTo>
                  <a:pt x="3080" y="978"/>
                </a:lnTo>
                <a:lnTo>
                  <a:pt x="3075" y="981"/>
                </a:lnTo>
                <a:lnTo>
                  <a:pt x="3065" y="987"/>
                </a:lnTo>
                <a:lnTo>
                  <a:pt x="3060" y="988"/>
                </a:lnTo>
                <a:lnTo>
                  <a:pt x="3058" y="1000"/>
                </a:lnTo>
                <a:lnTo>
                  <a:pt x="3062" y="1019"/>
                </a:lnTo>
                <a:lnTo>
                  <a:pt x="3065" y="1032"/>
                </a:lnTo>
                <a:lnTo>
                  <a:pt x="3061" y="1047"/>
                </a:lnTo>
                <a:lnTo>
                  <a:pt x="3063" y="1074"/>
                </a:lnTo>
                <a:lnTo>
                  <a:pt x="3058" y="1074"/>
                </a:lnTo>
                <a:lnTo>
                  <a:pt x="3053" y="1086"/>
                </a:lnTo>
                <a:lnTo>
                  <a:pt x="3057" y="1090"/>
                </a:lnTo>
                <a:lnTo>
                  <a:pt x="3047" y="1095"/>
                </a:lnTo>
                <a:lnTo>
                  <a:pt x="3043" y="1106"/>
                </a:lnTo>
                <a:lnTo>
                  <a:pt x="3038" y="1110"/>
                </a:lnTo>
                <a:lnTo>
                  <a:pt x="3026" y="1096"/>
                </a:lnTo>
                <a:lnTo>
                  <a:pt x="3019" y="1075"/>
                </a:lnTo>
                <a:lnTo>
                  <a:pt x="3013" y="1059"/>
                </a:lnTo>
                <a:lnTo>
                  <a:pt x="3008" y="1052"/>
                </a:lnTo>
                <a:lnTo>
                  <a:pt x="3000" y="1038"/>
                </a:lnTo>
                <a:lnTo>
                  <a:pt x="2996" y="1018"/>
                </a:lnTo>
                <a:lnTo>
                  <a:pt x="2992" y="1009"/>
                </a:lnTo>
                <a:lnTo>
                  <a:pt x="2979" y="988"/>
                </a:lnTo>
                <a:lnTo>
                  <a:pt x="2970" y="959"/>
                </a:lnTo>
                <a:lnTo>
                  <a:pt x="2964" y="940"/>
                </a:lnTo>
                <a:lnTo>
                  <a:pt x="2961" y="921"/>
                </a:lnTo>
                <a:lnTo>
                  <a:pt x="2957" y="908"/>
                </a:lnTo>
                <a:lnTo>
                  <a:pt x="2942" y="917"/>
                </a:lnTo>
                <a:lnTo>
                  <a:pt x="2933" y="916"/>
                </a:lnTo>
                <a:lnTo>
                  <a:pt x="2916" y="898"/>
                </a:lnTo>
                <a:lnTo>
                  <a:pt x="2920" y="891"/>
                </a:lnTo>
                <a:lnTo>
                  <a:pt x="2916" y="886"/>
                </a:lnTo>
                <a:lnTo>
                  <a:pt x="2899" y="873"/>
                </a:lnTo>
                <a:lnTo>
                  <a:pt x="2890" y="870"/>
                </a:lnTo>
                <a:lnTo>
                  <a:pt x="2886" y="859"/>
                </a:lnTo>
                <a:lnTo>
                  <a:pt x="2874" y="848"/>
                </a:lnTo>
                <a:lnTo>
                  <a:pt x="2853" y="851"/>
                </a:lnTo>
                <a:lnTo>
                  <a:pt x="2835" y="852"/>
                </a:lnTo>
                <a:lnTo>
                  <a:pt x="2819" y="854"/>
                </a:lnTo>
                <a:lnTo>
                  <a:pt x="2797" y="850"/>
                </a:lnTo>
                <a:lnTo>
                  <a:pt x="2784" y="848"/>
                </a:lnTo>
                <a:lnTo>
                  <a:pt x="2770" y="845"/>
                </a:lnTo>
                <a:lnTo>
                  <a:pt x="2762" y="828"/>
                </a:lnTo>
                <a:lnTo>
                  <a:pt x="2757" y="825"/>
                </a:lnTo>
                <a:lnTo>
                  <a:pt x="2749" y="828"/>
                </a:lnTo>
                <a:lnTo>
                  <a:pt x="2738" y="835"/>
                </a:lnTo>
                <a:lnTo>
                  <a:pt x="2723" y="831"/>
                </a:lnTo>
                <a:lnTo>
                  <a:pt x="2710" y="820"/>
                </a:lnTo>
                <a:lnTo>
                  <a:pt x="2699" y="815"/>
                </a:lnTo>
                <a:lnTo>
                  <a:pt x="2689" y="802"/>
                </a:lnTo>
                <a:lnTo>
                  <a:pt x="2678" y="782"/>
                </a:lnTo>
                <a:lnTo>
                  <a:pt x="2672" y="784"/>
                </a:lnTo>
                <a:lnTo>
                  <a:pt x="2664" y="780"/>
                </a:lnTo>
                <a:lnTo>
                  <a:pt x="2661" y="785"/>
                </a:lnTo>
                <a:lnTo>
                  <a:pt x="2654" y="785"/>
                </a:lnTo>
                <a:lnTo>
                  <a:pt x="2658" y="792"/>
                </a:lnTo>
                <a:lnTo>
                  <a:pt x="2656" y="795"/>
                </a:lnTo>
                <a:lnTo>
                  <a:pt x="2662" y="807"/>
                </a:lnTo>
                <a:lnTo>
                  <a:pt x="2669" y="819"/>
                </a:lnTo>
                <a:lnTo>
                  <a:pt x="2674" y="822"/>
                </a:lnTo>
                <a:lnTo>
                  <a:pt x="2678" y="828"/>
                </a:lnTo>
                <a:lnTo>
                  <a:pt x="2685" y="833"/>
                </a:lnTo>
                <a:lnTo>
                  <a:pt x="2688" y="840"/>
                </a:lnTo>
                <a:lnTo>
                  <a:pt x="2686" y="844"/>
                </a:lnTo>
                <a:lnTo>
                  <a:pt x="2689" y="850"/>
                </a:lnTo>
                <a:lnTo>
                  <a:pt x="2693" y="853"/>
                </a:lnTo>
                <a:lnTo>
                  <a:pt x="2695" y="859"/>
                </a:lnTo>
                <a:lnTo>
                  <a:pt x="2698" y="862"/>
                </a:lnTo>
                <a:lnTo>
                  <a:pt x="2695" y="851"/>
                </a:lnTo>
                <a:lnTo>
                  <a:pt x="2696" y="843"/>
                </a:lnTo>
                <a:lnTo>
                  <a:pt x="2700" y="842"/>
                </a:lnTo>
                <a:lnTo>
                  <a:pt x="2704" y="847"/>
                </a:lnTo>
                <a:lnTo>
                  <a:pt x="2705" y="855"/>
                </a:lnTo>
                <a:lnTo>
                  <a:pt x="2704" y="863"/>
                </a:lnTo>
                <a:lnTo>
                  <a:pt x="2706" y="869"/>
                </a:lnTo>
                <a:lnTo>
                  <a:pt x="2709" y="869"/>
                </a:lnTo>
                <a:lnTo>
                  <a:pt x="2710" y="872"/>
                </a:lnTo>
                <a:lnTo>
                  <a:pt x="2719" y="870"/>
                </a:lnTo>
                <a:lnTo>
                  <a:pt x="2728" y="870"/>
                </a:lnTo>
                <a:lnTo>
                  <a:pt x="2735" y="871"/>
                </a:lnTo>
                <a:lnTo>
                  <a:pt x="2741" y="860"/>
                </a:lnTo>
                <a:lnTo>
                  <a:pt x="2749" y="851"/>
                </a:lnTo>
                <a:lnTo>
                  <a:pt x="2754" y="841"/>
                </a:lnTo>
                <a:lnTo>
                  <a:pt x="2757" y="837"/>
                </a:lnTo>
                <a:lnTo>
                  <a:pt x="2759" y="838"/>
                </a:lnTo>
                <a:lnTo>
                  <a:pt x="2759" y="843"/>
                </a:lnTo>
                <a:lnTo>
                  <a:pt x="2758" y="847"/>
                </a:lnTo>
                <a:lnTo>
                  <a:pt x="2761" y="858"/>
                </a:lnTo>
                <a:lnTo>
                  <a:pt x="2768" y="868"/>
                </a:lnTo>
                <a:lnTo>
                  <a:pt x="2774" y="873"/>
                </a:lnTo>
                <a:lnTo>
                  <a:pt x="2784" y="876"/>
                </a:lnTo>
                <a:lnTo>
                  <a:pt x="2791" y="878"/>
                </a:lnTo>
                <a:lnTo>
                  <a:pt x="2798" y="887"/>
                </a:lnTo>
                <a:lnTo>
                  <a:pt x="2801" y="891"/>
                </a:lnTo>
                <a:lnTo>
                  <a:pt x="2805" y="893"/>
                </a:lnTo>
                <a:lnTo>
                  <a:pt x="2807" y="897"/>
                </a:lnTo>
                <a:lnTo>
                  <a:pt x="2803" y="906"/>
                </a:lnTo>
                <a:lnTo>
                  <a:pt x="2802" y="910"/>
                </a:lnTo>
                <a:lnTo>
                  <a:pt x="2798" y="914"/>
                </a:lnTo>
                <a:lnTo>
                  <a:pt x="2794" y="926"/>
                </a:lnTo>
                <a:lnTo>
                  <a:pt x="2789" y="924"/>
                </a:lnTo>
                <a:lnTo>
                  <a:pt x="2788" y="928"/>
                </a:lnTo>
                <a:lnTo>
                  <a:pt x="2787" y="936"/>
                </a:lnTo>
                <a:lnTo>
                  <a:pt x="2789" y="946"/>
                </a:lnTo>
                <a:lnTo>
                  <a:pt x="2788" y="948"/>
                </a:lnTo>
                <a:lnTo>
                  <a:pt x="2782" y="948"/>
                </a:lnTo>
                <a:lnTo>
                  <a:pt x="2775" y="953"/>
                </a:lnTo>
                <a:lnTo>
                  <a:pt x="2775" y="960"/>
                </a:lnTo>
                <a:lnTo>
                  <a:pt x="2773" y="963"/>
                </a:lnTo>
                <a:lnTo>
                  <a:pt x="2765" y="963"/>
                </a:lnTo>
                <a:lnTo>
                  <a:pt x="2761" y="968"/>
                </a:lnTo>
                <a:lnTo>
                  <a:pt x="2762" y="973"/>
                </a:lnTo>
                <a:lnTo>
                  <a:pt x="2757" y="978"/>
                </a:lnTo>
                <a:lnTo>
                  <a:pt x="2750" y="977"/>
                </a:lnTo>
                <a:lnTo>
                  <a:pt x="2743" y="981"/>
                </a:lnTo>
                <a:lnTo>
                  <a:pt x="2738" y="982"/>
                </a:lnTo>
                <a:lnTo>
                  <a:pt x="2729" y="987"/>
                </a:lnTo>
                <a:lnTo>
                  <a:pt x="2728" y="993"/>
                </a:lnTo>
                <a:lnTo>
                  <a:pt x="2728" y="998"/>
                </a:lnTo>
                <a:lnTo>
                  <a:pt x="2716" y="1005"/>
                </a:lnTo>
                <a:lnTo>
                  <a:pt x="2698" y="1012"/>
                </a:lnTo>
                <a:lnTo>
                  <a:pt x="2689" y="1022"/>
                </a:lnTo>
                <a:lnTo>
                  <a:pt x="2683" y="1023"/>
                </a:lnTo>
                <a:lnTo>
                  <a:pt x="2680" y="1022"/>
                </a:lnTo>
                <a:lnTo>
                  <a:pt x="2673" y="1029"/>
                </a:lnTo>
                <a:lnTo>
                  <a:pt x="2665" y="1032"/>
                </a:lnTo>
                <a:lnTo>
                  <a:pt x="2655" y="1033"/>
                </a:lnTo>
                <a:lnTo>
                  <a:pt x="2653" y="1033"/>
                </a:lnTo>
                <a:lnTo>
                  <a:pt x="2651" y="1038"/>
                </a:lnTo>
                <a:lnTo>
                  <a:pt x="2648" y="1039"/>
                </a:lnTo>
                <a:lnTo>
                  <a:pt x="2645" y="1042"/>
                </a:lnTo>
                <a:lnTo>
                  <a:pt x="2640" y="1042"/>
                </a:lnTo>
                <a:lnTo>
                  <a:pt x="2635" y="1045"/>
                </a:lnTo>
                <a:lnTo>
                  <a:pt x="2628" y="1043"/>
                </a:lnTo>
                <a:lnTo>
                  <a:pt x="2624" y="1036"/>
                </a:lnTo>
                <a:lnTo>
                  <a:pt x="2624" y="1027"/>
                </a:lnTo>
                <a:lnTo>
                  <a:pt x="2622" y="1022"/>
                </a:lnTo>
                <a:lnTo>
                  <a:pt x="2619" y="1011"/>
                </a:lnTo>
                <a:lnTo>
                  <a:pt x="2615" y="1006"/>
                </a:lnTo>
                <a:lnTo>
                  <a:pt x="2618" y="1005"/>
                </a:lnTo>
                <a:lnTo>
                  <a:pt x="2615" y="998"/>
                </a:lnTo>
                <a:lnTo>
                  <a:pt x="2616" y="995"/>
                </a:lnTo>
                <a:lnTo>
                  <a:pt x="2615" y="989"/>
                </a:lnTo>
                <a:lnTo>
                  <a:pt x="2614" y="982"/>
                </a:lnTo>
                <a:lnTo>
                  <a:pt x="2610" y="978"/>
                </a:lnTo>
                <a:lnTo>
                  <a:pt x="2609" y="972"/>
                </a:lnTo>
                <a:lnTo>
                  <a:pt x="2602" y="967"/>
                </a:lnTo>
                <a:lnTo>
                  <a:pt x="2595" y="954"/>
                </a:lnTo>
                <a:lnTo>
                  <a:pt x="2591" y="942"/>
                </a:lnTo>
                <a:lnTo>
                  <a:pt x="2582" y="932"/>
                </a:lnTo>
                <a:lnTo>
                  <a:pt x="2576" y="930"/>
                </a:lnTo>
                <a:lnTo>
                  <a:pt x="2567" y="916"/>
                </a:lnTo>
                <a:lnTo>
                  <a:pt x="2565" y="906"/>
                </a:lnTo>
                <a:lnTo>
                  <a:pt x="2565" y="897"/>
                </a:lnTo>
                <a:lnTo>
                  <a:pt x="2556" y="880"/>
                </a:lnTo>
                <a:lnTo>
                  <a:pt x="2551" y="874"/>
                </a:lnTo>
                <a:lnTo>
                  <a:pt x="2544" y="871"/>
                </a:lnTo>
                <a:lnTo>
                  <a:pt x="2540" y="863"/>
                </a:lnTo>
                <a:lnTo>
                  <a:pt x="2540" y="860"/>
                </a:lnTo>
                <a:lnTo>
                  <a:pt x="2536" y="852"/>
                </a:lnTo>
                <a:lnTo>
                  <a:pt x="2532" y="849"/>
                </a:lnTo>
                <a:lnTo>
                  <a:pt x="2526" y="838"/>
                </a:lnTo>
                <a:lnTo>
                  <a:pt x="2519" y="827"/>
                </a:lnTo>
                <a:lnTo>
                  <a:pt x="2511" y="817"/>
                </a:lnTo>
                <a:lnTo>
                  <a:pt x="2505" y="817"/>
                </a:lnTo>
                <a:lnTo>
                  <a:pt x="2506" y="809"/>
                </a:lnTo>
                <a:lnTo>
                  <a:pt x="2506" y="803"/>
                </a:lnTo>
                <a:lnTo>
                  <a:pt x="2507" y="798"/>
                </a:lnTo>
                <a:lnTo>
                  <a:pt x="2506" y="795"/>
                </a:lnTo>
                <a:lnTo>
                  <a:pt x="2505" y="791"/>
                </a:lnTo>
                <a:lnTo>
                  <a:pt x="2506" y="795"/>
                </a:lnTo>
                <a:lnTo>
                  <a:pt x="2504" y="801"/>
                </a:lnTo>
                <a:lnTo>
                  <a:pt x="2503" y="812"/>
                </a:lnTo>
                <a:lnTo>
                  <a:pt x="2501" y="820"/>
                </a:lnTo>
                <a:lnTo>
                  <a:pt x="2499" y="822"/>
                </a:lnTo>
                <a:lnTo>
                  <a:pt x="2494" y="818"/>
                </a:lnTo>
                <a:lnTo>
                  <a:pt x="2489" y="811"/>
                </a:lnTo>
                <a:lnTo>
                  <a:pt x="2477" y="791"/>
                </a:lnTo>
                <a:lnTo>
                  <a:pt x="2477" y="792"/>
                </a:lnTo>
                <a:lnTo>
                  <a:pt x="2483" y="808"/>
                </a:lnTo>
                <a:lnTo>
                  <a:pt x="2492" y="822"/>
                </a:lnTo>
                <a:lnTo>
                  <a:pt x="2502" y="844"/>
                </a:lnTo>
                <a:lnTo>
                  <a:pt x="2507" y="853"/>
                </a:lnTo>
                <a:lnTo>
                  <a:pt x="2512" y="861"/>
                </a:lnTo>
                <a:lnTo>
                  <a:pt x="2524" y="877"/>
                </a:lnTo>
                <a:lnTo>
                  <a:pt x="2522" y="880"/>
                </a:lnTo>
                <a:lnTo>
                  <a:pt x="2523" y="889"/>
                </a:lnTo>
                <a:lnTo>
                  <a:pt x="2537" y="903"/>
                </a:lnTo>
                <a:lnTo>
                  <a:pt x="2540" y="906"/>
                </a:lnTo>
                <a:lnTo>
                  <a:pt x="2545" y="920"/>
                </a:lnTo>
                <a:lnTo>
                  <a:pt x="2543" y="923"/>
                </a:lnTo>
                <a:lnTo>
                  <a:pt x="2545" y="938"/>
                </a:lnTo>
                <a:lnTo>
                  <a:pt x="2551" y="956"/>
                </a:lnTo>
                <a:lnTo>
                  <a:pt x="2556" y="959"/>
                </a:lnTo>
                <a:lnTo>
                  <a:pt x="2563" y="964"/>
                </a:lnTo>
                <a:lnTo>
                  <a:pt x="2571" y="981"/>
                </a:lnTo>
                <a:lnTo>
                  <a:pt x="2575" y="996"/>
                </a:lnTo>
                <a:lnTo>
                  <a:pt x="2582" y="1002"/>
                </a:lnTo>
                <a:lnTo>
                  <a:pt x="2599" y="1016"/>
                </a:lnTo>
                <a:lnTo>
                  <a:pt x="2605" y="1025"/>
                </a:lnTo>
                <a:lnTo>
                  <a:pt x="2613" y="1033"/>
                </a:lnTo>
                <a:lnTo>
                  <a:pt x="2616" y="1039"/>
                </a:lnTo>
                <a:lnTo>
                  <a:pt x="2623" y="1043"/>
                </a:lnTo>
                <a:lnTo>
                  <a:pt x="2625" y="1048"/>
                </a:lnTo>
                <a:lnTo>
                  <a:pt x="2625" y="1053"/>
                </a:lnTo>
                <a:lnTo>
                  <a:pt x="2620" y="1057"/>
                </a:lnTo>
                <a:lnTo>
                  <a:pt x="2624" y="1061"/>
                </a:lnTo>
                <a:lnTo>
                  <a:pt x="2629" y="1064"/>
                </a:lnTo>
                <a:lnTo>
                  <a:pt x="2631" y="1070"/>
                </a:lnTo>
                <a:lnTo>
                  <a:pt x="2636" y="1076"/>
                </a:lnTo>
                <a:lnTo>
                  <a:pt x="2643" y="1076"/>
                </a:lnTo>
                <a:lnTo>
                  <a:pt x="2654" y="1072"/>
                </a:lnTo>
                <a:lnTo>
                  <a:pt x="2668" y="1070"/>
                </a:lnTo>
                <a:lnTo>
                  <a:pt x="2678" y="1066"/>
                </a:lnTo>
                <a:lnTo>
                  <a:pt x="2683" y="1065"/>
                </a:lnTo>
                <a:lnTo>
                  <a:pt x="2688" y="1062"/>
                </a:lnTo>
                <a:lnTo>
                  <a:pt x="2694" y="1061"/>
                </a:lnTo>
                <a:lnTo>
                  <a:pt x="2698" y="1061"/>
                </a:lnTo>
                <a:lnTo>
                  <a:pt x="2703" y="1059"/>
                </a:lnTo>
                <a:lnTo>
                  <a:pt x="2709" y="1057"/>
                </a:lnTo>
                <a:lnTo>
                  <a:pt x="2714" y="1052"/>
                </a:lnTo>
                <a:lnTo>
                  <a:pt x="2719" y="1052"/>
                </a:lnTo>
                <a:lnTo>
                  <a:pt x="2720" y="1056"/>
                </a:lnTo>
                <a:lnTo>
                  <a:pt x="2719" y="1065"/>
                </a:lnTo>
                <a:lnTo>
                  <a:pt x="2720" y="1072"/>
                </a:lnTo>
                <a:lnTo>
                  <a:pt x="2718" y="1078"/>
                </a:lnTo>
                <a:lnTo>
                  <a:pt x="2714" y="1095"/>
                </a:lnTo>
                <a:lnTo>
                  <a:pt x="2710" y="1111"/>
                </a:lnTo>
                <a:lnTo>
                  <a:pt x="2703" y="1130"/>
                </a:lnTo>
                <a:lnTo>
                  <a:pt x="2693" y="1152"/>
                </a:lnTo>
                <a:lnTo>
                  <a:pt x="2684" y="1169"/>
                </a:lnTo>
                <a:lnTo>
                  <a:pt x="2670" y="1189"/>
                </a:lnTo>
                <a:lnTo>
                  <a:pt x="2659" y="1201"/>
                </a:lnTo>
                <a:lnTo>
                  <a:pt x="2640" y="1216"/>
                </a:lnTo>
                <a:lnTo>
                  <a:pt x="2629" y="1227"/>
                </a:lnTo>
                <a:lnTo>
                  <a:pt x="2615" y="1245"/>
                </a:lnTo>
                <a:lnTo>
                  <a:pt x="2613" y="1253"/>
                </a:lnTo>
                <a:lnTo>
                  <a:pt x="2610" y="1256"/>
                </a:lnTo>
                <a:lnTo>
                  <a:pt x="2602" y="1263"/>
                </a:lnTo>
                <a:lnTo>
                  <a:pt x="2599" y="1268"/>
                </a:lnTo>
                <a:lnTo>
                  <a:pt x="2594" y="1269"/>
                </a:lnTo>
                <a:lnTo>
                  <a:pt x="2592" y="1280"/>
                </a:lnTo>
                <a:lnTo>
                  <a:pt x="2589" y="1286"/>
                </a:lnTo>
                <a:lnTo>
                  <a:pt x="2586" y="1296"/>
                </a:lnTo>
                <a:lnTo>
                  <a:pt x="2581" y="1302"/>
                </a:lnTo>
                <a:lnTo>
                  <a:pt x="2575" y="1319"/>
                </a:lnTo>
                <a:lnTo>
                  <a:pt x="2575" y="1327"/>
                </a:lnTo>
                <a:lnTo>
                  <a:pt x="2583" y="1333"/>
                </a:lnTo>
                <a:lnTo>
                  <a:pt x="2583" y="1337"/>
                </a:lnTo>
                <a:lnTo>
                  <a:pt x="2580" y="1346"/>
                </a:lnTo>
                <a:lnTo>
                  <a:pt x="2581" y="1351"/>
                </a:lnTo>
                <a:lnTo>
                  <a:pt x="2580" y="1357"/>
                </a:lnTo>
                <a:lnTo>
                  <a:pt x="2583" y="1367"/>
                </a:lnTo>
                <a:lnTo>
                  <a:pt x="2587" y="1382"/>
                </a:lnTo>
                <a:lnTo>
                  <a:pt x="2592" y="1385"/>
                </a:lnTo>
                <a:lnTo>
                  <a:pt x="2593" y="1392"/>
                </a:lnTo>
                <a:lnTo>
                  <a:pt x="2592" y="1406"/>
                </a:lnTo>
                <a:lnTo>
                  <a:pt x="2593" y="1419"/>
                </a:lnTo>
                <a:lnTo>
                  <a:pt x="2592" y="1443"/>
                </a:lnTo>
                <a:lnTo>
                  <a:pt x="2594" y="1450"/>
                </a:lnTo>
                <a:lnTo>
                  <a:pt x="2590" y="1461"/>
                </a:lnTo>
                <a:lnTo>
                  <a:pt x="2584" y="1471"/>
                </a:lnTo>
                <a:lnTo>
                  <a:pt x="2576" y="1480"/>
                </a:lnTo>
                <a:lnTo>
                  <a:pt x="2565" y="1485"/>
                </a:lnTo>
                <a:lnTo>
                  <a:pt x="2552" y="1492"/>
                </a:lnTo>
                <a:lnTo>
                  <a:pt x="2537" y="1507"/>
                </a:lnTo>
                <a:lnTo>
                  <a:pt x="2533" y="1511"/>
                </a:lnTo>
                <a:lnTo>
                  <a:pt x="2524" y="1521"/>
                </a:lnTo>
                <a:lnTo>
                  <a:pt x="2517" y="1524"/>
                </a:lnTo>
                <a:lnTo>
                  <a:pt x="2516" y="1535"/>
                </a:lnTo>
                <a:lnTo>
                  <a:pt x="2522" y="1546"/>
                </a:lnTo>
                <a:lnTo>
                  <a:pt x="2523" y="1555"/>
                </a:lnTo>
                <a:lnTo>
                  <a:pt x="2523" y="1560"/>
                </a:lnTo>
                <a:lnTo>
                  <a:pt x="2525" y="1559"/>
                </a:lnTo>
                <a:lnTo>
                  <a:pt x="2523" y="1573"/>
                </a:lnTo>
                <a:lnTo>
                  <a:pt x="2521" y="1580"/>
                </a:lnTo>
                <a:lnTo>
                  <a:pt x="2523" y="1583"/>
                </a:lnTo>
                <a:lnTo>
                  <a:pt x="2521" y="1589"/>
                </a:lnTo>
                <a:lnTo>
                  <a:pt x="2515" y="1594"/>
                </a:lnTo>
                <a:lnTo>
                  <a:pt x="2505" y="1599"/>
                </a:lnTo>
                <a:lnTo>
                  <a:pt x="2491" y="1606"/>
                </a:lnTo>
                <a:lnTo>
                  <a:pt x="2485" y="1612"/>
                </a:lnTo>
                <a:lnTo>
                  <a:pt x="2486" y="1619"/>
                </a:lnTo>
                <a:lnTo>
                  <a:pt x="2489" y="1619"/>
                </a:lnTo>
                <a:lnTo>
                  <a:pt x="2487" y="1626"/>
                </a:lnTo>
                <a:lnTo>
                  <a:pt x="2483" y="1638"/>
                </a:lnTo>
                <a:lnTo>
                  <a:pt x="2481" y="1650"/>
                </a:lnTo>
                <a:lnTo>
                  <a:pt x="2477" y="1656"/>
                </a:lnTo>
                <a:lnTo>
                  <a:pt x="2469" y="1664"/>
                </a:lnTo>
                <a:lnTo>
                  <a:pt x="2466" y="1666"/>
                </a:lnTo>
                <a:lnTo>
                  <a:pt x="2461" y="1673"/>
                </a:lnTo>
                <a:lnTo>
                  <a:pt x="2456" y="1681"/>
                </a:lnTo>
                <a:lnTo>
                  <a:pt x="2450" y="1692"/>
                </a:lnTo>
                <a:lnTo>
                  <a:pt x="2435" y="1706"/>
                </a:lnTo>
                <a:lnTo>
                  <a:pt x="2426" y="1715"/>
                </a:lnTo>
                <a:lnTo>
                  <a:pt x="2417" y="1722"/>
                </a:lnTo>
                <a:lnTo>
                  <a:pt x="2405" y="1728"/>
                </a:lnTo>
                <a:lnTo>
                  <a:pt x="2400" y="1728"/>
                </a:lnTo>
                <a:lnTo>
                  <a:pt x="2397" y="1732"/>
                </a:lnTo>
                <a:lnTo>
                  <a:pt x="2392" y="1730"/>
                </a:lnTo>
                <a:lnTo>
                  <a:pt x="2385" y="1732"/>
                </a:lnTo>
                <a:lnTo>
                  <a:pt x="2373" y="1730"/>
                </a:lnTo>
                <a:lnTo>
                  <a:pt x="2366" y="1731"/>
                </a:lnTo>
                <a:lnTo>
                  <a:pt x="2362" y="1731"/>
                </a:lnTo>
                <a:lnTo>
                  <a:pt x="2350" y="1737"/>
                </a:lnTo>
                <a:lnTo>
                  <a:pt x="2341" y="1739"/>
                </a:lnTo>
                <a:lnTo>
                  <a:pt x="2333" y="1744"/>
                </a:lnTo>
                <a:lnTo>
                  <a:pt x="2328" y="1744"/>
                </a:lnTo>
                <a:lnTo>
                  <a:pt x="2324" y="1739"/>
                </a:lnTo>
                <a:lnTo>
                  <a:pt x="2320" y="1739"/>
                </a:lnTo>
                <a:lnTo>
                  <a:pt x="2316" y="1732"/>
                </a:lnTo>
                <a:lnTo>
                  <a:pt x="2315" y="1734"/>
                </a:lnTo>
                <a:lnTo>
                  <a:pt x="2314" y="1730"/>
                </a:lnTo>
                <a:lnTo>
                  <a:pt x="2314" y="1721"/>
                </a:lnTo>
                <a:lnTo>
                  <a:pt x="2312" y="1712"/>
                </a:lnTo>
                <a:lnTo>
                  <a:pt x="2315" y="1709"/>
                </a:lnTo>
                <a:lnTo>
                  <a:pt x="2316" y="1698"/>
                </a:lnTo>
                <a:lnTo>
                  <a:pt x="2309" y="1684"/>
                </a:lnTo>
                <a:lnTo>
                  <a:pt x="2304" y="1672"/>
                </a:lnTo>
                <a:lnTo>
                  <a:pt x="2304" y="1671"/>
                </a:lnTo>
                <a:lnTo>
                  <a:pt x="2297" y="1652"/>
                </a:lnTo>
                <a:lnTo>
                  <a:pt x="2289" y="1641"/>
                </a:lnTo>
                <a:lnTo>
                  <a:pt x="2285" y="1630"/>
                </a:lnTo>
                <a:lnTo>
                  <a:pt x="2283" y="1615"/>
                </a:lnTo>
                <a:lnTo>
                  <a:pt x="2281" y="1605"/>
                </a:lnTo>
                <a:lnTo>
                  <a:pt x="2277" y="1583"/>
                </a:lnTo>
                <a:lnTo>
                  <a:pt x="2278" y="1565"/>
                </a:lnTo>
                <a:lnTo>
                  <a:pt x="2277" y="1557"/>
                </a:lnTo>
                <a:lnTo>
                  <a:pt x="2273" y="1551"/>
                </a:lnTo>
                <a:lnTo>
                  <a:pt x="2267" y="1539"/>
                </a:lnTo>
                <a:lnTo>
                  <a:pt x="2262" y="1521"/>
                </a:lnTo>
                <a:lnTo>
                  <a:pt x="2259" y="1512"/>
                </a:lnTo>
                <a:lnTo>
                  <a:pt x="2249" y="1497"/>
                </a:lnTo>
                <a:lnTo>
                  <a:pt x="2248" y="1486"/>
                </a:lnTo>
                <a:lnTo>
                  <a:pt x="2248" y="1476"/>
                </a:lnTo>
                <a:lnTo>
                  <a:pt x="2249" y="1464"/>
                </a:lnTo>
                <a:lnTo>
                  <a:pt x="2254" y="1451"/>
                </a:lnTo>
                <a:lnTo>
                  <a:pt x="2255" y="1444"/>
                </a:lnTo>
                <a:lnTo>
                  <a:pt x="2259" y="1431"/>
                </a:lnTo>
                <a:lnTo>
                  <a:pt x="2263" y="1425"/>
                </a:lnTo>
                <a:lnTo>
                  <a:pt x="2269" y="1415"/>
                </a:lnTo>
                <a:lnTo>
                  <a:pt x="2273" y="1408"/>
                </a:lnTo>
                <a:lnTo>
                  <a:pt x="2275" y="1397"/>
                </a:lnTo>
                <a:lnTo>
                  <a:pt x="2274" y="1389"/>
                </a:lnTo>
                <a:lnTo>
                  <a:pt x="2271" y="1384"/>
                </a:lnTo>
                <a:lnTo>
                  <a:pt x="2267" y="1375"/>
                </a:lnTo>
                <a:lnTo>
                  <a:pt x="2265" y="1366"/>
                </a:lnTo>
                <a:lnTo>
                  <a:pt x="2265" y="1363"/>
                </a:lnTo>
                <a:lnTo>
                  <a:pt x="2269" y="1357"/>
                </a:lnTo>
                <a:lnTo>
                  <a:pt x="2266" y="1343"/>
                </a:lnTo>
                <a:lnTo>
                  <a:pt x="2264" y="1334"/>
                </a:lnTo>
                <a:lnTo>
                  <a:pt x="2257" y="1324"/>
                </a:lnTo>
                <a:lnTo>
                  <a:pt x="2258" y="1322"/>
                </a:lnTo>
                <a:lnTo>
                  <a:pt x="2256" y="1317"/>
                </a:lnTo>
                <a:lnTo>
                  <a:pt x="2253" y="1306"/>
                </a:lnTo>
                <a:lnTo>
                  <a:pt x="2244" y="1290"/>
                </a:lnTo>
                <a:lnTo>
                  <a:pt x="2232" y="1275"/>
                </a:lnTo>
                <a:lnTo>
                  <a:pt x="2224" y="1263"/>
                </a:lnTo>
                <a:lnTo>
                  <a:pt x="2216" y="1248"/>
                </a:lnTo>
                <a:lnTo>
                  <a:pt x="2216" y="1243"/>
                </a:lnTo>
                <a:lnTo>
                  <a:pt x="2219" y="1238"/>
                </a:lnTo>
                <a:lnTo>
                  <a:pt x="2222" y="1227"/>
                </a:lnTo>
                <a:lnTo>
                  <a:pt x="2225" y="1217"/>
                </a:lnTo>
                <a:lnTo>
                  <a:pt x="2223" y="1215"/>
                </a:lnTo>
                <a:lnTo>
                  <a:pt x="2226" y="1198"/>
                </a:lnTo>
                <a:lnTo>
                  <a:pt x="2228" y="1187"/>
                </a:lnTo>
                <a:lnTo>
                  <a:pt x="2224" y="1177"/>
                </a:lnTo>
                <a:lnTo>
                  <a:pt x="2218" y="1175"/>
                </a:lnTo>
                <a:lnTo>
                  <a:pt x="2215" y="1168"/>
                </a:lnTo>
                <a:lnTo>
                  <a:pt x="2213" y="1166"/>
                </a:lnTo>
                <a:lnTo>
                  <a:pt x="2213" y="1161"/>
                </a:lnTo>
                <a:lnTo>
                  <a:pt x="2201" y="1167"/>
                </a:lnTo>
                <a:lnTo>
                  <a:pt x="2196" y="1166"/>
                </a:lnTo>
                <a:lnTo>
                  <a:pt x="2191" y="1169"/>
                </a:lnTo>
                <a:lnTo>
                  <a:pt x="2182" y="1169"/>
                </a:lnTo>
                <a:lnTo>
                  <a:pt x="2175" y="1160"/>
                </a:lnTo>
                <a:lnTo>
                  <a:pt x="2172" y="1149"/>
                </a:lnTo>
                <a:lnTo>
                  <a:pt x="2163" y="1139"/>
                </a:lnTo>
                <a:lnTo>
                  <a:pt x="2154" y="1139"/>
                </a:lnTo>
                <a:lnTo>
                  <a:pt x="2143" y="1139"/>
                </a:lnTo>
                <a:lnTo>
                  <a:pt x="2134" y="1141"/>
                </a:lnTo>
                <a:lnTo>
                  <a:pt x="2123" y="1145"/>
                </a:lnTo>
                <a:lnTo>
                  <a:pt x="2105" y="1154"/>
                </a:lnTo>
                <a:lnTo>
                  <a:pt x="2098" y="1158"/>
                </a:lnTo>
                <a:lnTo>
                  <a:pt x="2087" y="1163"/>
                </a:lnTo>
                <a:lnTo>
                  <a:pt x="2076" y="1158"/>
                </a:lnTo>
                <a:lnTo>
                  <a:pt x="2070" y="1158"/>
                </a:lnTo>
                <a:lnTo>
                  <a:pt x="2063" y="1156"/>
                </a:lnTo>
                <a:lnTo>
                  <a:pt x="2055" y="1156"/>
                </a:lnTo>
                <a:lnTo>
                  <a:pt x="2040" y="1158"/>
                </a:lnTo>
                <a:lnTo>
                  <a:pt x="2033" y="1163"/>
                </a:lnTo>
                <a:lnTo>
                  <a:pt x="2020" y="1168"/>
                </a:lnTo>
                <a:lnTo>
                  <a:pt x="2018" y="1168"/>
                </a:lnTo>
                <a:lnTo>
                  <a:pt x="2015" y="1168"/>
                </a:lnTo>
                <a:lnTo>
                  <a:pt x="2003" y="1160"/>
                </a:lnTo>
                <a:lnTo>
                  <a:pt x="1991" y="1149"/>
                </a:lnTo>
                <a:lnTo>
                  <a:pt x="1981" y="1141"/>
                </a:lnTo>
                <a:lnTo>
                  <a:pt x="1974" y="1131"/>
                </a:lnTo>
                <a:lnTo>
                  <a:pt x="1970" y="1130"/>
                </a:lnTo>
                <a:lnTo>
                  <a:pt x="1961" y="1125"/>
                </a:lnTo>
                <a:lnTo>
                  <a:pt x="1956" y="1117"/>
                </a:lnTo>
                <a:lnTo>
                  <a:pt x="1954" y="1111"/>
                </a:lnTo>
                <a:lnTo>
                  <a:pt x="1953" y="1100"/>
                </a:lnTo>
                <a:lnTo>
                  <a:pt x="1947" y="1092"/>
                </a:lnTo>
                <a:lnTo>
                  <a:pt x="1943" y="1086"/>
                </a:lnTo>
                <a:lnTo>
                  <a:pt x="1939" y="1085"/>
                </a:lnTo>
                <a:lnTo>
                  <a:pt x="1937" y="1081"/>
                </a:lnTo>
                <a:lnTo>
                  <a:pt x="1936" y="1075"/>
                </a:lnTo>
                <a:lnTo>
                  <a:pt x="1934" y="1071"/>
                </a:lnTo>
                <a:lnTo>
                  <a:pt x="1930" y="1069"/>
                </a:lnTo>
                <a:lnTo>
                  <a:pt x="1924" y="1064"/>
                </a:lnTo>
                <a:lnTo>
                  <a:pt x="1919" y="1062"/>
                </a:lnTo>
                <a:lnTo>
                  <a:pt x="1917" y="1058"/>
                </a:lnTo>
                <a:lnTo>
                  <a:pt x="1917" y="1056"/>
                </a:lnTo>
                <a:lnTo>
                  <a:pt x="1913" y="1052"/>
                </a:lnTo>
                <a:lnTo>
                  <a:pt x="1913" y="1049"/>
                </a:lnTo>
                <a:lnTo>
                  <a:pt x="1910" y="1038"/>
                </a:lnTo>
                <a:lnTo>
                  <a:pt x="1913" y="1031"/>
                </a:lnTo>
                <a:lnTo>
                  <a:pt x="1908" y="1020"/>
                </a:lnTo>
                <a:lnTo>
                  <a:pt x="1901" y="1015"/>
                </a:lnTo>
                <a:lnTo>
                  <a:pt x="1907" y="1011"/>
                </a:lnTo>
                <a:lnTo>
                  <a:pt x="1914" y="1001"/>
                </a:lnTo>
                <a:lnTo>
                  <a:pt x="1916" y="993"/>
                </a:lnTo>
                <a:lnTo>
                  <a:pt x="1916" y="986"/>
                </a:lnTo>
                <a:lnTo>
                  <a:pt x="1919" y="979"/>
                </a:lnTo>
                <a:lnTo>
                  <a:pt x="1920" y="966"/>
                </a:lnTo>
                <a:lnTo>
                  <a:pt x="1920" y="951"/>
                </a:lnTo>
                <a:lnTo>
                  <a:pt x="1919" y="943"/>
                </a:lnTo>
                <a:lnTo>
                  <a:pt x="1920" y="936"/>
                </a:lnTo>
                <a:lnTo>
                  <a:pt x="1917" y="929"/>
                </a:lnTo>
                <a:lnTo>
                  <a:pt x="1911" y="922"/>
                </a:lnTo>
                <a:lnTo>
                  <a:pt x="1913" y="917"/>
                </a:lnTo>
                <a:lnTo>
                  <a:pt x="1913" y="910"/>
                </a:lnTo>
                <a:lnTo>
                  <a:pt x="1918" y="906"/>
                </a:lnTo>
                <a:lnTo>
                  <a:pt x="1921" y="898"/>
                </a:lnTo>
                <a:lnTo>
                  <a:pt x="1921" y="892"/>
                </a:lnTo>
                <a:lnTo>
                  <a:pt x="1926" y="882"/>
                </a:lnTo>
                <a:lnTo>
                  <a:pt x="1933" y="873"/>
                </a:lnTo>
                <a:lnTo>
                  <a:pt x="1936" y="871"/>
                </a:lnTo>
                <a:lnTo>
                  <a:pt x="1939" y="862"/>
                </a:lnTo>
                <a:lnTo>
                  <a:pt x="1940" y="854"/>
                </a:lnTo>
                <a:lnTo>
                  <a:pt x="1945" y="845"/>
                </a:lnTo>
                <a:lnTo>
                  <a:pt x="1953" y="840"/>
                </a:lnTo>
                <a:lnTo>
                  <a:pt x="1960" y="825"/>
                </a:lnTo>
                <a:lnTo>
                  <a:pt x="1960" y="825"/>
                </a:lnTo>
                <a:lnTo>
                  <a:pt x="1966" y="820"/>
                </a:lnTo>
                <a:lnTo>
                  <a:pt x="1977" y="818"/>
                </a:lnTo>
                <a:lnTo>
                  <a:pt x="1986" y="808"/>
                </a:lnTo>
                <a:lnTo>
                  <a:pt x="1993" y="804"/>
                </a:lnTo>
                <a:lnTo>
                  <a:pt x="2003" y="792"/>
                </a:lnTo>
                <a:lnTo>
                  <a:pt x="2000" y="773"/>
                </a:lnTo>
                <a:lnTo>
                  <a:pt x="2005" y="761"/>
                </a:lnTo>
                <a:lnTo>
                  <a:pt x="2007" y="753"/>
                </a:lnTo>
                <a:lnTo>
                  <a:pt x="2014" y="743"/>
                </a:lnTo>
                <a:lnTo>
                  <a:pt x="2026" y="736"/>
                </a:lnTo>
                <a:lnTo>
                  <a:pt x="2034" y="730"/>
                </a:lnTo>
                <a:lnTo>
                  <a:pt x="2042" y="715"/>
                </a:lnTo>
                <a:lnTo>
                  <a:pt x="2045" y="706"/>
                </a:lnTo>
                <a:lnTo>
                  <a:pt x="2054" y="706"/>
                </a:lnTo>
                <a:lnTo>
                  <a:pt x="2060" y="712"/>
                </a:lnTo>
                <a:lnTo>
                  <a:pt x="2070" y="712"/>
                </a:lnTo>
                <a:lnTo>
                  <a:pt x="2082" y="714"/>
                </a:lnTo>
                <a:lnTo>
                  <a:pt x="2086" y="715"/>
                </a:lnTo>
                <a:lnTo>
                  <a:pt x="2097" y="706"/>
                </a:lnTo>
                <a:lnTo>
                  <a:pt x="2109" y="704"/>
                </a:lnTo>
                <a:lnTo>
                  <a:pt x="2116" y="699"/>
                </a:lnTo>
                <a:lnTo>
                  <a:pt x="2126" y="694"/>
                </a:lnTo>
                <a:lnTo>
                  <a:pt x="2146" y="691"/>
                </a:lnTo>
                <a:lnTo>
                  <a:pt x="2164" y="690"/>
                </a:lnTo>
                <a:lnTo>
                  <a:pt x="2169" y="692"/>
                </a:lnTo>
                <a:lnTo>
                  <a:pt x="2179" y="686"/>
                </a:lnTo>
                <a:lnTo>
                  <a:pt x="2191" y="686"/>
                </a:lnTo>
                <a:lnTo>
                  <a:pt x="2196" y="690"/>
                </a:lnTo>
                <a:lnTo>
                  <a:pt x="2203" y="689"/>
                </a:lnTo>
                <a:lnTo>
                  <a:pt x="2215" y="683"/>
                </a:lnTo>
                <a:lnTo>
                  <a:pt x="2223" y="684"/>
                </a:lnTo>
                <a:lnTo>
                  <a:pt x="2223" y="692"/>
                </a:lnTo>
                <a:lnTo>
                  <a:pt x="2232" y="686"/>
                </a:lnTo>
                <a:lnTo>
                  <a:pt x="2233" y="690"/>
                </a:lnTo>
                <a:lnTo>
                  <a:pt x="2227" y="696"/>
                </a:lnTo>
                <a:lnTo>
                  <a:pt x="2227" y="703"/>
                </a:lnTo>
                <a:lnTo>
                  <a:pt x="2232" y="706"/>
                </a:lnTo>
                <a:lnTo>
                  <a:pt x="2231" y="720"/>
                </a:lnTo>
                <a:lnTo>
                  <a:pt x="2224" y="726"/>
                </a:lnTo>
                <a:lnTo>
                  <a:pt x="2226" y="735"/>
                </a:lnTo>
                <a:lnTo>
                  <a:pt x="2232" y="735"/>
                </a:lnTo>
                <a:lnTo>
                  <a:pt x="2235" y="742"/>
                </a:lnTo>
                <a:lnTo>
                  <a:pt x="2238" y="744"/>
                </a:lnTo>
                <a:lnTo>
                  <a:pt x="2252" y="749"/>
                </a:lnTo>
                <a:lnTo>
                  <a:pt x="2257" y="748"/>
                </a:lnTo>
                <a:lnTo>
                  <a:pt x="2267" y="750"/>
                </a:lnTo>
                <a:lnTo>
                  <a:pt x="2282" y="756"/>
                </a:lnTo>
                <a:lnTo>
                  <a:pt x="2287" y="770"/>
                </a:lnTo>
                <a:lnTo>
                  <a:pt x="2298" y="773"/>
                </a:lnTo>
                <a:lnTo>
                  <a:pt x="2314" y="779"/>
                </a:lnTo>
                <a:lnTo>
                  <a:pt x="2326" y="787"/>
                </a:lnTo>
                <a:lnTo>
                  <a:pt x="2332" y="782"/>
                </a:lnTo>
                <a:lnTo>
                  <a:pt x="2337" y="775"/>
                </a:lnTo>
                <a:lnTo>
                  <a:pt x="2334" y="764"/>
                </a:lnTo>
                <a:lnTo>
                  <a:pt x="2336" y="756"/>
                </a:lnTo>
                <a:lnTo>
                  <a:pt x="2344" y="750"/>
                </a:lnTo>
                <a:lnTo>
                  <a:pt x="2352" y="748"/>
                </a:lnTo>
                <a:lnTo>
                  <a:pt x="2367" y="751"/>
                </a:lnTo>
                <a:lnTo>
                  <a:pt x="2371" y="756"/>
                </a:lnTo>
                <a:lnTo>
                  <a:pt x="2375" y="756"/>
                </a:lnTo>
                <a:lnTo>
                  <a:pt x="2380" y="760"/>
                </a:lnTo>
                <a:lnTo>
                  <a:pt x="2391" y="761"/>
                </a:lnTo>
                <a:lnTo>
                  <a:pt x="2394" y="765"/>
                </a:lnTo>
                <a:lnTo>
                  <a:pt x="2408" y="765"/>
                </a:lnTo>
                <a:lnTo>
                  <a:pt x="2420" y="769"/>
                </a:lnTo>
                <a:lnTo>
                  <a:pt x="2432" y="774"/>
                </a:lnTo>
                <a:lnTo>
                  <a:pt x="2437" y="776"/>
                </a:lnTo>
                <a:lnTo>
                  <a:pt x="2445" y="771"/>
                </a:lnTo>
                <a:lnTo>
                  <a:pt x="2450" y="766"/>
                </a:lnTo>
                <a:lnTo>
                  <a:pt x="2460" y="765"/>
                </a:lnTo>
                <a:lnTo>
                  <a:pt x="2467" y="766"/>
                </a:lnTo>
                <a:lnTo>
                  <a:pt x="2471" y="774"/>
                </a:lnTo>
                <a:lnTo>
                  <a:pt x="2473" y="769"/>
                </a:lnTo>
                <a:lnTo>
                  <a:pt x="2483" y="773"/>
                </a:lnTo>
                <a:lnTo>
                  <a:pt x="2492" y="774"/>
                </a:lnTo>
                <a:lnTo>
                  <a:pt x="2496" y="770"/>
                </a:lnTo>
                <a:lnTo>
                  <a:pt x="2500" y="764"/>
                </a:lnTo>
                <a:lnTo>
                  <a:pt x="2499" y="764"/>
                </a:lnTo>
                <a:lnTo>
                  <a:pt x="2501" y="756"/>
                </a:lnTo>
                <a:lnTo>
                  <a:pt x="2502" y="745"/>
                </a:lnTo>
                <a:lnTo>
                  <a:pt x="2503" y="742"/>
                </a:lnTo>
                <a:lnTo>
                  <a:pt x="2505" y="730"/>
                </a:lnTo>
                <a:lnTo>
                  <a:pt x="2510" y="720"/>
                </a:lnTo>
                <a:lnTo>
                  <a:pt x="2510" y="719"/>
                </a:lnTo>
                <a:lnTo>
                  <a:pt x="2507" y="708"/>
                </a:lnTo>
                <a:lnTo>
                  <a:pt x="2509" y="702"/>
                </a:lnTo>
                <a:lnTo>
                  <a:pt x="2504" y="695"/>
                </a:lnTo>
                <a:lnTo>
                  <a:pt x="2507" y="690"/>
                </a:lnTo>
                <a:lnTo>
                  <a:pt x="2501" y="691"/>
                </a:lnTo>
                <a:lnTo>
                  <a:pt x="2491" y="688"/>
                </a:lnTo>
                <a:lnTo>
                  <a:pt x="2485" y="696"/>
                </a:lnTo>
                <a:lnTo>
                  <a:pt x="2469" y="698"/>
                </a:lnTo>
                <a:lnTo>
                  <a:pt x="2459" y="690"/>
                </a:lnTo>
                <a:lnTo>
                  <a:pt x="2446" y="690"/>
                </a:lnTo>
                <a:lnTo>
                  <a:pt x="2445" y="696"/>
                </a:lnTo>
                <a:lnTo>
                  <a:pt x="2437" y="698"/>
                </a:lnTo>
                <a:lnTo>
                  <a:pt x="2426" y="691"/>
                </a:lnTo>
                <a:lnTo>
                  <a:pt x="2414" y="691"/>
                </a:lnTo>
                <a:lnTo>
                  <a:pt x="2406" y="676"/>
                </a:lnTo>
                <a:lnTo>
                  <a:pt x="2397" y="669"/>
                </a:lnTo>
                <a:lnTo>
                  <a:pt x="2402" y="656"/>
                </a:lnTo>
                <a:lnTo>
                  <a:pt x="2394" y="650"/>
                </a:lnTo>
                <a:lnTo>
                  <a:pt x="2404" y="635"/>
                </a:lnTo>
                <a:lnTo>
                  <a:pt x="2421" y="634"/>
                </a:lnTo>
                <a:lnTo>
                  <a:pt x="2423" y="623"/>
                </a:lnTo>
                <a:lnTo>
                  <a:pt x="2444" y="624"/>
                </a:lnTo>
                <a:lnTo>
                  <a:pt x="2455" y="615"/>
                </a:lnTo>
                <a:lnTo>
                  <a:pt x="2467" y="611"/>
                </a:lnTo>
                <a:lnTo>
                  <a:pt x="2484" y="610"/>
                </a:lnTo>
                <a:lnTo>
                  <a:pt x="2504" y="620"/>
                </a:lnTo>
                <a:lnTo>
                  <a:pt x="2522" y="625"/>
                </a:lnTo>
                <a:lnTo>
                  <a:pt x="2533" y="622"/>
                </a:lnTo>
                <a:lnTo>
                  <a:pt x="2543" y="623"/>
                </a:lnTo>
                <a:lnTo>
                  <a:pt x="2554" y="615"/>
                </a:lnTo>
                <a:lnTo>
                  <a:pt x="2554" y="610"/>
                </a:lnTo>
                <a:lnTo>
                  <a:pt x="2550" y="600"/>
                </a:lnTo>
                <a:lnTo>
                  <a:pt x="2543" y="594"/>
                </a:lnTo>
                <a:lnTo>
                  <a:pt x="2536" y="593"/>
                </a:lnTo>
                <a:lnTo>
                  <a:pt x="2532" y="588"/>
                </a:lnTo>
                <a:lnTo>
                  <a:pt x="2515" y="576"/>
                </a:lnTo>
                <a:lnTo>
                  <a:pt x="2503" y="571"/>
                </a:lnTo>
                <a:lnTo>
                  <a:pt x="2492" y="562"/>
                </a:lnTo>
                <a:lnTo>
                  <a:pt x="2500" y="560"/>
                </a:lnTo>
                <a:lnTo>
                  <a:pt x="2505" y="547"/>
                </a:lnTo>
                <a:lnTo>
                  <a:pt x="2499" y="542"/>
                </a:lnTo>
                <a:lnTo>
                  <a:pt x="2512" y="535"/>
                </a:lnTo>
                <a:lnTo>
                  <a:pt x="2511" y="532"/>
                </a:lnTo>
                <a:lnTo>
                  <a:pt x="2503" y="535"/>
                </a:lnTo>
                <a:lnTo>
                  <a:pt x="2495" y="536"/>
                </a:lnTo>
                <a:lnTo>
                  <a:pt x="2489" y="541"/>
                </a:lnTo>
                <a:lnTo>
                  <a:pt x="2480" y="542"/>
                </a:lnTo>
                <a:lnTo>
                  <a:pt x="2472" y="547"/>
                </a:lnTo>
                <a:lnTo>
                  <a:pt x="2474" y="555"/>
                </a:lnTo>
                <a:lnTo>
                  <a:pt x="2474" y="556"/>
                </a:lnTo>
                <a:lnTo>
                  <a:pt x="2480" y="561"/>
                </a:lnTo>
                <a:lnTo>
                  <a:pt x="2490" y="558"/>
                </a:lnTo>
                <a:lnTo>
                  <a:pt x="2489" y="564"/>
                </a:lnTo>
                <a:lnTo>
                  <a:pt x="2479" y="567"/>
                </a:lnTo>
                <a:lnTo>
                  <a:pt x="2465" y="576"/>
                </a:lnTo>
                <a:lnTo>
                  <a:pt x="2460" y="573"/>
                </a:lnTo>
                <a:lnTo>
                  <a:pt x="2461" y="566"/>
                </a:lnTo>
                <a:lnTo>
                  <a:pt x="2448" y="562"/>
                </a:lnTo>
                <a:lnTo>
                  <a:pt x="2450" y="560"/>
                </a:lnTo>
                <a:lnTo>
                  <a:pt x="2459" y="554"/>
                </a:lnTo>
                <a:lnTo>
                  <a:pt x="2456" y="553"/>
                </a:lnTo>
                <a:lnTo>
                  <a:pt x="2455" y="551"/>
                </a:lnTo>
                <a:lnTo>
                  <a:pt x="2438" y="547"/>
                </a:lnTo>
                <a:lnTo>
                  <a:pt x="2437" y="542"/>
                </a:lnTo>
                <a:lnTo>
                  <a:pt x="2427" y="544"/>
                </a:lnTo>
                <a:lnTo>
                  <a:pt x="2425" y="552"/>
                </a:lnTo>
                <a:lnTo>
                  <a:pt x="2418" y="563"/>
                </a:lnTo>
                <a:lnTo>
                  <a:pt x="2420" y="567"/>
                </a:lnTo>
                <a:lnTo>
                  <a:pt x="2415" y="571"/>
                </a:lnTo>
                <a:lnTo>
                  <a:pt x="2412" y="568"/>
                </a:lnTo>
                <a:lnTo>
                  <a:pt x="2412" y="586"/>
                </a:lnTo>
                <a:lnTo>
                  <a:pt x="2406" y="593"/>
                </a:lnTo>
                <a:lnTo>
                  <a:pt x="2404" y="603"/>
                </a:lnTo>
                <a:lnTo>
                  <a:pt x="2408" y="612"/>
                </a:lnTo>
                <a:lnTo>
                  <a:pt x="2411" y="617"/>
                </a:lnTo>
                <a:lnTo>
                  <a:pt x="2421" y="622"/>
                </a:lnTo>
                <a:lnTo>
                  <a:pt x="2420" y="625"/>
                </a:lnTo>
                <a:lnTo>
                  <a:pt x="2406" y="626"/>
                </a:lnTo>
                <a:lnTo>
                  <a:pt x="2403" y="631"/>
                </a:lnTo>
                <a:lnTo>
                  <a:pt x="2395" y="640"/>
                </a:lnTo>
                <a:lnTo>
                  <a:pt x="2391" y="632"/>
                </a:lnTo>
                <a:lnTo>
                  <a:pt x="2391" y="630"/>
                </a:lnTo>
                <a:lnTo>
                  <a:pt x="2383" y="629"/>
                </a:lnTo>
                <a:lnTo>
                  <a:pt x="2377" y="627"/>
                </a:lnTo>
                <a:lnTo>
                  <a:pt x="2365" y="632"/>
                </a:lnTo>
                <a:lnTo>
                  <a:pt x="2373" y="640"/>
                </a:lnTo>
                <a:lnTo>
                  <a:pt x="2368" y="642"/>
                </a:lnTo>
                <a:lnTo>
                  <a:pt x="2362" y="643"/>
                </a:lnTo>
                <a:lnTo>
                  <a:pt x="2356" y="635"/>
                </a:lnTo>
                <a:lnTo>
                  <a:pt x="2354" y="639"/>
                </a:lnTo>
                <a:lnTo>
                  <a:pt x="2357" y="647"/>
                </a:lnTo>
                <a:lnTo>
                  <a:pt x="2363" y="654"/>
                </a:lnTo>
                <a:lnTo>
                  <a:pt x="2360" y="657"/>
                </a:lnTo>
                <a:lnTo>
                  <a:pt x="2366" y="664"/>
                </a:lnTo>
                <a:lnTo>
                  <a:pt x="2372" y="669"/>
                </a:lnTo>
                <a:lnTo>
                  <a:pt x="2373" y="676"/>
                </a:lnTo>
                <a:lnTo>
                  <a:pt x="2363" y="673"/>
                </a:lnTo>
                <a:lnTo>
                  <a:pt x="2366" y="681"/>
                </a:lnTo>
                <a:lnTo>
                  <a:pt x="2360" y="682"/>
                </a:lnTo>
                <a:lnTo>
                  <a:pt x="2365" y="695"/>
                </a:lnTo>
                <a:lnTo>
                  <a:pt x="2357" y="695"/>
                </a:lnTo>
                <a:lnTo>
                  <a:pt x="2348" y="689"/>
                </a:lnTo>
                <a:lnTo>
                  <a:pt x="2343" y="677"/>
                </a:lnTo>
                <a:lnTo>
                  <a:pt x="2341" y="667"/>
                </a:lnTo>
                <a:lnTo>
                  <a:pt x="2335" y="661"/>
                </a:lnTo>
                <a:lnTo>
                  <a:pt x="2330" y="653"/>
                </a:lnTo>
                <a:lnTo>
                  <a:pt x="2328" y="649"/>
                </a:lnTo>
                <a:lnTo>
                  <a:pt x="2326" y="647"/>
                </a:lnTo>
                <a:lnTo>
                  <a:pt x="2326" y="644"/>
                </a:lnTo>
                <a:lnTo>
                  <a:pt x="2320" y="639"/>
                </a:lnTo>
                <a:lnTo>
                  <a:pt x="2318" y="632"/>
                </a:lnTo>
                <a:lnTo>
                  <a:pt x="2318" y="622"/>
                </a:lnTo>
                <a:lnTo>
                  <a:pt x="2320" y="617"/>
                </a:lnTo>
                <a:lnTo>
                  <a:pt x="2317" y="615"/>
                </a:lnTo>
                <a:lnTo>
                  <a:pt x="2315" y="614"/>
                </a:lnTo>
                <a:lnTo>
                  <a:pt x="2312" y="610"/>
                </a:lnTo>
                <a:lnTo>
                  <a:pt x="2306" y="606"/>
                </a:lnTo>
                <a:lnTo>
                  <a:pt x="2296" y="601"/>
                </a:lnTo>
                <a:lnTo>
                  <a:pt x="2289" y="596"/>
                </a:lnTo>
                <a:lnTo>
                  <a:pt x="2279" y="592"/>
                </a:lnTo>
                <a:lnTo>
                  <a:pt x="2271" y="581"/>
                </a:lnTo>
                <a:lnTo>
                  <a:pt x="2272" y="580"/>
                </a:lnTo>
                <a:lnTo>
                  <a:pt x="2267" y="574"/>
                </a:lnTo>
                <a:lnTo>
                  <a:pt x="2266" y="568"/>
                </a:lnTo>
                <a:lnTo>
                  <a:pt x="2259" y="566"/>
                </a:lnTo>
                <a:lnTo>
                  <a:pt x="2256" y="573"/>
                </a:lnTo>
                <a:lnTo>
                  <a:pt x="2253" y="567"/>
                </a:lnTo>
                <a:lnTo>
                  <a:pt x="2253" y="563"/>
                </a:lnTo>
                <a:lnTo>
                  <a:pt x="2253" y="563"/>
                </a:lnTo>
                <a:lnTo>
                  <a:pt x="2255" y="561"/>
                </a:lnTo>
                <a:lnTo>
                  <a:pt x="2247" y="560"/>
                </a:lnTo>
                <a:lnTo>
                  <a:pt x="2238" y="564"/>
                </a:lnTo>
                <a:lnTo>
                  <a:pt x="2239" y="572"/>
                </a:lnTo>
                <a:lnTo>
                  <a:pt x="2238" y="576"/>
                </a:lnTo>
                <a:lnTo>
                  <a:pt x="2243" y="583"/>
                </a:lnTo>
                <a:lnTo>
                  <a:pt x="2253" y="591"/>
                </a:lnTo>
                <a:lnTo>
                  <a:pt x="2259" y="603"/>
                </a:lnTo>
                <a:lnTo>
                  <a:pt x="2272" y="614"/>
                </a:lnTo>
                <a:lnTo>
                  <a:pt x="2281" y="614"/>
                </a:lnTo>
                <a:lnTo>
                  <a:pt x="2283" y="617"/>
                </a:lnTo>
                <a:lnTo>
                  <a:pt x="2281" y="621"/>
                </a:lnTo>
                <a:lnTo>
                  <a:pt x="2291" y="625"/>
                </a:lnTo>
                <a:lnTo>
                  <a:pt x="2298" y="630"/>
                </a:lnTo>
                <a:lnTo>
                  <a:pt x="2308" y="637"/>
                </a:lnTo>
                <a:lnTo>
                  <a:pt x="2309" y="640"/>
                </a:lnTo>
                <a:lnTo>
                  <a:pt x="2308" y="646"/>
                </a:lnTo>
                <a:lnTo>
                  <a:pt x="2302" y="639"/>
                </a:lnTo>
                <a:lnTo>
                  <a:pt x="2292" y="636"/>
                </a:lnTo>
                <a:lnTo>
                  <a:pt x="2288" y="646"/>
                </a:lnTo>
                <a:lnTo>
                  <a:pt x="2296" y="652"/>
                </a:lnTo>
                <a:lnTo>
                  <a:pt x="2296" y="660"/>
                </a:lnTo>
                <a:lnTo>
                  <a:pt x="2292" y="661"/>
                </a:lnTo>
                <a:lnTo>
                  <a:pt x="2286" y="673"/>
                </a:lnTo>
                <a:lnTo>
                  <a:pt x="2282" y="674"/>
                </a:lnTo>
                <a:lnTo>
                  <a:pt x="2282" y="670"/>
                </a:lnTo>
                <a:lnTo>
                  <a:pt x="2283" y="662"/>
                </a:lnTo>
                <a:lnTo>
                  <a:pt x="2285" y="659"/>
                </a:lnTo>
                <a:lnTo>
                  <a:pt x="2281" y="650"/>
                </a:lnTo>
                <a:lnTo>
                  <a:pt x="2277" y="642"/>
                </a:lnTo>
                <a:lnTo>
                  <a:pt x="2273" y="641"/>
                </a:lnTo>
                <a:lnTo>
                  <a:pt x="2268" y="634"/>
                </a:lnTo>
                <a:lnTo>
                  <a:pt x="2262" y="632"/>
                </a:lnTo>
                <a:lnTo>
                  <a:pt x="2256" y="625"/>
                </a:lnTo>
                <a:lnTo>
                  <a:pt x="2248" y="625"/>
                </a:lnTo>
                <a:lnTo>
                  <a:pt x="2239" y="619"/>
                </a:lnTo>
                <a:lnTo>
                  <a:pt x="2229" y="609"/>
                </a:lnTo>
                <a:lnTo>
                  <a:pt x="2222" y="601"/>
                </a:lnTo>
                <a:lnTo>
                  <a:pt x="2218" y="586"/>
                </a:lnTo>
                <a:lnTo>
                  <a:pt x="2213" y="584"/>
                </a:lnTo>
                <a:lnTo>
                  <a:pt x="2204" y="580"/>
                </a:lnTo>
                <a:lnTo>
                  <a:pt x="2199" y="582"/>
                </a:lnTo>
                <a:lnTo>
                  <a:pt x="2194" y="588"/>
                </a:lnTo>
                <a:lnTo>
                  <a:pt x="2189" y="590"/>
                </a:lnTo>
                <a:lnTo>
                  <a:pt x="2179" y="597"/>
                </a:lnTo>
                <a:lnTo>
                  <a:pt x="2159" y="594"/>
                </a:lnTo>
                <a:lnTo>
                  <a:pt x="2144" y="599"/>
                </a:lnTo>
                <a:lnTo>
                  <a:pt x="2143" y="607"/>
                </a:lnTo>
                <a:lnTo>
                  <a:pt x="2144" y="616"/>
                </a:lnTo>
                <a:lnTo>
                  <a:pt x="2134" y="625"/>
                </a:lnTo>
                <a:lnTo>
                  <a:pt x="2119" y="629"/>
                </a:lnTo>
                <a:lnTo>
                  <a:pt x="2118" y="634"/>
                </a:lnTo>
                <a:lnTo>
                  <a:pt x="2112" y="642"/>
                </a:lnTo>
                <a:lnTo>
                  <a:pt x="2107" y="654"/>
                </a:lnTo>
                <a:lnTo>
                  <a:pt x="2112" y="663"/>
                </a:lnTo>
                <a:lnTo>
                  <a:pt x="2105" y="670"/>
                </a:lnTo>
                <a:lnTo>
                  <a:pt x="2103" y="679"/>
                </a:lnTo>
                <a:lnTo>
                  <a:pt x="2095" y="682"/>
                </a:lnTo>
                <a:lnTo>
                  <a:pt x="2087" y="693"/>
                </a:lnTo>
                <a:lnTo>
                  <a:pt x="2073" y="693"/>
                </a:lnTo>
                <a:lnTo>
                  <a:pt x="2063" y="693"/>
                </a:lnTo>
                <a:lnTo>
                  <a:pt x="2056" y="698"/>
                </a:lnTo>
                <a:lnTo>
                  <a:pt x="2052" y="703"/>
                </a:lnTo>
                <a:lnTo>
                  <a:pt x="2046" y="702"/>
                </a:lnTo>
                <a:lnTo>
                  <a:pt x="2043" y="698"/>
                </a:lnTo>
                <a:lnTo>
                  <a:pt x="2039" y="689"/>
                </a:lnTo>
                <a:lnTo>
                  <a:pt x="2029" y="686"/>
                </a:lnTo>
                <a:lnTo>
                  <a:pt x="2025" y="690"/>
                </a:lnTo>
                <a:lnTo>
                  <a:pt x="2019" y="689"/>
                </a:lnTo>
                <a:lnTo>
                  <a:pt x="2014" y="690"/>
                </a:lnTo>
                <a:lnTo>
                  <a:pt x="2015" y="679"/>
                </a:lnTo>
                <a:lnTo>
                  <a:pt x="2015" y="670"/>
                </a:lnTo>
                <a:lnTo>
                  <a:pt x="2009" y="667"/>
                </a:lnTo>
                <a:lnTo>
                  <a:pt x="2007" y="662"/>
                </a:lnTo>
                <a:lnTo>
                  <a:pt x="2008" y="653"/>
                </a:lnTo>
                <a:lnTo>
                  <a:pt x="2014" y="647"/>
                </a:lnTo>
                <a:lnTo>
                  <a:pt x="2014" y="641"/>
                </a:lnTo>
                <a:lnTo>
                  <a:pt x="2017" y="632"/>
                </a:lnTo>
                <a:lnTo>
                  <a:pt x="2017" y="626"/>
                </a:lnTo>
                <a:lnTo>
                  <a:pt x="2015" y="621"/>
                </a:lnTo>
                <a:lnTo>
                  <a:pt x="2015" y="616"/>
                </a:lnTo>
                <a:lnTo>
                  <a:pt x="2016" y="605"/>
                </a:lnTo>
                <a:lnTo>
                  <a:pt x="2011" y="600"/>
                </a:lnTo>
                <a:lnTo>
                  <a:pt x="2027" y="588"/>
                </a:lnTo>
                <a:lnTo>
                  <a:pt x="2039" y="592"/>
                </a:lnTo>
                <a:lnTo>
                  <a:pt x="2054" y="591"/>
                </a:lnTo>
                <a:lnTo>
                  <a:pt x="2065" y="594"/>
                </a:lnTo>
                <a:lnTo>
                  <a:pt x="2074" y="593"/>
                </a:lnTo>
                <a:lnTo>
                  <a:pt x="2090" y="594"/>
                </a:lnTo>
                <a:lnTo>
                  <a:pt x="2096" y="585"/>
                </a:lnTo>
                <a:lnTo>
                  <a:pt x="2098" y="555"/>
                </a:lnTo>
                <a:lnTo>
                  <a:pt x="2088" y="541"/>
                </a:lnTo>
                <a:lnTo>
                  <a:pt x="2080" y="533"/>
                </a:lnTo>
                <a:lnTo>
                  <a:pt x="2065" y="527"/>
                </a:lnTo>
                <a:lnTo>
                  <a:pt x="2064" y="516"/>
                </a:lnTo>
                <a:lnTo>
                  <a:pt x="2077" y="513"/>
                </a:lnTo>
                <a:lnTo>
                  <a:pt x="2094" y="517"/>
                </a:lnTo>
                <a:lnTo>
                  <a:pt x="2092" y="501"/>
                </a:lnTo>
                <a:lnTo>
                  <a:pt x="2100" y="506"/>
                </a:lnTo>
                <a:lnTo>
                  <a:pt x="2124" y="495"/>
                </a:lnTo>
                <a:lnTo>
                  <a:pt x="2127" y="483"/>
                </a:lnTo>
                <a:lnTo>
                  <a:pt x="2136" y="479"/>
                </a:lnTo>
                <a:lnTo>
                  <a:pt x="2144" y="477"/>
                </a:lnTo>
                <a:lnTo>
                  <a:pt x="2148" y="473"/>
                </a:lnTo>
                <a:lnTo>
                  <a:pt x="2157" y="452"/>
                </a:lnTo>
                <a:lnTo>
                  <a:pt x="2169" y="445"/>
                </a:lnTo>
                <a:lnTo>
                  <a:pt x="2178" y="446"/>
                </a:lnTo>
                <a:lnTo>
                  <a:pt x="2179" y="443"/>
                </a:lnTo>
                <a:lnTo>
                  <a:pt x="2188" y="442"/>
                </a:lnTo>
                <a:lnTo>
                  <a:pt x="2189" y="445"/>
                </a:lnTo>
                <a:lnTo>
                  <a:pt x="2196" y="437"/>
                </a:lnTo>
                <a:lnTo>
                  <a:pt x="2194" y="433"/>
                </a:lnTo>
                <a:lnTo>
                  <a:pt x="2193" y="424"/>
                </a:lnTo>
                <a:lnTo>
                  <a:pt x="2188" y="416"/>
                </a:lnTo>
                <a:lnTo>
                  <a:pt x="2187" y="400"/>
                </a:lnTo>
                <a:lnTo>
                  <a:pt x="2188" y="397"/>
                </a:lnTo>
                <a:lnTo>
                  <a:pt x="2191" y="393"/>
                </a:lnTo>
                <a:lnTo>
                  <a:pt x="2199" y="392"/>
                </a:lnTo>
                <a:lnTo>
                  <a:pt x="2203" y="387"/>
                </a:lnTo>
                <a:lnTo>
                  <a:pt x="2209" y="383"/>
                </a:lnTo>
                <a:lnTo>
                  <a:pt x="2209" y="390"/>
                </a:lnTo>
                <a:lnTo>
                  <a:pt x="2207" y="396"/>
                </a:lnTo>
                <a:lnTo>
                  <a:pt x="2208" y="399"/>
                </a:lnTo>
                <a:lnTo>
                  <a:pt x="2214" y="402"/>
                </a:lnTo>
                <a:lnTo>
                  <a:pt x="2212" y="407"/>
                </a:lnTo>
                <a:lnTo>
                  <a:pt x="2209" y="406"/>
                </a:lnTo>
                <a:lnTo>
                  <a:pt x="2203" y="416"/>
                </a:lnTo>
                <a:lnTo>
                  <a:pt x="2206" y="424"/>
                </a:lnTo>
                <a:lnTo>
                  <a:pt x="2206" y="429"/>
                </a:lnTo>
                <a:lnTo>
                  <a:pt x="2216" y="433"/>
                </a:lnTo>
                <a:lnTo>
                  <a:pt x="2216" y="438"/>
                </a:lnTo>
                <a:lnTo>
                  <a:pt x="2226" y="435"/>
                </a:lnTo>
                <a:lnTo>
                  <a:pt x="2232" y="431"/>
                </a:lnTo>
                <a:lnTo>
                  <a:pt x="2243" y="436"/>
                </a:lnTo>
                <a:lnTo>
                  <a:pt x="2247" y="442"/>
                </a:lnTo>
                <a:lnTo>
                  <a:pt x="2254" y="437"/>
                </a:lnTo>
                <a:lnTo>
                  <a:pt x="2268" y="429"/>
                </a:lnTo>
                <a:lnTo>
                  <a:pt x="2281" y="425"/>
                </a:lnTo>
                <a:lnTo>
                  <a:pt x="2291" y="427"/>
                </a:lnTo>
                <a:lnTo>
                  <a:pt x="2292" y="431"/>
                </a:lnTo>
                <a:lnTo>
                  <a:pt x="2301" y="431"/>
                </a:lnTo>
                <a:lnTo>
                  <a:pt x="2302" y="424"/>
                </a:lnTo>
                <a:lnTo>
                  <a:pt x="2314" y="419"/>
                </a:lnTo>
                <a:lnTo>
                  <a:pt x="2311" y="407"/>
                </a:lnTo>
                <a:lnTo>
                  <a:pt x="2309" y="396"/>
                </a:lnTo>
                <a:lnTo>
                  <a:pt x="2313" y="386"/>
                </a:lnTo>
                <a:lnTo>
                  <a:pt x="2321" y="380"/>
                </a:lnTo>
                <a:lnTo>
                  <a:pt x="2330" y="393"/>
                </a:lnTo>
                <a:lnTo>
                  <a:pt x="2337" y="392"/>
                </a:lnTo>
                <a:lnTo>
                  <a:pt x="2337" y="380"/>
                </a:lnTo>
                <a:lnTo>
                  <a:pt x="2337" y="372"/>
                </a:lnTo>
                <a:lnTo>
                  <a:pt x="2334" y="374"/>
                </a:lnTo>
                <a:lnTo>
                  <a:pt x="2327" y="368"/>
                </a:lnTo>
                <a:lnTo>
                  <a:pt x="2325" y="360"/>
                </a:lnTo>
                <a:lnTo>
                  <a:pt x="2336" y="356"/>
                </a:lnTo>
                <a:lnTo>
                  <a:pt x="2347" y="354"/>
                </a:lnTo>
                <a:lnTo>
                  <a:pt x="2357" y="356"/>
                </a:lnTo>
                <a:lnTo>
                  <a:pt x="2366" y="355"/>
                </a:lnTo>
                <a:lnTo>
                  <a:pt x="2375" y="346"/>
                </a:lnTo>
                <a:lnTo>
                  <a:pt x="2364" y="339"/>
                </a:lnTo>
                <a:lnTo>
                  <a:pt x="2348" y="342"/>
                </a:lnTo>
                <a:lnTo>
                  <a:pt x="2333" y="347"/>
                </a:lnTo>
                <a:lnTo>
                  <a:pt x="2320" y="350"/>
                </a:lnTo>
                <a:lnTo>
                  <a:pt x="2313" y="343"/>
                </a:lnTo>
                <a:lnTo>
                  <a:pt x="2303" y="338"/>
                </a:lnTo>
                <a:lnTo>
                  <a:pt x="2303" y="324"/>
                </a:lnTo>
                <a:lnTo>
                  <a:pt x="2296" y="310"/>
                </a:lnTo>
                <a:lnTo>
                  <a:pt x="2299" y="301"/>
                </a:lnTo>
                <a:lnTo>
                  <a:pt x="2306" y="293"/>
                </a:lnTo>
                <a:lnTo>
                  <a:pt x="2322" y="276"/>
                </a:lnTo>
                <a:lnTo>
                  <a:pt x="2327" y="273"/>
                </a:lnTo>
                <a:lnTo>
                  <a:pt x="2325" y="267"/>
                </a:lnTo>
                <a:lnTo>
                  <a:pt x="2312" y="259"/>
                </a:lnTo>
                <a:lnTo>
                  <a:pt x="2298" y="265"/>
                </a:lnTo>
                <a:lnTo>
                  <a:pt x="2292" y="275"/>
                </a:lnTo>
                <a:lnTo>
                  <a:pt x="2295" y="284"/>
                </a:lnTo>
                <a:lnTo>
                  <a:pt x="2283" y="296"/>
                </a:lnTo>
                <a:lnTo>
                  <a:pt x="2268" y="308"/>
                </a:lnTo>
                <a:lnTo>
                  <a:pt x="2264" y="329"/>
                </a:lnTo>
                <a:lnTo>
                  <a:pt x="2272" y="339"/>
                </a:lnTo>
                <a:lnTo>
                  <a:pt x="2282" y="347"/>
                </a:lnTo>
                <a:lnTo>
                  <a:pt x="2275" y="364"/>
                </a:lnTo>
                <a:lnTo>
                  <a:pt x="2266" y="368"/>
                </a:lnTo>
                <a:lnTo>
                  <a:pt x="2266" y="393"/>
                </a:lnTo>
                <a:lnTo>
                  <a:pt x="2262" y="407"/>
                </a:lnTo>
                <a:lnTo>
                  <a:pt x="2249" y="405"/>
                </a:lnTo>
                <a:lnTo>
                  <a:pt x="2245" y="417"/>
                </a:lnTo>
                <a:lnTo>
                  <a:pt x="2234" y="418"/>
                </a:lnTo>
                <a:lnTo>
                  <a:pt x="2231" y="404"/>
                </a:lnTo>
                <a:lnTo>
                  <a:pt x="2221" y="387"/>
                </a:lnTo>
                <a:lnTo>
                  <a:pt x="2213" y="366"/>
                </a:lnTo>
                <a:lnTo>
                  <a:pt x="2205" y="357"/>
                </a:lnTo>
                <a:lnTo>
                  <a:pt x="2188" y="375"/>
                </a:lnTo>
                <a:lnTo>
                  <a:pt x="2176" y="378"/>
                </a:lnTo>
                <a:lnTo>
                  <a:pt x="2163" y="370"/>
                </a:lnTo>
                <a:lnTo>
                  <a:pt x="2159" y="355"/>
                </a:lnTo>
                <a:lnTo>
                  <a:pt x="2155" y="322"/>
                </a:lnTo>
                <a:lnTo>
                  <a:pt x="2163" y="312"/>
                </a:lnTo>
                <a:lnTo>
                  <a:pt x="2185" y="299"/>
                </a:lnTo>
                <a:lnTo>
                  <a:pt x="2202" y="284"/>
                </a:lnTo>
                <a:lnTo>
                  <a:pt x="2215" y="264"/>
                </a:lnTo>
                <a:lnTo>
                  <a:pt x="2232" y="235"/>
                </a:lnTo>
                <a:lnTo>
                  <a:pt x="2244" y="224"/>
                </a:lnTo>
                <a:lnTo>
                  <a:pt x="2264" y="205"/>
                </a:lnTo>
                <a:lnTo>
                  <a:pt x="2279" y="198"/>
                </a:lnTo>
                <a:lnTo>
                  <a:pt x="2293" y="198"/>
                </a:lnTo>
                <a:lnTo>
                  <a:pt x="2302" y="186"/>
                </a:lnTo>
                <a:lnTo>
                  <a:pt x="2316" y="187"/>
                </a:lnTo>
                <a:lnTo>
                  <a:pt x="2330" y="184"/>
                </a:lnTo>
                <a:lnTo>
                  <a:pt x="2356" y="194"/>
                </a:lnTo>
                <a:lnTo>
                  <a:pt x="2347" y="198"/>
                </a:lnTo>
                <a:lnTo>
                  <a:pt x="2358" y="207"/>
                </a:lnTo>
                <a:lnTo>
                  <a:pt x="2365" y="201"/>
                </a:lnTo>
                <a:lnTo>
                  <a:pt x="2381" y="209"/>
                </a:lnTo>
                <a:lnTo>
                  <a:pt x="2404" y="212"/>
                </a:lnTo>
                <a:lnTo>
                  <a:pt x="2440" y="228"/>
                </a:lnTo>
                <a:lnTo>
                  <a:pt x="2448" y="235"/>
                </a:lnTo>
                <a:lnTo>
                  <a:pt x="2452" y="245"/>
                </a:lnTo>
                <a:lnTo>
                  <a:pt x="2446" y="253"/>
                </a:lnTo>
                <a:lnTo>
                  <a:pt x="2433" y="257"/>
                </a:lnTo>
                <a:lnTo>
                  <a:pt x="2393" y="247"/>
                </a:lnTo>
                <a:lnTo>
                  <a:pt x="2387" y="249"/>
                </a:lnTo>
                <a:lnTo>
                  <a:pt x="2404" y="259"/>
                </a:lnTo>
                <a:lnTo>
                  <a:pt x="2406" y="266"/>
                </a:lnTo>
                <a:lnTo>
                  <a:pt x="2412" y="281"/>
                </a:lnTo>
                <a:lnTo>
                  <a:pt x="2424" y="285"/>
                </a:lnTo>
                <a:lnTo>
                  <a:pt x="2432" y="289"/>
                </a:lnTo>
                <a:lnTo>
                  <a:pt x="2431" y="281"/>
                </a:lnTo>
                <a:lnTo>
                  <a:pt x="2423" y="276"/>
                </a:lnTo>
                <a:lnTo>
                  <a:pt x="2427" y="270"/>
                </a:lnTo>
                <a:lnTo>
                  <a:pt x="2451" y="278"/>
                </a:lnTo>
                <a:lnTo>
                  <a:pt x="2456" y="275"/>
                </a:lnTo>
                <a:lnTo>
                  <a:pt x="2447" y="264"/>
                </a:lnTo>
                <a:lnTo>
                  <a:pt x="2462" y="248"/>
                </a:lnTo>
                <a:lnTo>
                  <a:pt x="2470" y="249"/>
                </a:lnTo>
                <a:lnTo>
                  <a:pt x="2480" y="254"/>
                </a:lnTo>
                <a:lnTo>
                  <a:pt x="2481" y="244"/>
                </a:lnTo>
                <a:lnTo>
                  <a:pt x="2471" y="236"/>
                </a:lnTo>
                <a:lnTo>
                  <a:pt x="2471" y="227"/>
                </a:lnTo>
                <a:lnTo>
                  <a:pt x="2462" y="218"/>
                </a:lnTo>
                <a:lnTo>
                  <a:pt x="2486" y="221"/>
                </a:lnTo>
                <a:lnTo>
                  <a:pt x="2494" y="229"/>
                </a:lnTo>
                <a:lnTo>
                  <a:pt x="2484" y="231"/>
                </a:lnTo>
                <a:lnTo>
                  <a:pt x="2487" y="240"/>
                </a:lnTo>
                <a:lnTo>
                  <a:pt x="2495" y="245"/>
                </a:lnTo>
                <a:lnTo>
                  <a:pt x="2507" y="241"/>
                </a:lnTo>
                <a:lnTo>
                  <a:pt x="2505" y="231"/>
                </a:lnTo>
                <a:lnTo>
                  <a:pt x="2520" y="224"/>
                </a:lnTo>
                <a:lnTo>
                  <a:pt x="2542" y="210"/>
                </a:lnTo>
                <a:lnTo>
                  <a:pt x="2549" y="210"/>
                </a:lnTo>
                <a:lnTo>
                  <a:pt x="2544" y="220"/>
                </a:lnTo>
                <a:lnTo>
                  <a:pt x="2555" y="221"/>
                </a:lnTo>
                <a:lnTo>
                  <a:pt x="2559" y="216"/>
                </a:lnTo>
                <a:lnTo>
                  <a:pt x="2573" y="215"/>
                </a:lnTo>
                <a:lnTo>
                  <a:pt x="2582" y="208"/>
                </a:lnTo>
                <a:lnTo>
                  <a:pt x="2595" y="216"/>
                </a:lnTo>
                <a:lnTo>
                  <a:pt x="2599" y="206"/>
                </a:lnTo>
                <a:lnTo>
                  <a:pt x="2586" y="198"/>
                </a:lnTo>
                <a:lnTo>
                  <a:pt x="2587" y="194"/>
                </a:lnTo>
                <a:lnTo>
                  <a:pt x="2613" y="197"/>
                </a:lnTo>
                <a:lnTo>
                  <a:pt x="2626" y="200"/>
                </a:lnTo>
                <a:lnTo>
                  <a:pt x="2664" y="215"/>
                </a:lnTo>
                <a:lnTo>
                  <a:pt x="2665" y="207"/>
                </a:lnTo>
                <a:lnTo>
                  <a:pt x="2653" y="200"/>
                </a:lnTo>
                <a:lnTo>
                  <a:pt x="2651" y="197"/>
                </a:lnTo>
                <a:lnTo>
                  <a:pt x="2640" y="197"/>
                </a:lnTo>
                <a:lnTo>
                  <a:pt x="2639" y="189"/>
                </a:lnTo>
                <a:lnTo>
                  <a:pt x="2628" y="179"/>
                </a:lnTo>
                <a:lnTo>
                  <a:pt x="2624" y="174"/>
                </a:lnTo>
                <a:lnTo>
                  <a:pt x="2630" y="160"/>
                </a:lnTo>
                <a:lnTo>
                  <a:pt x="2626" y="147"/>
                </a:lnTo>
                <a:lnTo>
                  <a:pt x="2630" y="145"/>
                </a:lnTo>
                <a:lnTo>
                  <a:pt x="2652" y="147"/>
                </a:lnTo>
                <a:lnTo>
                  <a:pt x="2659" y="155"/>
                </a:lnTo>
                <a:lnTo>
                  <a:pt x="2660" y="167"/>
                </a:lnTo>
                <a:lnTo>
                  <a:pt x="2668" y="170"/>
                </a:lnTo>
                <a:lnTo>
                  <a:pt x="2676" y="180"/>
                </a:lnTo>
                <a:lnTo>
                  <a:pt x="2688" y="200"/>
                </a:lnTo>
                <a:lnTo>
                  <a:pt x="2702" y="208"/>
                </a:lnTo>
                <a:lnTo>
                  <a:pt x="2704" y="218"/>
                </a:lnTo>
                <a:lnTo>
                  <a:pt x="2702" y="239"/>
                </a:lnTo>
                <a:lnTo>
                  <a:pt x="2712" y="240"/>
                </a:lnTo>
                <a:lnTo>
                  <a:pt x="2712" y="236"/>
                </a:lnTo>
                <a:lnTo>
                  <a:pt x="2719" y="231"/>
                </a:lnTo>
                <a:lnTo>
                  <a:pt x="2716" y="224"/>
                </a:lnTo>
                <a:lnTo>
                  <a:pt x="2719" y="217"/>
                </a:lnTo>
                <a:lnTo>
                  <a:pt x="2709" y="209"/>
                </a:lnTo>
                <a:lnTo>
                  <a:pt x="2706" y="199"/>
                </a:lnTo>
                <a:lnTo>
                  <a:pt x="2698" y="199"/>
                </a:lnTo>
                <a:lnTo>
                  <a:pt x="2690" y="191"/>
                </a:lnTo>
                <a:lnTo>
                  <a:pt x="2686" y="176"/>
                </a:lnTo>
                <a:lnTo>
                  <a:pt x="2669" y="166"/>
                </a:lnTo>
                <a:lnTo>
                  <a:pt x="2675" y="155"/>
                </a:lnTo>
                <a:lnTo>
                  <a:pt x="2666" y="145"/>
                </a:lnTo>
                <a:lnTo>
                  <a:pt x="2670" y="145"/>
                </a:lnTo>
                <a:lnTo>
                  <a:pt x="2679" y="152"/>
                </a:lnTo>
                <a:lnTo>
                  <a:pt x="2686" y="166"/>
                </a:lnTo>
                <a:lnTo>
                  <a:pt x="2695" y="168"/>
                </a:lnTo>
                <a:lnTo>
                  <a:pt x="2685" y="158"/>
                </a:lnTo>
                <a:lnTo>
                  <a:pt x="2693" y="151"/>
                </a:lnTo>
                <a:lnTo>
                  <a:pt x="2708" y="150"/>
                </a:lnTo>
                <a:lnTo>
                  <a:pt x="2728" y="157"/>
                </a:lnTo>
                <a:lnTo>
                  <a:pt x="2712" y="146"/>
                </a:lnTo>
                <a:lnTo>
                  <a:pt x="2699" y="130"/>
                </a:lnTo>
                <a:lnTo>
                  <a:pt x="2709" y="127"/>
                </a:lnTo>
                <a:lnTo>
                  <a:pt x="2726" y="126"/>
                </a:lnTo>
                <a:lnTo>
                  <a:pt x="2740" y="123"/>
                </a:lnTo>
                <a:lnTo>
                  <a:pt x="2728" y="117"/>
                </a:lnTo>
                <a:lnTo>
                  <a:pt x="2728" y="107"/>
                </a:lnTo>
                <a:lnTo>
                  <a:pt x="2735" y="106"/>
                </a:lnTo>
                <a:lnTo>
                  <a:pt x="2742" y="98"/>
                </a:lnTo>
                <a:lnTo>
                  <a:pt x="2758" y="95"/>
                </a:lnTo>
                <a:lnTo>
                  <a:pt x="2757" y="91"/>
                </a:lnTo>
                <a:lnTo>
                  <a:pt x="2772" y="89"/>
                </a:lnTo>
                <a:lnTo>
                  <a:pt x="2781" y="91"/>
                </a:lnTo>
                <a:lnTo>
                  <a:pt x="2788" y="83"/>
                </a:lnTo>
                <a:lnTo>
                  <a:pt x="2800" y="82"/>
                </a:lnTo>
                <a:lnTo>
                  <a:pt x="2795" y="77"/>
                </a:lnTo>
                <a:lnTo>
                  <a:pt x="2795" y="70"/>
                </a:lnTo>
                <a:lnTo>
                  <a:pt x="2804" y="63"/>
                </a:lnTo>
                <a:lnTo>
                  <a:pt x="2820" y="67"/>
                </a:lnTo>
                <a:lnTo>
                  <a:pt x="2815" y="71"/>
                </a:lnTo>
                <a:lnTo>
                  <a:pt x="2831" y="72"/>
                </a:lnTo>
                <a:lnTo>
                  <a:pt x="2841" y="78"/>
                </a:lnTo>
                <a:lnTo>
                  <a:pt x="2843" y="75"/>
                </a:lnTo>
                <a:lnTo>
                  <a:pt x="2861" y="73"/>
                </a:lnTo>
                <a:lnTo>
                  <a:pt x="2883" y="78"/>
                </a:lnTo>
                <a:lnTo>
                  <a:pt x="2894" y="82"/>
                </a:lnTo>
                <a:lnTo>
                  <a:pt x="2901" y="89"/>
                </a:lnTo>
                <a:lnTo>
                  <a:pt x="2899" y="93"/>
                </a:lnTo>
                <a:lnTo>
                  <a:pt x="2890" y="102"/>
                </a:lnTo>
                <a:lnTo>
                  <a:pt x="2890" y="107"/>
                </a:lnTo>
                <a:lnTo>
                  <a:pt x="2900" y="108"/>
                </a:lnTo>
                <a:lnTo>
                  <a:pt x="2913" y="111"/>
                </a:lnTo>
                <a:lnTo>
                  <a:pt x="2917" y="108"/>
                </a:lnTo>
                <a:lnTo>
                  <a:pt x="2930" y="116"/>
                </a:lnTo>
                <a:lnTo>
                  <a:pt x="2929" y="112"/>
                </a:lnTo>
                <a:lnTo>
                  <a:pt x="2937" y="109"/>
                </a:lnTo>
                <a:lnTo>
                  <a:pt x="2961" y="109"/>
                </a:lnTo>
                <a:lnTo>
                  <a:pt x="2970" y="115"/>
                </a:lnTo>
                <a:lnTo>
                  <a:pt x="2999" y="113"/>
                </a:lnTo>
                <a:lnTo>
                  <a:pt x="2987" y="103"/>
                </a:lnTo>
                <a:lnTo>
                  <a:pt x="3003" y="105"/>
                </a:lnTo>
                <a:lnTo>
                  <a:pt x="3013" y="103"/>
                </a:lnTo>
                <a:lnTo>
                  <a:pt x="3033" y="109"/>
                </a:lnTo>
                <a:lnTo>
                  <a:pt x="3048" y="117"/>
                </a:lnTo>
                <a:lnTo>
                  <a:pt x="3051" y="122"/>
                </a:lnTo>
                <a:lnTo>
                  <a:pt x="3072" y="132"/>
                </a:lnTo>
                <a:lnTo>
                  <a:pt x="3089" y="137"/>
                </a:lnTo>
                <a:lnTo>
                  <a:pt x="3078" y="121"/>
                </a:lnTo>
                <a:lnTo>
                  <a:pt x="3096" y="126"/>
                </a:lnTo>
                <a:lnTo>
                  <a:pt x="3102" y="121"/>
                </a:lnTo>
                <a:lnTo>
                  <a:pt x="3120" y="123"/>
                </a:lnTo>
                <a:lnTo>
                  <a:pt x="3120" y="119"/>
                </a:lnTo>
                <a:lnTo>
                  <a:pt x="3133" y="119"/>
                </a:lnTo>
                <a:lnTo>
                  <a:pt x="3111" y="108"/>
                </a:lnTo>
                <a:lnTo>
                  <a:pt x="3112" y="102"/>
                </a:lnTo>
                <a:lnTo>
                  <a:pt x="3180" y="102"/>
                </a:lnTo>
                <a:lnTo>
                  <a:pt x="3197" y="108"/>
                </a:lnTo>
                <a:lnTo>
                  <a:pt x="3228" y="116"/>
                </a:lnTo>
                <a:lnTo>
                  <a:pt x="3249" y="109"/>
                </a:lnTo>
                <a:lnTo>
                  <a:pt x="3264" y="109"/>
                </a:lnTo>
                <a:lnTo>
                  <a:pt x="3277" y="113"/>
                </a:lnTo>
                <a:lnTo>
                  <a:pt x="3291" y="122"/>
                </a:lnTo>
                <a:lnTo>
                  <a:pt x="3305" y="125"/>
                </a:lnTo>
                <a:lnTo>
                  <a:pt x="3308" y="120"/>
                </a:lnTo>
                <a:lnTo>
                  <a:pt x="3319" y="118"/>
                </a:lnTo>
                <a:lnTo>
                  <a:pt x="3334" y="118"/>
                </a:lnTo>
                <a:lnTo>
                  <a:pt x="3343" y="115"/>
                </a:lnTo>
                <a:lnTo>
                  <a:pt x="3371" y="123"/>
                </a:lnTo>
                <a:lnTo>
                  <a:pt x="3373" y="118"/>
                </a:lnTo>
                <a:lnTo>
                  <a:pt x="3355" y="111"/>
                </a:lnTo>
                <a:lnTo>
                  <a:pt x="3348" y="106"/>
                </a:lnTo>
                <a:lnTo>
                  <a:pt x="3371" y="106"/>
                </a:lnTo>
                <a:lnTo>
                  <a:pt x="3383" y="102"/>
                </a:lnTo>
                <a:lnTo>
                  <a:pt x="3409" y="105"/>
                </a:lnTo>
                <a:lnTo>
                  <a:pt x="3426" y="108"/>
                </a:lnTo>
                <a:lnTo>
                  <a:pt x="3437" y="113"/>
                </a:lnTo>
                <a:lnTo>
                  <a:pt x="3448" y="119"/>
                </a:lnTo>
                <a:lnTo>
                  <a:pt x="3458" y="125"/>
                </a:lnTo>
                <a:lnTo>
                  <a:pt x="3469" y="131"/>
                </a:lnTo>
                <a:lnTo>
                  <a:pt x="3479" y="138"/>
                </a:lnTo>
                <a:lnTo>
                  <a:pt x="3489" y="144"/>
                </a:lnTo>
                <a:lnTo>
                  <a:pt x="3500" y="149"/>
                </a:lnTo>
                <a:lnTo>
                  <a:pt x="3510" y="156"/>
                </a:lnTo>
                <a:close/>
                <a:moveTo>
                  <a:pt x="1728" y="2415"/>
                </a:moveTo>
                <a:lnTo>
                  <a:pt x="1731" y="2423"/>
                </a:lnTo>
                <a:lnTo>
                  <a:pt x="1733" y="2428"/>
                </a:lnTo>
                <a:lnTo>
                  <a:pt x="1719" y="2427"/>
                </a:lnTo>
                <a:lnTo>
                  <a:pt x="1707" y="2428"/>
                </a:lnTo>
                <a:lnTo>
                  <a:pt x="1696" y="2424"/>
                </a:lnTo>
                <a:lnTo>
                  <a:pt x="1695" y="2424"/>
                </a:lnTo>
                <a:lnTo>
                  <a:pt x="1689" y="2420"/>
                </a:lnTo>
                <a:lnTo>
                  <a:pt x="1702" y="2420"/>
                </a:lnTo>
                <a:lnTo>
                  <a:pt x="1717" y="2421"/>
                </a:lnTo>
                <a:lnTo>
                  <a:pt x="1718" y="2414"/>
                </a:lnTo>
                <a:lnTo>
                  <a:pt x="1718" y="2410"/>
                </a:lnTo>
                <a:lnTo>
                  <a:pt x="1728" y="2415"/>
                </a:lnTo>
                <a:close/>
                <a:moveTo>
                  <a:pt x="1134" y="2452"/>
                </a:moveTo>
                <a:lnTo>
                  <a:pt x="1127" y="2455"/>
                </a:lnTo>
                <a:lnTo>
                  <a:pt x="1113" y="2452"/>
                </a:lnTo>
                <a:lnTo>
                  <a:pt x="1103" y="2448"/>
                </a:lnTo>
                <a:lnTo>
                  <a:pt x="1101" y="2448"/>
                </a:lnTo>
                <a:lnTo>
                  <a:pt x="1092" y="2446"/>
                </a:lnTo>
                <a:lnTo>
                  <a:pt x="1087" y="2442"/>
                </a:lnTo>
                <a:lnTo>
                  <a:pt x="1100" y="2442"/>
                </a:lnTo>
                <a:lnTo>
                  <a:pt x="1112" y="2444"/>
                </a:lnTo>
                <a:lnTo>
                  <a:pt x="1124" y="2447"/>
                </a:lnTo>
                <a:lnTo>
                  <a:pt x="1134" y="2452"/>
                </a:lnTo>
                <a:close/>
                <a:moveTo>
                  <a:pt x="1806" y="2383"/>
                </a:moveTo>
                <a:lnTo>
                  <a:pt x="1817" y="2388"/>
                </a:lnTo>
                <a:lnTo>
                  <a:pt x="1824" y="2397"/>
                </a:lnTo>
                <a:lnTo>
                  <a:pt x="1828" y="2404"/>
                </a:lnTo>
                <a:lnTo>
                  <a:pt x="1831" y="2411"/>
                </a:lnTo>
                <a:lnTo>
                  <a:pt x="1824" y="2416"/>
                </a:lnTo>
                <a:lnTo>
                  <a:pt x="1816" y="2421"/>
                </a:lnTo>
                <a:lnTo>
                  <a:pt x="1806" y="2424"/>
                </a:lnTo>
                <a:lnTo>
                  <a:pt x="1794" y="2427"/>
                </a:lnTo>
                <a:lnTo>
                  <a:pt x="1779" y="2426"/>
                </a:lnTo>
                <a:lnTo>
                  <a:pt x="1768" y="2422"/>
                </a:lnTo>
                <a:lnTo>
                  <a:pt x="1766" y="2416"/>
                </a:lnTo>
                <a:lnTo>
                  <a:pt x="1777" y="2412"/>
                </a:lnTo>
                <a:lnTo>
                  <a:pt x="1779" y="2406"/>
                </a:lnTo>
                <a:lnTo>
                  <a:pt x="1780" y="2401"/>
                </a:lnTo>
                <a:lnTo>
                  <a:pt x="1780" y="2395"/>
                </a:lnTo>
                <a:lnTo>
                  <a:pt x="1781" y="2390"/>
                </a:lnTo>
                <a:lnTo>
                  <a:pt x="1782" y="2384"/>
                </a:lnTo>
                <a:lnTo>
                  <a:pt x="1786" y="2384"/>
                </a:lnTo>
                <a:lnTo>
                  <a:pt x="1795" y="2381"/>
                </a:lnTo>
                <a:lnTo>
                  <a:pt x="1806" y="2383"/>
                </a:lnTo>
                <a:close/>
                <a:moveTo>
                  <a:pt x="1243" y="2355"/>
                </a:moveTo>
                <a:lnTo>
                  <a:pt x="1254" y="2356"/>
                </a:lnTo>
                <a:lnTo>
                  <a:pt x="1260" y="2353"/>
                </a:lnTo>
                <a:lnTo>
                  <a:pt x="1261" y="2357"/>
                </a:lnTo>
                <a:lnTo>
                  <a:pt x="1260" y="2362"/>
                </a:lnTo>
                <a:lnTo>
                  <a:pt x="1250" y="2362"/>
                </a:lnTo>
                <a:lnTo>
                  <a:pt x="1238" y="2357"/>
                </a:lnTo>
                <a:lnTo>
                  <a:pt x="1233" y="2353"/>
                </a:lnTo>
                <a:lnTo>
                  <a:pt x="1243" y="2355"/>
                </a:lnTo>
                <a:close/>
                <a:moveTo>
                  <a:pt x="1215" y="2357"/>
                </a:moveTo>
                <a:lnTo>
                  <a:pt x="1232" y="2362"/>
                </a:lnTo>
                <a:lnTo>
                  <a:pt x="1228" y="2362"/>
                </a:lnTo>
                <a:lnTo>
                  <a:pt x="1218" y="2361"/>
                </a:lnTo>
                <a:lnTo>
                  <a:pt x="1203" y="2358"/>
                </a:lnTo>
                <a:lnTo>
                  <a:pt x="1204" y="2355"/>
                </a:lnTo>
                <a:lnTo>
                  <a:pt x="1215" y="2357"/>
                </a:lnTo>
                <a:close/>
                <a:moveTo>
                  <a:pt x="1371" y="2318"/>
                </a:moveTo>
                <a:lnTo>
                  <a:pt x="1381" y="2321"/>
                </a:lnTo>
                <a:lnTo>
                  <a:pt x="1387" y="2318"/>
                </a:lnTo>
                <a:lnTo>
                  <a:pt x="1399" y="2325"/>
                </a:lnTo>
                <a:lnTo>
                  <a:pt x="1392" y="2325"/>
                </a:lnTo>
                <a:lnTo>
                  <a:pt x="1384" y="2326"/>
                </a:lnTo>
                <a:lnTo>
                  <a:pt x="1374" y="2326"/>
                </a:lnTo>
                <a:lnTo>
                  <a:pt x="1367" y="2327"/>
                </a:lnTo>
                <a:lnTo>
                  <a:pt x="1357" y="2326"/>
                </a:lnTo>
                <a:lnTo>
                  <a:pt x="1348" y="2321"/>
                </a:lnTo>
                <a:lnTo>
                  <a:pt x="1350" y="2317"/>
                </a:lnTo>
                <a:lnTo>
                  <a:pt x="1360" y="2318"/>
                </a:lnTo>
                <a:lnTo>
                  <a:pt x="1371" y="2318"/>
                </a:lnTo>
                <a:close/>
                <a:moveTo>
                  <a:pt x="1582" y="2288"/>
                </a:moveTo>
                <a:lnTo>
                  <a:pt x="1588" y="2295"/>
                </a:lnTo>
                <a:lnTo>
                  <a:pt x="1590" y="2302"/>
                </a:lnTo>
                <a:lnTo>
                  <a:pt x="1591" y="2306"/>
                </a:lnTo>
                <a:lnTo>
                  <a:pt x="1583" y="2309"/>
                </a:lnTo>
                <a:lnTo>
                  <a:pt x="1578" y="2313"/>
                </a:lnTo>
                <a:lnTo>
                  <a:pt x="1568" y="2313"/>
                </a:lnTo>
                <a:lnTo>
                  <a:pt x="1568" y="2307"/>
                </a:lnTo>
                <a:lnTo>
                  <a:pt x="1560" y="2309"/>
                </a:lnTo>
                <a:lnTo>
                  <a:pt x="1553" y="2312"/>
                </a:lnTo>
                <a:lnTo>
                  <a:pt x="1546" y="2308"/>
                </a:lnTo>
                <a:lnTo>
                  <a:pt x="1541" y="2302"/>
                </a:lnTo>
                <a:lnTo>
                  <a:pt x="1544" y="2296"/>
                </a:lnTo>
                <a:lnTo>
                  <a:pt x="1549" y="2294"/>
                </a:lnTo>
                <a:lnTo>
                  <a:pt x="1558" y="2294"/>
                </a:lnTo>
                <a:lnTo>
                  <a:pt x="1556" y="2286"/>
                </a:lnTo>
                <a:lnTo>
                  <a:pt x="1552" y="2281"/>
                </a:lnTo>
                <a:lnTo>
                  <a:pt x="1544" y="2269"/>
                </a:lnTo>
                <a:lnTo>
                  <a:pt x="1544" y="2263"/>
                </a:lnTo>
                <a:lnTo>
                  <a:pt x="1550" y="2259"/>
                </a:lnTo>
                <a:lnTo>
                  <a:pt x="1558" y="2265"/>
                </a:lnTo>
                <a:lnTo>
                  <a:pt x="1562" y="2270"/>
                </a:lnTo>
                <a:lnTo>
                  <a:pt x="1570" y="2276"/>
                </a:lnTo>
                <a:lnTo>
                  <a:pt x="1577" y="2283"/>
                </a:lnTo>
                <a:lnTo>
                  <a:pt x="1582" y="2288"/>
                </a:lnTo>
                <a:close/>
                <a:moveTo>
                  <a:pt x="1458" y="2040"/>
                </a:moveTo>
                <a:lnTo>
                  <a:pt x="1474" y="2048"/>
                </a:lnTo>
                <a:lnTo>
                  <a:pt x="1489" y="2051"/>
                </a:lnTo>
                <a:lnTo>
                  <a:pt x="1488" y="2059"/>
                </a:lnTo>
                <a:lnTo>
                  <a:pt x="1480" y="2060"/>
                </a:lnTo>
                <a:lnTo>
                  <a:pt x="1472" y="2055"/>
                </a:lnTo>
                <a:lnTo>
                  <a:pt x="1471" y="2061"/>
                </a:lnTo>
                <a:lnTo>
                  <a:pt x="1465" y="2066"/>
                </a:lnTo>
                <a:lnTo>
                  <a:pt x="1461" y="2066"/>
                </a:lnTo>
                <a:lnTo>
                  <a:pt x="1454" y="2065"/>
                </a:lnTo>
                <a:lnTo>
                  <a:pt x="1445" y="2061"/>
                </a:lnTo>
                <a:lnTo>
                  <a:pt x="1435" y="2059"/>
                </a:lnTo>
                <a:lnTo>
                  <a:pt x="1420" y="2052"/>
                </a:lnTo>
                <a:lnTo>
                  <a:pt x="1407" y="2045"/>
                </a:lnTo>
                <a:lnTo>
                  <a:pt x="1385" y="2028"/>
                </a:lnTo>
                <a:lnTo>
                  <a:pt x="1395" y="2031"/>
                </a:lnTo>
                <a:lnTo>
                  <a:pt x="1413" y="2040"/>
                </a:lnTo>
                <a:lnTo>
                  <a:pt x="1428" y="2045"/>
                </a:lnTo>
                <a:lnTo>
                  <a:pt x="1430" y="2038"/>
                </a:lnTo>
                <a:lnTo>
                  <a:pt x="1429" y="2028"/>
                </a:lnTo>
                <a:lnTo>
                  <a:pt x="1434" y="2021"/>
                </a:lnTo>
                <a:lnTo>
                  <a:pt x="1442" y="2022"/>
                </a:lnTo>
                <a:lnTo>
                  <a:pt x="1449" y="2029"/>
                </a:lnTo>
                <a:lnTo>
                  <a:pt x="1458" y="2040"/>
                </a:lnTo>
                <a:close/>
                <a:moveTo>
                  <a:pt x="1531" y="1995"/>
                </a:moveTo>
                <a:lnTo>
                  <a:pt x="1541" y="2001"/>
                </a:lnTo>
                <a:lnTo>
                  <a:pt x="1540" y="2007"/>
                </a:lnTo>
                <a:lnTo>
                  <a:pt x="1529" y="2011"/>
                </a:lnTo>
                <a:lnTo>
                  <a:pt x="1522" y="2007"/>
                </a:lnTo>
                <a:lnTo>
                  <a:pt x="1517" y="2014"/>
                </a:lnTo>
                <a:lnTo>
                  <a:pt x="1509" y="2007"/>
                </a:lnTo>
                <a:lnTo>
                  <a:pt x="1518" y="1998"/>
                </a:lnTo>
                <a:lnTo>
                  <a:pt x="1528" y="2001"/>
                </a:lnTo>
                <a:lnTo>
                  <a:pt x="1531" y="1995"/>
                </a:lnTo>
                <a:close/>
                <a:moveTo>
                  <a:pt x="2813" y="1980"/>
                </a:moveTo>
                <a:lnTo>
                  <a:pt x="2798" y="1980"/>
                </a:lnTo>
                <a:lnTo>
                  <a:pt x="2801" y="1972"/>
                </a:lnTo>
                <a:lnTo>
                  <a:pt x="2804" y="1967"/>
                </a:lnTo>
                <a:lnTo>
                  <a:pt x="2807" y="1963"/>
                </a:lnTo>
                <a:lnTo>
                  <a:pt x="2811" y="1968"/>
                </a:lnTo>
                <a:lnTo>
                  <a:pt x="2820" y="1970"/>
                </a:lnTo>
                <a:lnTo>
                  <a:pt x="2819" y="1973"/>
                </a:lnTo>
                <a:lnTo>
                  <a:pt x="2813" y="1980"/>
                </a:lnTo>
                <a:close/>
                <a:moveTo>
                  <a:pt x="3628" y="1910"/>
                </a:moveTo>
                <a:lnTo>
                  <a:pt x="3634" y="1917"/>
                </a:lnTo>
                <a:lnTo>
                  <a:pt x="3641" y="1916"/>
                </a:lnTo>
                <a:lnTo>
                  <a:pt x="3651" y="1913"/>
                </a:lnTo>
                <a:lnTo>
                  <a:pt x="3656" y="1916"/>
                </a:lnTo>
                <a:lnTo>
                  <a:pt x="3643" y="1935"/>
                </a:lnTo>
                <a:lnTo>
                  <a:pt x="3635" y="1939"/>
                </a:lnTo>
                <a:lnTo>
                  <a:pt x="3625" y="1951"/>
                </a:lnTo>
                <a:lnTo>
                  <a:pt x="3625" y="1947"/>
                </a:lnTo>
                <a:lnTo>
                  <a:pt x="3611" y="1957"/>
                </a:lnTo>
                <a:lnTo>
                  <a:pt x="3608" y="1956"/>
                </a:lnTo>
                <a:lnTo>
                  <a:pt x="3603" y="1955"/>
                </a:lnTo>
                <a:lnTo>
                  <a:pt x="3607" y="1940"/>
                </a:lnTo>
                <a:lnTo>
                  <a:pt x="3614" y="1930"/>
                </a:lnTo>
                <a:lnTo>
                  <a:pt x="3618" y="1916"/>
                </a:lnTo>
                <a:lnTo>
                  <a:pt x="3624" y="1908"/>
                </a:lnTo>
                <a:lnTo>
                  <a:pt x="3628" y="1910"/>
                </a:lnTo>
                <a:close/>
                <a:moveTo>
                  <a:pt x="3887" y="1953"/>
                </a:moveTo>
                <a:lnTo>
                  <a:pt x="3884" y="1960"/>
                </a:lnTo>
                <a:lnTo>
                  <a:pt x="3896" y="1955"/>
                </a:lnTo>
                <a:lnTo>
                  <a:pt x="3893" y="1962"/>
                </a:lnTo>
                <a:lnTo>
                  <a:pt x="3886" y="1969"/>
                </a:lnTo>
                <a:lnTo>
                  <a:pt x="3876" y="1976"/>
                </a:lnTo>
                <a:lnTo>
                  <a:pt x="3860" y="1986"/>
                </a:lnTo>
                <a:lnTo>
                  <a:pt x="3850" y="1991"/>
                </a:lnTo>
                <a:lnTo>
                  <a:pt x="3845" y="1999"/>
                </a:lnTo>
                <a:lnTo>
                  <a:pt x="3838" y="1998"/>
                </a:lnTo>
                <a:lnTo>
                  <a:pt x="3825" y="2002"/>
                </a:lnTo>
                <a:lnTo>
                  <a:pt x="3813" y="2012"/>
                </a:lnTo>
                <a:lnTo>
                  <a:pt x="3793" y="2027"/>
                </a:lnTo>
                <a:lnTo>
                  <a:pt x="3778" y="2032"/>
                </a:lnTo>
                <a:lnTo>
                  <a:pt x="3771" y="2036"/>
                </a:lnTo>
                <a:lnTo>
                  <a:pt x="3763" y="2034"/>
                </a:lnTo>
                <a:lnTo>
                  <a:pt x="3762" y="2028"/>
                </a:lnTo>
                <a:lnTo>
                  <a:pt x="3754" y="2025"/>
                </a:lnTo>
                <a:lnTo>
                  <a:pt x="3758" y="2019"/>
                </a:lnTo>
                <a:lnTo>
                  <a:pt x="3774" y="2009"/>
                </a:lnTo>
                <a:lnTo>
                  <a:pt x="3800" y="1996"/>
                </a:lnTo>
                <a:lnTo>
                  <a:pt x="3807" y="1993"/>
                </a:lnTo>
                <a:lnTo>
                  <a:pt x="3820" y="1989"/>
                </a:lnTo>
                <a:lnTo>
                  <a:pt x="3835" y="1982"/>
                </a:lnTo>
                <a:lnTo>
                  <a:pt x="3847" y="1975"/>
                </a:lnTo>
                <a:lnTo>
                  <a:pt x="3863" y="1963"/>
                </a:lnTo>
                <a:lnTo>
                  <a:pt x="3870" y="1960"/>
                </a:lnTo>
                <a:lnTo>
                  <a:pt x="3879" y="1952"/>
                </a:lnTo>
                <a:lnTo>
                  <a:pt x="3892" y="1946"/>
                </a:lnTo>
                <a:lnTo>
                  <a:pt x="3887" y="1953"/>
                </a:lnTo>
                <a:close/>
                <a:moveTo>
                  <a:pt x="3967" y="1878"/>
                </a:moveTo>
                <a:lnTo>
                  <a:pt x="3961" y="1897"/>
                </a:lnTo>
                <a:lnTo>
                  <a:pt x="3970" y="1886"/>
                </a:lnTo>
                <a:lnTo>
                  <a:pt x="3971" y="1890"/>
                </a:lnTo>
                <a:lnTo>
                  <a:pt x="3962" y="1903"/>
                </a:lnTo>
                <a:lnTo>
                  <a:pt x="3965" y="1910"/>
                </a:lnTo>
                <a:lnTo>
                  <a:pt x="3970" y="1912"/>
                </a:lnTo>
                <a:lnTo>
                  <a:pt x="3981" y="1907"/>
                </a:lnTo>
                <a:lnTo>
                  <a:pt x="3984" y="1910"/>
                </a:lnTo>
                <a:lnTo>
                  <a:pt x="3970" y="1925"/>
                </a:lnTo>
                <a:lnTo>
                  <a:pt x="3959" y="1933"/>
                </a:lnTo>
                <a:lnTo>
                  <a:pt x="3951" y="1931"/>
                </a:lnTo>
                <a:lnTo>
                  <a:pt x="3944" y="1936"/>
                </a:lnTo>
                <a:lnTo>
                  <a:pt x="3939" y="1943"/>
                </a:lnTo>
                <a:lnTo>
                  <a:pt x="3935" y="1946"/>
                </a:lnTo>
                <a:lnTo>
                  <a:pt x="3924" y="1953"/>
                </a:lnTo>
                <a:lnTo>
                  <a:pt x="3910" y="1963"/>
                </a:lnTo>
                <a:lnTo>
                  <a:pt x="3896" y="1969"/>
                </a:lnTo>
                <a:lnTo>
                  <a:pt x="3899" y="1965"/>
                </a:lnTo>
                <a:lnTo>
                  <a:pt x="3897" y="1961"/>
                </a:lnTo>
                <a:lnTo>
                  <a:pt x="3914" y="1949"/>
                </a:lnTo>
                <a:lnTo>
                  <a:pt x="3919" y="1940"/>
                </a:lnTo>
                <a:lnTo>
                  <a:pt x="3915" y="1931"/>
                </a:lnTo>
                <a:lnTo>
                  <a:pt x="3920" y="1926"/>
                </a:lnTo>
                <a:lnTo>
                  <a:pt x="3932" y="1921"/>
                </a:lnTo>
                <a:lnTo>
                  <a:pt x="3944" y="1909"/>
                </a:lnTo>
                <a:lnTo>
                  <a:pt x="3952" y="1898"/>
                </a:lnTo>
                <a:lnTo>
                  <a:pt x="3956" y="1887"/>
                </a:lnTo>
                <a:lnTo>
                  <a:pt x="3960" y="1883"/>
                </a:lnTo>
                <a:lnTo>
                  <a:pt x="3961" y="1876"/>
                </a:lnTo>
                <a:lnTo>
                  <a:pt x="3964" y="1860"/>
                </a:lnTo>
                <a:lnTo>
                  <a:pt x="3969" y="1848"/>
                </a:lnTo>
                <a:lnTo>
                  <a:pt x="3973" y="1847"/>
                </a:lnTo>
                <a:lnTo>
                  <a:pt x="3972" y="1857"/>
                </a:lnTo>
                <a:lnTo>
                  <a:pt x="3976" y="1862"/>
                </a:lnTo>
                <a:lnTo>
                  <a:pt x="3967" y="1878"/>
                </a:lnTo>
                <a:close/>
                <a:moveTo>
                  <a:pt x="4033" y="1629"/>
                </a:moveTo>
                <a:lnTo>
                  <a:pt x="4028" y="1632"/>
                </a:lnTo>
                <a:lnTo>
                  <a:pt x="4023" y="1626"/>
                </a:lnTo>
                <a:lnTo>
                  <a:pt x="4019" y="1619"/>
                </a:lnTo>
                <a:lnTo>
                  <a:pt x="4015" y="1609"/>
                </a:lnTo>
                <a:lnTo>
                  <a:pt x="4013" y="1595"/>
                </a:lnTo>
                <a:lnTo>
                  <a:pt x="4013" y="1590"/>
                </a:lnTo>
                <a:lnTo>
                  <a:pt x="4019" y="1590"/>
                </a:lnTo>
                <a:lnTo>
                  <a:pt x="4022" y="1596"/>
                </a:lnTo>
                <a:lnTo>
                  <a:pt x="4025" y="1603"/>
                </a:lnTo>
                <a:lnTo>
                  <a:pt x="4026" y="1609"/>
                </a:lnTo>
                <a:lnTo>
                  <a:pt x="4031" y="1620"/>
                </a:lnTo>
                <a:lnTo>
                  <a:pt x="4033" y="1629"/>
                </a:lnTo>
                <a:close/>
                <a:moveTo>
                  <a:pt x="4194" y="1554"/>
                </a:moveTo>
                <a:lnTo>
                  <a:pt x="4197" y="1560"/>
                </a:lnTo>
                <a:lnTo>
                  <a:pt x="4191" y="1570"/>
                </a:lnTo>
                <a:lnTo>
                  <a:pt x="4183" y="1571"/>
                </a:lnTo>
                <a:lnTo>
                  <a:pt x="4178" y="1569"/>
                </a:lnTo>
                <a:lnTo>
                  <a:pt x="4180" y="1561"/>
                </a:lnTo>
                <a:lnTo>
                  <a:pt x="4187" y="1554"/>
                </a:lnTo>
                <a:lnTo>
                  <a:pt x="4191" y="1557"/>
                </a:lnTo>
                <a:lnTo>
                  <a:pt x="4194" y="1554"/>
                </a:lnTo>
                <a:close/>
                <a:moveTo>
                  <a:pt x="4080" y="1528"/>
                </a:moveTo>
                <a:lnTo>
                  <a:pt x="4075" y="1531"/>
                </a:lnTo>
                <a:lnTo>
                  <a:pt x="4073" y="1523"/>
                </a:lnTo>
                <a:lnTo>
                  <a:pt x="4075" y="1517"/>
                </a:lnTo>
                <a:lnTo>
                  <a:pt x="4080" y="1528"/>
                </a:lnTo>
                <a:close/>
                <a:moveTo>
                  <a:pt x="4080" y="1501"/>
                </a:moveTo>
                <a:lnTo>
                  <a:pt x="4076" y="1515"/>
                </a:lnTo>
                <a:lnTo>
                  <a:pt x="4074" y="1513"/>
                </a:lnTo>
                <a:lnTo>
                  <a:pt x="4072" y="1513"/>
                </a:lnTo>
                <a:lnTo>
                  <a:pt x="4072" y="1508"/>
                </a:lnTo>
                <a:lnTo>
                  <a:pt x="4075" y="1495"/>
                </a:lnTo>
                <a:lnTo>
                  <a:pt x="4080" y="1501"/>
                </a:lnTo>
                <a:close/>
                <a:moveTo>
                  <a:pt x="2705" y="1434"/>
                </a:moveTo>
                <a:lnTo>
                  <a:pt x="2705" y="1452"/>
                </a:lnTo>
                <a:lnTo>
                  <a:pt x="2708" y="1458"/>
                </a:lnTo>
                <a:lnTo>
                  <a:pt x="2706" y="1466"/>
                </a:lnTo>
                <a:lnTo>
                  <a:pt x="2704" y="1471"/>
                </a:lnTo>
                <a:lnTo>
                  <a:pt x="2701" y="1462"/>
                </a:lnTo>
                <a:lnTo>
                  <a:pt x="2698" y="1466"/>
                </a:lnTo>
                <a:lnTo>
                  <a:pt x="2700" y="1477"/>
                </a:lnTo>
                <a:lnTo>
                  <a:pt x="2698" y="1483"/>
                </a:lnTo>
                <a:lnTo>
                  <a:pt x="2694" y="1486"/>
                </a:lnTo>
                <a:lnTo>
                  <a:pt x="2692" y="1500"/>
                </a:lnTo>
                <a:lnTo>
                  <a:pt x="2686" y="1516"/>
                </a:lnTo>
                <a:lnTo>
                  <a:pt x="2679" y="1537"/>
                </a:lnTo>
                <a:lnTo>
                  <a:pt x="2669" y="1565"/>
                </a:lnTo>
                <a:lnTo>
                  <a:pt x="2661" y="1586"/>
                </a:lnTo>
                <a:lnTo>
                  <a:pt x="2654" y="1603"/>
                </a:lnTo>
                <a:lnTo>
                  <a:pt x="2644" y="1606"/>
                </a:lnTo>
                <a:lnTo>
                  <a:pt x="2633" y="1612"/>
                </a:lnTo>
                <a:lnTo>
                  <a:pt x="2626" y="1609"/>
                </a:lnTo>
                <a:lnTo>
                  <a:pt x="2619" y="1603"/>
                </a:lnTo>
                <a:lnTo>
                  <a:pt x="2616" y="1595"/>
                </a:lnTo>
                <a:lnTo>
                  <a:pt x="2616" y="1582"/>
                </a:lnTo>
                <a:lnTo>
                  <a:pt x="2614" y="1570"/>
                </a:lnTo>
                <a:lnTo>
                  <a:pt x="2614" y="1560"/>
                </a:lnTo>
                <a:lnTo>
                  <a:pt x="2618" y="1549"/>
                </a:lnTo>
                <a:lnTo>
                  <a:pt x="2623" y="1546"/>
                </a:lnTo>
                <a:lnTo>
                  <a:pt x="2623" y="1542"/>
                </a:lnTo>
                <a:lnTo>
                  <a:pt x="2630" y="1530"/>
                </a:lnTo>
                <a:lnTo>
                  <a:pt x="2632" y="1521"/>
                </a:lnTo>
                <a:lnTo>
                  <a:pt x="2630" y="1513"/>
                </a:lnTo>
                <a:lnTo>
                  <a:pt x="2629" y="1504"/>
                </a:lnTo>
                <a:lnTo>
                  <a:pt x="2629" y="1491"/>
                </a:lnTo>
                <a:lnTo>
                  <a:pt x="2633" y="1482"/>
                </a:lnTo>
                <a:lnTo>
                  <a:pt x="2635" y="1473"/>
                </a:lnTo>
                <a:lnTo>
                  <a:pt x="2641" y="1472"/>
                </a:lnTo>
                <a:lnTo>
                  <a:pt x="2649" y="1470"/>
                </a:lnTo>
                <a:lnTo>
                  <a:pt x="2653" y="1466"/>
                </a:lnTo>
                <a:lnTo>
                  <a:pt x="2659" y="1466"/>
                </a:lnTo>
                <a:lnTo>
                  <a:pt x="2665" y="1458"/>
                </a:lnTo>
                <a:lnTo>
                  <a:pt x="2676" y="1450"/>
                </a:lnTo>
                <a:lnTo>
                  <a:pt x="2680" y="1442"/>
                </a:lnTo>
                <a:lnTo>
                  <a:pt x="2679" y="1435"/>
                </a:lnTo>
                <a:lnTo>
                  <a:pt x="2684" y="1437"/>
                </a:lnTo>
                <a:lnTo>
                  <a:pt x="2691" y="1427"/>
                </a:lnTo>
                <a:lnTo>
                  <a:pt x="2692" y="1418"/>
                </a:lnTo>
                <a:lnTo>
                  <a:pt x="2696" y="1412"/>
                </a:lnTo>
                <a:lnTo>
                  <a:pt x="2700" y="1418"/>
                </a:lnTo>
                <a:lnTo>
                  <a:pt x="2703" y="1424"/>
                </a:lnTo>
                <a:lnTo>
                  <a:pt x="2705" y="1434"/>
                </a:lnTo>
                <a:close/>
                <a:moveTo>
                  <a:pt x="3810" y="1465"/>
                </a:moveTo>
                <a:lnTo>
                  <a:pt x="3811" y="1478"/>
                </a:lnTo>
                <a:lnTo>
                  <a:pt x="3820" y="1473"/>
                </a:lnTo>
                <a:lnTo>
                  <a:pt x="3822" y="1480"/>
                </a:lnTo>
                <a:lnTo>
                  <a:pt x="3826" y="1487"/>
                </a:lnTo>
                <a:lnTo>
                  <a:pt x="3823" y="1494"/>
                </a:lnTo>
                <a:lnTo>
                  <a:pt x="3822" y="1508"/>
                </a:lnTo>
                <a:lnTo>
                  <a:pt x="3821" y="1517"/>
                </a:lnTo>
                <a:lnTo>
                  <a:pt x="3823" y="1520"/>
                </a:lnTo>
                <a:lnTo>
                  <a:pt x="3823" y="1535"/>
                </a:lnTo>
                <a:lnTo>
                  <a:pt x="3818" y="1543"/>
                </a:lnTo>
                <a:lnTo>
                  <a:pt x="3818" y="1555"/>
                </a:lnTo>
                <a:lnTo>
                  <a:pt x="3830" y="1564"/>
                </a:lnTo>
                <a:lnTo>
                  <a:pt x="3834" y="1573"/>
                </a:lnTo>
                <a:lnTo>
                  <a:pt x="3840" y="1581"/>
                </a:lnTo>
                <a:lnTo>
                  <a:pt x="3836" y="1585"/>
                </a:lnTo>
                <a:lnTo>
                  <a:pt x="3840" y="1596"/>
                </a:lnTo>
                <a:lnTo>
                  <a:pt x="3837" y="1614"/>
                </a:lnTo>
                <a:lnTo>
                  <a:pt x="3843" y="1611"/>
                </a:lnTo>
                <a:lnTo>
                  <a:pt x="3845" y="1619"/>
                </a:lnTo>
                <a:lnTo>
                  <a:pt x="3848" y="1616"/>
                </a:lnTo>
                <a:lnTo>
                  <a:pt x="3843" y="1634"/>
                </a:lnTo>
                <a:lnTo>
                  <a:pt x="3847" y="1645"/>
                </a:lnTo>
                <a:lnTo>
                  <a:pt x="3850" y="1652"/>
                </a:lnTo>
                <a:lnTo>
                  <a:pt x="3852" y="1666"/>
                </a:lnTo>
                <a:lnTo>
                  <a:pt x="3848" y="1681"/>
                </a:lnTo>
                <a:lnTo>
                  <a:pt x="3845" y="1690"/>
                </a:lnTo>
                <a:lnTo>
                  <a:pt x="3840" y="1700"/>
                </a:lnTo>
                <a:lnTo>
                  <a:pt x="3837" y="1715"/>
                </a:lnTo>
                <a:lnTo>
                  <a:pt x="3830" y="1730"/>
                </a:lnTo>
                <a:lnTo>
                  <a:pt x="3823" y="1737"/>
                </a:lnTo>
                <a:lnTo>
                  <a:pt x="3812" y="1751"/>
                </a:lnTo>
                <a:lnTo>
                  <a:pt x="3807" y="1761"/>
                </a:lnTo>
                <a:lnTo>
                  <a:pt x="3798" y="1772"/>
                </a:lnTo>
                <a:lnTo>
                  <a:pt x="3785" y="1788"/>
                </a:lnTo>
                <a:lnTo>
                  <a:pt x="3773" y="1794"/>
                </a:lnTo>
                <a:lnTo>
                  <a:pt x="3762" y="1807"/>
                </a:lnTo>
                <a:lnTo>
                  <a:pt x="3753" y="1814"/>
                </a:lnTo>
                <a:lnTo>
                  <a:pt x="3742" y="1828"/>
                </a:lnTo>
                <a:lnTo>
                  <a:pt x="3733" y="1836"/>
                </a:lnTo>
                <a:lnTo>
                  <a:pt x="3723" y="1847"/>
                </a:lnTo>
                <a:lnTo>
                  <a:pt x="3714" y="1858"/>
                </a:lnTo>
                <a:lnTo>
                  <a:pt x="3711" y="1863"/>
                </a:lnTo>
                <a:lnTo>
                  <a:pt x="3702" y="1868"/>
                </a:lnTo>
                <a:lnTo>
                  <a:pt x="3689" y="1867"/>
                </a:lnTo>
                <a:lnTo>
                  <a:pt x="3676" y="1872"/>
                </a:lnTo>
                <a:lnTo>
                  <a:pt x="3667" y="1878"/>
                </a:lnTo>
                <a:lnTo>
                  <a:pt x="3657" y="1883"/>
                </a:lnTo>
                <a:lnTo>
                  <a:pt x="3654" y="1876"/>
                </a:lnTo>
                <a:lnTo>
                  <a:pt x="3649" y="1872"/>
                </a:lnTo>
                <a:lnTo>
                  <a:pt x="3656" y="1864"/>
                </a:lnTo>
                <a:lnTo>
                  <a:pt x="3648" y="1867"/>
                </a:lnTo>
                <a:lnTo>
                  <a:pt x="3633" y="1877"/>
                </a:lnTo>
                <a:lnTo>
                  <a:pt x="3627" y="1871"/>
                </a:lnTo>
                <a:lnTo>
                  <a:pt x="3623" y="1869"/>
                </a:lnTo>
                <a:lnTo>
                  <a:pt x="3617" y="1867"/>
                </a:lnTo>
                <a:lnTo>
                  <a:pt x="3611" y="1861"/>
                </a:lnTo>
                <a:lnTo>
                  <a:pt x="3611" y="1850"/>
                </a:lnTo>
                <a:lnTo>
                  <a:pt x="3616" y="1838"/>
                </a:lnTo>
                <a:lnTo>
                  <a:pt x="3618" y="1830"/>
                </a:lnTo>
                <a:lnTo>
                  <a:pt x="3617" y="1823"/>
                </a:lnTo>
                <a:lnTo>
                  <a:pt x="3608" y="1820"/>
                </a:lnTo>
                <a:lnTo>
                  <a:pt x="3616" y="1813"/>
                </a:lnTo>
                <a:lnTo>
                  <a:pt x="3619" y="1801"/>
                </a:lnTo>
                <a:lnTo>
                  <a:pt x="3608" y="1811"/>
                </a:lnTo>
                <a:lnTo>
                  <a:pt x="3598" y="1813"/>
                </a:lnTo>
                <a:lnTo>
                  <a:pt x="3608" y="1804"/>
                </a:lnTo>
                <a:lnTo>
                  <a:pt x="3615" y="1795"/>
                </a:lnTo>
                <a:lnTo>
                  <a:pt x="3623" y="1789"/>
                </a:lnTo>
                <a:lnTo>
                  <a:pt x="3628" y="1777"/>
                </a:lnTo>
                <a:lnTo>
                  <a:pt x="3613" y="1789"/>
                </a:lnTo>
                <a:lnTo>
                  <a:pt x="3603" y="1794"/>
                </a:lnTo>
                <a:lnTo>
                  <a:pt x="3593" y="1807"/>
                </a:lnTo>
                <a:lnTo>
                  <a:pt x="3588" y="1799"/>
                </a:lnTo>
                <a:lnTo>
                  <a:pt x="3593" y="1791"/>
                </a:lnTo>
                <a:lnTo>
                  <a:pt x="3592" y="1778"/>
                </a:lnTo>
                <a:lnTo>
                  <a:pt x="3589" y="1771"/>
                </a:lnTo>
                <a:lnTo>
                  <a:pt x="3593" y="1768"/>
                </a:lnTo>
                <a:lnTo>
                  <a:pt x="3585" y="1758"/>
                </a:lnTo>
                <a:lnTo>
                  <a:pt x="3577" y="1757"/>
                </a:lnTo>
                <a:lnTo>
                  <a:pt x="3570" y="1748"/>
                </a:lnTo>
                <a:lnTo>
                  <a:pt x="3550" y="1748"/>
                </a:lnTo>
                <a:lnTo>
                  <a:pt x="3534" y="1752"/>
                </a:lnTo>
                <a:lnTo>
                  <a:pt x="3519" y="1755"/>
                </a:lnTo>
                <a:lnTo>
                  <a:pt x="3509" y="1754"/>
                </a:lnTo>
                <a:lnTo>
                  <a:pt x="3494" y="1761"/>
                </a:lnTo>
                <a:lnTo>
                  <a:pt x="3483" y="1764"/>
                </a:lnTo>
                <a:lnTo>
                  <a:pt x="3477" y="1772"/>
                </a:lnTo>
                <a:lnTo>
                  <a:pt x="3470" y="1778"/>
                </a:lnTo>
                <a:lnTo>
                  <a:pt x="3462" y="1778"/>
                </a:lnTo>
                <a:lnTo>
                  <a:pt x="3454" y="1779"/>
                </a:lnTo>
                <a:lnTo>
                  <a:pt x="3446" y="1775"/>
                </a:lnTo>
                <a:lnTo>
                  <a:pt x="3437" y="1777"/>
                </a:lnTo>
                <a:lnTo>
                  <a:pt x="3429" y="1777"/>
                </a:lnTo>
                <a:lnTo>
                  <a:pt x="3419" y="1784"/>
                </a:lnTo>
                <a:lnTo>
                  <a:pt x="3416" y="1783"/>
                </a:lnTo>
                <a:lnTo>
                  <a:pt x="3409" y="1788"/>
                </a:lnTo>
                <a:lnTo>
                  <a:pt x="3401" y="1792"/>
                </a:lnTo>
                <a:lnTo>
                  <a:pt x="3394" y="1791"/>
                </a:lnTo>
                <a:lnTo>
                  <a:pt x="3387" y="1790"/>
                </a:lnTo>
                <a:lnTo>
                  <a:pt x="3380" y="1779"/>
                </a:lnTo>
                <a:lnTo>
                  <a:pt x="3376" y="1775"/>
                </a:lnTo>
                <a:lnTo>
                  <a:pt x="3379" y="1767"/>
                </a:lnTo>
                <a:lnTo>
                  <a:pt x="3386" y="1765"/>
                </a:lnTo>
                <a:lnTo>
                  <a:pt x="3389" y="1762"/>
                </a:lnTo>
                <a:lnTo>
                  <a:pt x="3391" y="1757"/>
                </a:lnTo>
                <a:lnTo>
                  <a:pt x="3397" y="1745"/>
                </a:lnTo>
                <a:lnTo>
                  <a:pt x="3400" y="1737"/>
                </a:lnTo>
                <a:lnTo>
                  <a:pt x="3400" y="1720"/>
                </a:lnTo>
                <a:lnTo>
                  <a:pt x="3403" y="1711"/>
                </a:lnTo>
                <a:lnTo>
                  <a:pt x="3406" y="1702"/>
                </a:lnTo>
                <a:lnTo>
                  <a:pt x="3406" y="1691"/>
                </a:lnTo>
                <a:lnTo>
                  <a:pt x="3407" y="1686"/>
                </a:lnTo>
                <a:lnTo>
                  <a:pt x="3404" y="1680"/>
                </a:lnTo>
                <a:lnTo>
                  <a:pt x="3407" y="1668"/>
                </a:lnTo>
                <a:lnTo>
                  <a:pt x="3405" y="1654"/>
                </a:lnTo>
                <a:lnTo>
                  <a:pt x="3406" y="1648"/>
                </a:lnTo>
                <a:lnTo>
                  <a:pt x="3408" y="1655"/>
                </a:lnTo>
                <a:lnTo>
                  <a:pt x="3409" y="1640"/>
                </a:lnTo>
                <a:lnTo>
                  <a:pt x="3414" y="1645"/>
                </a:lnTo>
                <a:lnTo>
                  <a:pt x="3415" y="1651"/>
                </a:lnTo>
                <a:lnTo>
                  <a:pt x="3417" y="1643"/>
                </a:lnTo>
                <a:lnTo>
                  <a:pt x="3416" y="1631"/>
                </a:lnTo>
                <a:lnTo>
                  <a:pt x="3416" y="1625"/>
                </a:lnTo>
                <a:lnTo>
                  <a:pt x="3415" y="1621"/>
                </a:lnTo>
                <a:lnTo>
                  <a:pt x="3418" y="1612"/>
                </a:lnTo>
                <a:lnTo>
                  <a:pt x="3423" y="1607"/>
                </a:lnTo>
                <a:lnTo>
                  <a:pt x="3426" y="1600"/>
                </a:lnTo>
                <a:lnTo>
                  <a:pt x="3427" y="1591"/>
                </a:lnTo>
                <a:lnTo>
                  <a:pt x="3436" y="1580"/>
                </a:lnTo>
                <a:lnTo>
                  <a:pt x="3433" y="1592"/>
                </a:lnTo>
                <a:lnTo>
                  <a:pt x="3442" y="1581"/>
                </a:lnTo>
                <a:lnTo>
                  <a:pt x="3452" y="1576"/>
                </a:lnTo>
                <a:lnTo>
                  <a:pt x="3459" y="1570"/>
                </a:lnTo>
                <a:lnTo>
                  <a:pt x="3469" y="1564"/>
                </a:lnTo>
                <a:lnTo>
                  <a:pt x="3475" y="1563"/>
                </a:lnTo>
                <a:lnTo>
                  <a:pt x="3478" y="1565"/>
                </a:lnTo>
                <a:lnTo>
                  <a:pt x="3488" y="1560"/>
                </a:lnTo>
                <a:lnTo>
                  <a:pt x="3496" y="1559"/>
                </a:lnTo>
                <a:lnTo>
                  <a:pt x="3498" y="1555"/>
                </a:lnTo>
                <a:lnTo>
                  <a:pt x="3502" y="1554"/>
                </a:lnTo>
                <a:lnTo>
                  <a:pt x="3508" y="1554"/>
                </a:lnTo>
                <a:lnTo>
                  <a:pt x="3522" y="1551"/>
                </a:lnTo>
                <a:lnTo>
                  <a:pt x="3529" y="1544"/>
                </a:lnTo>
                <a:lnTo>
                  <a:pt x="3535" y="1535"/>
                </a:lnTo>
                <a:lnTo>
                  <a:pt x="3544" y="1526"/>
                </a:lnTo>
                <a:lnTo>
                  <a:pt x="3546" y="1521"/>
                </a:lnTo>
                <a:lnTo>
                  <a:pt x="3548" y="1512"/>
                </a:lnTo>
                <a:lnTo>
                  <a:pt x="3559" y="1498"/>
                </a:lnTo>
                <a:lnTo>
                  <a:pt x="3560" y="1513"/>
                </a:lnTo>
                <a:lnTo>
                  <a:pt x="3567" y="1510"/>
                </a:lnTo>
                <a:lnTo>
                  <a:pt x="3564" y="1502"/>
                </a:lnTo>
                <a:lnTo>
                  <a:pt x="3570" y="1494"/>
                </a:lnTo>
                <a:lnTo>
                  <a:pt x="3575" y="1497"/>
                </a:lnTo>
                <a:lnTo>
                  <a:pt x="3578" y="1485"/>
                </a:lnTo>
                <a:lnTo>
                  <a:pt x="3586" y="1477"/>
                </a:lnTo>
                <a:lnTo>
                  <a:pt x="3591" y="1472"/>
                </a:lnTo>
                <a:lnTo>
                  <a:pt x="3597" y="1468"/>
                </a:lnTo>
                <a:lnTo>
                  <a:pt x="3598" y="1464"/>
                </a:lnTo>
                <a:lnTo>
                  <a:pt x="3603" y="1466"/>
                </a:lnTo>
                <a:lnTo>
                  <a:pt x="3604" y="1463"/>
                </a:lnTo>
                <a:lnTo>
                  <a:pt x="3609" y="1461"/>
                </a:lnTo>
                <a:lnTo>
                  <a:pt x="3616" y="1458"/>
                </a:lnTo>
                <a:lnTo>
                  <a:pt x="3623" y="1466"/>
                </a:lnTo>
                <a:lnTo>
                  <a:pt x="3627" y="1476"/>
                </a:lnTo>
                <a:lnTo>
                  <a:pt x="3635" y="1476"/>
                </a:lnTo>
                <a:lnTo>
                  <a:pt x="3642" y="1478"/>
                </a:lnTo>
                <a:lnTo>
                  <a:pt x="3642" y="1470"/>
                </a:lnTo>
                <a:lnTo>
                  <a:pt x="3649" y="1456"/>
                </a:lnTo>
                <a:lnTo>
                  <a:pt x="3655" y="1452"/>
                </a:lnTo>
                <a:lnTo>
                  <a:pt x="3654" y="1448"/>
                </a:lnTo>
                <a:lnTo>
                  <a:pt x="3662" y="1438"/>
                </a:lnTo>
                <a:lnTo>
                  <a:pt x="3669" y="1433"/>
                </a:lnTo>
                <a:lnTo>
                  <a:pt x="3675" y="1435"/>
                </a:lnTo>
                <a:lnTo>
                  <a:pt x="3685" y="1433"/>
                </a:lnTo>
                <a:lnTo>
                  <a:pt x="3687" y="1424"/>
                </a:lnTo>
                <a:lnTo>
                  <a:pt x="3679" y="1418"/>
                </a:lnTo>
                <a:lnTo>
                  <a:pt x="3686" y="1416"/>
                </a:lnTo>
                <a:lnTo>
                  <a:pt x="3693" y="1421"/>
                </a:lnTo>
                <a:lnTo>
                  <a:pt x="3698" y="1427"/>
                </a:lnTo>
                <a:lnTo>
                  <a:pt x="3707" y="1433"/>
                </a:lnTo>
                <a:lnTo>
                  <a:pt x="3712" y="1431"/>
                </a:lnTo>
                <a:lnTo>
                  <a:pt x="3717" y="1436"/>
                </a:lnTo>
                <a:lnTo>
                  <a:pt x="3725" y="1432"/>
                </a:lnTo>
                <a:lnTo>
                  <a:pt x="3730" y="1433"/>
                </a:lnTo>
                <a:lnTo>
                  <a:pt x="3733" y="1431"/>
                </a:lnTo>
                <a:lnTo>
                  <a:pt x="3737" y="1438"/>
                </a:lnTo>
                <a:lnTo>
                  <a:pt x="3732" y="1447"/>
                </a:lnTo>
                <a:lnTo>
                  <a:pt x="3726" y="1454"/>
                </a:lnTo>
                <a:lnTo>
                  <a:pt x="3722" y="1454"/>
                </a:lnTo>
                <a:lnTo>
                  <a:pt x="3722" y="1461"/>
                </a:lnTo>
                <a:lnTo>
                  <a:pt x="3717" y="1470"/>
                </a:lnTo>
                <a:lnTo>
                  <a:pt x="3711" y="1477"/>
                </a:lnTo>
                <a:lnTo>
                  <a:pt x="3711" y="1482"/>
                </a:lnTo>
                <a:lnTo>
                  <a:pt x="3718" y="1491"/>
                </a:lnTo>
                <a:lnTo>
                  <a:pt x="3726" y="1497"/>
                </a:lnTo>
                <a:lnTo>
                  <a:pt x="3731" y="1503"/>
                </a:lnTo>
                <a:lnTo>
                  <a:pt x="3736" y="1513"/>
                </a:lnTo>
                <a:lnTo>
                  <a:pt x="3740" y="1513"/>
                </a:lnTo>
                <a:lnTo>
                  <a:pt x="3744" y="1517"/>
                </a:lnTo>
                <a:lnTo>
                  <a:pt x="3745" y="1523"/>
                </a:lnTo>
                <a:lnTo>
                  <a:pt x="3754" y="1530"/>
                </a:lnTo>
                <a:lnTo>
                  <a:pt x="3763" y="1524"/>
                </a:lnTo>
                <a:lnTo>
                  <a:pt x="3768" y="1515"/>
                </a:lnTo>
                <a:lnTo>
                  <a:pt x="3773" y="1508"/>
                </a:lnTo>
                <a:lnTo>
                  <a:pt x="3776" y="1498"/>
                </a:lnTo>
                <a:lnTo>
                  <a:pt x="3783" y="1486"/>
                </a:lnTo>
                <a:lnTo>
                  <a:pt x="3783" y="1477"/>
                </a:lnTo>
                <a:lnTo>
                  <a:pt x="3785" y="1473"/>
                </a:lnTo>
                <a:lnTo>
                  <a:pt x="3786" y="1463"/>
                </a:lnTo>
                <a:lnTo>
                  <a:pt x="3790" y="1451"/>
                </a:lnTo>
                <a:lnTo>
                  <a:pt x="3793" y="1447"/>
                </a:lnTo>
                <a:lnTo>
                  <a:pt x="3792" y="1442"/>
                </a:lnTo>
                <a:lnTo>
                  <a:pt x="3797" y="1433"/>
                </a:lnTo>
                <a:lnTo>
                  <a:pt x="3801" y="1424"/>
                </a:lnTo>
                <a:lnTo>
                  <a:pt x="3802" y="1418"/>
                </a:lnTo>
                <a:lnTo>
                  <a:pt x="3807" y="1413"/>
                </a:lnTo>
                <a:lnTo>
                  <a:pt x="3810" y="1421"/>
                </a:lnTo>
                <a:lnTo>
                  <a:pt x="3808" y="1432"/>
                </a:lnTo>
                <a:lnTo>
                  <a:pt x="3811" y="1434"/>
                </a:lnTo>
                <a:lnTo>
                  <a:pt x="3810" y="1441"/>
                </a:lnTo>
                <a:lnTo>
                  <a:pt x="3813" y="1450"/>
                </a:lnTo>
                <a:lnTo>
                  <a:pt x="3812" y="1460"/>
                </a:lnTo>
                <a:lnTo>
                  <a:pt x="3810" y="1465"/>
                </a:lnTo>
                <a:close/>
                <a:moveTo>
                  <a:pt x="4040" y="1418"/>
                </a:moveTo>
                <a:lnTo>
                  <a:pt x="4042" y="1425"/>
                </a:lnTo>
                <a:lnTo>
                  <a:pt x="4034" y="1424"/>
                </a:lnTo>
                <a:lnTo>
                  <a:pt x="4032" y="1413"/>
                </a:lnTo>
                <a:lnTo>
                  <a:pt x="4038" y="1418"/>
                </a:lnTo>
                <a:lnTo>
                  <a:pt x="4040" y="1418"/>
                </a:lnTo>
                <a:close/>
                <a:moveTo>
                  <a:pt x="3549" y="1397"/>
                </a:moveTo>
                <a:lnTo>
                  <a:pt x="3545" y="1397"/>
                </a:lnTo>
                <a:lnTo>
                  <a:pt x="3530" y="1386"/>
                </a:lnTo>
                <a:lnTo>
                  <a:pt x="3542" y="1383"/>
                </a:lnTo>
                <a:lnTo>
                  <a:pt x="3547" y="1388"/>
                </a:lnTo>
                <a:lnTo>
                  <a:pt x="3550" y="1393"/>
                </a:lnTo>
                <a:lnTo>
                  <a:pt x="3549" y="1397"/>
                </a:lnTo>
                <a:close/>
                <a:moveTo>
                  <a:pt x="4028" y="1407"/>
                </a:moveTo>
                <a:lnTo>
                  <a:pt x="4023" y="1407"/>
                </a:lnTo>
                <a:lnTo>
                  <a:pt x="4015" y="1405"/>
                </a:lnTo>
                <a:lnTo>
                  <a:pt x="4014" y="1402"/>
                </a:lnTo>
                <a:lnTo>
                  <a:pt x="4015" y="1395"/>
                </a:lnTo>
                <a:lnTo>
                  <a:pt x="4023" y="1398"/>
                </a:lnTo>
                <a:lnTo>
                  <a:pt x="4026" y="1402"/>
                </a:lnTo>
                <a:lnTo>
                  <a:pt x="4028" y="1407"/>
                </a:lnTo>
                <a:close/>
                <a:moveTo>
                  <a:pt x="4038" y="1402"/>
                </a:moveTo>
                <a:lnTo>
                  <a:pt x="4035" y="1406"/>
                </a:lnTo>
                <a:lnTo>
                  <a:pt x="4030" y="1389"/>
                </a:lnTo>
                <a:lnTo>
                  <a:pt x="4029" y="1379"/>
                </a:lnTo>
                <a:lnTo>
                  <a:pt x="4033" y="1379"/>
                </a:lnTo>
                <a:lnTo>
                  <a:pt x="4034" y="1394"/>
                </a:lnTo>
                <a:lnTo>
                  <a:pt x="4038" y="1402"/>
                </a:lnTo>
                <a:close/>
                <a:moveTo>
                  <a:pt x="3595" y="1397"/>
                </a:moveTo>
                <a:lnTo>
                  <a:pt x="3584" y="1401"/>
                </a:lnTo>
                <a:lnTo>
                  <a:pt x="3583" y="1398"/>
                </a:lnTo>
                <a:lnTo>
                  <a:pt x="3585" y="1393"/>
                </a:lnTo>
                <a:lnTo>
                  <a:pt x="3591" y="1383"/>
                </a:lnTo>
                <a:lnTo>
                  <a:pt x="3604" y="1377"/>
                </a:lnTo>
                <a:lnTo>
                  <a:pt x="3605" y="1373"/>
                </a:lnTo>
                <a:lnTo>
                  <a:pt x="3616" y="1369"/>
                </a:lnTo>
                <a:lnTo>
                  <a:pt x="3624" y="1369"/>
                </a:lnTo>
                <a:lnTo>
                  <a:pt x="3628" y="1367"/>
                </a:lnTo>
                <a:lnTo>
                  <a:pt x="3633" y="1369"/>
                </a:lnTo>
                <a:lnTo>
                  <a:pt x="3627" y="1374"/>
                </a:lnTo>
                <a:lnTo>
                  <a:pt x="3614" y="1381"/>
                </a:lnTo>
                <a:lnTo>
                  <a:pt x="3604" y="1385"/>
                </a:lnTo>
                <a:lnTo>
                  <a:pt x="3595" y="1397"/>
                </a:lnTo>
                <a:close/>
                <a:moveTo>
                  <a:pt x="3520" y="1363"/>
                </a:moveTo>
                <a:lnTo>
                  <a:pt x="3524" y="1366"/>
                </a:lnTo>
                <a:lnTo>
                  <a:pt x="3532" y="1365"/>
                </a:lnTo>
                <a:lnTo>
                  <a:pt x="3534" y="1373"/>
                </a:lnTo>
                <a:lnTo>
                  <a:pt x="3519" y="1375"/>
                </a:lnTo>
                <a:lnTo>
                  <a:pt x="3512" y="1377"/>
                </a:lnTo>
                <a:lnTo>
                  <a:pt x="3505" y="1377"/>
                </a:lnTo>
                <a:lnTo>
                  <a:pt x="3510" y="1368"/>
                </a:lnTo>
                <a:lnTo>
                  <a:pt x="3517" y="1368"/>
                </a:lnTo>
                <a:lnTo>
                  <a:pt x="3520" y="1363"/>
                </a:lnTo>
                <a:close/>
                <a:moveTo>
                  <a:pt x="3581" y="1364"/>
                </a:moveTo>
                <a:lnTo>
                  <a:pt x="3577" y="1373"/>
                </a:lnTo>
                <a:lnTo>
                  <a:pt x="3558" y="1376"/>
                </a:lnTo>
                <a:lnTo>
                  <a:pt x="3543" y="1374"/>
                </a:lnTo>
                <a:lnTo>
                  <a:pt x="3544" y="1368"/>
                </a:lnTo>
                <a:lnTo>
                  <a:pt x="3554" y="1365"/>
                </a:lnTo>
                <a:lnTo>
                  <a:pt x="3560" y="1371"/>
                </a:lnTo>
                <a:lnTo>
                  <a:pt x="3569" y="1369"/>
                </a:lnTo>
                <a:lnTo>
                  <a:pt x="3581" y="1364"/>
                </a:lnTo>
                <a:close/>
                <a:moveTo>
                  <a:pt x="4020" y="1379"/>
                </a:moveTo>
                <a:lnTo>
                  <a:pt x="4020" y="1383"/>
                </a:lnTo>
                <a:lnTo>
                  <a:pt x="4012" y="1375"/>
                </a:lnTo>
                <a:lnTo>
                  <a:pt x="4006" y="1368"/>
                </a:lnTo>
                <a:lnTo>
                  <a:pt x="4003" y="1363"/>
                </a:lnTo>
                <a:lnTo>
                  <a:pt x="4005" y="1361"/>
                </a:lnTo>
                <a:lnTo>
                  <a:pt x="4010" y="1365"/>
                </a:lnTo>
                <a:lnTo>
                  <a:pt x="4019" y="1374"/>
                </a:lnTo>
                <a:lnTo>
                  <a:pt x="4020" y="1379"/>
                </a:lnTo>
                <a:close/>
                <a:moveTo>
                  <a:pt x="3995" y="1361"/>
                </a:moveTo>
                <a:lnTo>
                  <a:pt x="3993" y="1362"/>
                </a:lnTo>
                <a:lnTo>
                  <a:pt x="3987" y="1357"/>
                </a:lnTo>
                <a:lnTo>
                  <a:pt x="3984" y="1351"/>
                </a:lnTo>
                <a:lnTo>
                  <a:pt x="3985" y="1347"/>
                </a:lnTo>
                <a:lnTo>
                  <a:pt x="3991" y="1355"/>
                </a:lnTo>
                <a:lnTo>
                  <a:pt x="3995" y="1361"/>
                </a:lnTo>
                <a:close/>
                <a:moveTo>
                  <a:pt x="3411" y="1339"/>
                </a:moveTo>
                <a:lnTo>
                  <a:pt x="3435" y="1342"/>
                </a:lnTo>
                <a:lnTo>
                  <a:pt x="3438" y="1335"/>
                </a:lnTo>
                <a:lnTo>
                  <a:pt x="3459" y="1343"/>
                </a:lnTo>
                <a:lnTo>
                  <a:pt x="3463" y="1353"/>
                </a:lnTo>
                <a:lnTo>
                  <a:pt x="3480" y="1356"/>
                </a:lnTo>
                <a:lnTo>
                  <a:pt x="3494" y="1366"/>
                </a:lnTo>
                <a:lnTo>
                  <a:pt x="3479" y="1372"/>
                </a:lnTo>
                <a:lnTo>
                  <a:pt x="3467" y="1365"/>
                </a:lnTo>
                <a:lnTo>
                  <a:pt x="3456" y="1366"/>
                </a:lnTo>
                <a:lnTo>
                  <a:pt x="3444" y="1364"/>
                </a:lnTo>
                <a:lnTo>
                  <a:pt x="3433" y="1362"/>
                </a:lnTo>
                <a:lnTo>
                  <a:pt x="3419" y="1355"/>
                </a:lnTo>
                <a:lnTo>
                  <a:pt x="3411" y="1353"/>
                </a:lnTo>
                <a:lnTo>
                  <a:pt x="3406" y="1355"/>
                </a:lnTo>
                <a:lnTo>
                  <a:pt x="3385" y="1348"/>
                </a:lnTo>
                <a:lnTo>
                  <a:pt x="3384" y="1342"/>
                </a:lnTo>
                <a:lnTo>
                  <a:pt x="3373" y="1340"/>
                </a:lnTo>
                <a:lnTo>
                  <a:pt x="3381" y="1325"/>
                </a:lnTo>
                <a:lnTo>
                  <a:pt x="3396" y="1326"/>
                </a:lnTo>
                <a:lnTo>
                  <a:pt x="3405" y="1333"/>
                </a:lnTo>
                <a:lnTo>
                  <a:pt x="3410" y="1334"/>
                </a:lnTo>
                <a:lnTo>
                  <a:pt x="3411" y="1339"/>
                </a:lnTo>
                <a:close/>
                <a:moveTo>
                  <a:pt x="3725" y="1335"/>
                </a:moveTo>
                <a:lnTo>
                  <a:pt x="3717" y="1346"/>
                </a:lnTo>
                <a:lnTo>
                  <a:pt x="3717" y="1334"/>
                </a:lnTo>
                <a:lnTo>
                  <a:pt x="3721" y="1328"/>
                </a:lnTo>
                <a:lnTo>
                  <a:pt x="3723" y="1323"/>
                </a:lnTo>
                <a:lnTo>
                  <a:pt x="3725" y="1327"/>
                </a:lnTo>
                <a:lnTo>
                  <a:pt x="3725" y="1335"/>
                </a:lnTo>
                <a:close/>
                <a:moveTo>
                  <a:pt x="3976" y="1352"/>
                </a:moveTo>
                <a:lnTo>
                  <a:pt x="3973" y="1353"/>
                </a:lnTo>
                <a:lnTo>
                  <a:pt x="3969" y="1346"/>
                </a:lnTo>
                <a:lnTo>
                  <a:pt x="3964" y="1335"/>
                </a:lnTo>
                <a:lnTo>
                  <a:pt x="3963" y="1322"/>
                </a:lnTo>
                <a:lnTo>
                  <a:pt x="3965" y="1319"/>
                </a:lnTo>
                <a:lnTo>
                  <a:pt x="3966" y="1325"/>
                </a:lnTo>
                <a:lnTo>
                  <a:pt x="3969" y="1329"/>
                </a:lnTo>
                <a:lnTo>
                  <a:pt x="3974" y="1340"/>
                </a:lnTo>
                <a:lnTo>
                  <a:pt x="3979" y="1346"/>
                </a:lnTo>
                <a:lnTo>
                  <a:pt x="3976" y="1352"/>
                </a:lnTo>
                <a:close/>
                <a:moveTo>
                  <a:pt x="3932" y="1327"/>
                </a:moveTo>
                <a:lnTo>
                  <a:pt x="3925" y="1328"/>
                </a:lnTo>
                <a:lnTo>
                  <a:pt x="3923" y="1333"/>
                </a:lnTo>
                <a:lnTo>
                  <a:pt x="3916" y="1337"/>
                </a:lnTo>
                <a:lnTo>
                  <a:pt x="3910" y="1340"/>
                </a:lnTo>
                <a:lnTo>
                  <a:pt x="3903" y="1340"/>
                </a:lnTo>
                <a:lnTo>
                  <a:pt x="3894" y="1335"/>
                </a:lnTo>
                <a:lnTo>
                  <a:pt x="3887" y="1330"/>
                </a:lnTo>
                <a:lnTo>
                  <a:pt x="3890" y="1325"/>
                </a:lnTo>
                <a:lnTo>
                  <a:pt x="3900" y="1328"/>
                </a:lnTo>
                <a:lnTo>
                  <a:pt x="3906" y="1327"/>
                </a:lnTo>
                <a:lnTo>
                  <a:pt x="3909" y="1318"/>
                </a:lnTo>
                <a:lnTo>
                  <a:pt x="3911" y="1318"/>
                </a:lnTo>
                <a:lnTo>
                  <a:pt x="3911" y="1327"/>
                </a:lnTo>
                <a:lnTo>
                  <a:pt x="3919" y="1326"/>
                </a:lnTo>
                <a:lnTo>
                  <a:pt x="3922" y="1320"/>
                </a:lnTo>
                <a:lnTo>
                  <a:pt x="3929" y="1314"/>
                </a:lnTo>
                <a:lnTo>
                  <a:pt x="3929" y="1304"/>
                </a:lnTo>
                <a:lnTo>
                  <a:pt x="3935" y="1304"/>
                </a:lnTo>
                <a:lnTo>
                  <a:pt x="3937" y="1307"/>
                </a:lnTo>
                <a:lnTo>
                  <a:pt x="3937" y="1316"/>
                </a:lnTo>
                <a:lnTo>
                  <a:pt x="3932" y="1327"/>
                </a:lnTo>
                <a:close/>
                <a:moveTo>
                  <a:pt x="3638" y="1288"/>
                </a:moveTo>
                <a:lnTo>
                  <a:pt x="3634" y="1294"/>
                </a:lnTo>
                <a:lnTo>
                  <a:pt x="3625" y="1290"/>
                </a:lnTo>
                <a:lnTo>
                  <a:pt x="3623" y="1284"/>
                </a:lnTo>
                <a:lnTo>
                  <a:pt x="3635" y="1284"/>
                </a:lnTo>
                <a:lnTo>
                  <a:pt x="3638" y="1288"/>
                </a:lnTo>
                <a:close/>
                <a:moveTo>
                  <a:pt x="3677" y="1283"/>
                </a:moveTo>
                <a:lnTo>
                  <a:pt x="3681" y="1296"/>
                </a:lnTo>
                <a:lnTo>
                  <a:pt x="3671" y="1289"/>
                </a:lnTo>
                <a:lnTo>
                  <a:pt x="3661" y="1287"/>
                </a:lnTo>
                <a:lnTo>
                  <a:pt x="3654" y="1288"/>
                </a:lnTo>
                <a:lnTo>
                  <a:pt x="3646" y="1288"/>
                </a:lnTo>
                <a:lnTo>
                  <a:pt x="3649" y="1278"/>
                </a:lnTo>
                <a:lnTo>
                  <a:pt x="3664" y="1278"/>
                </a:lnTo>
                <a:lnTo>
                  <a:pt x="3677" y="1283"/>
                </a:lnTo>
                <a:close/>
                <a:moveTo>
                  <a:pt x="3947" y="1310"/>
                </a:moveTo>
                <a:lnTo>
                  <a:pt x="3943" y="1315"/>
                </a:lnTo>
                <a:lnTo>
                  <a:pt x="3942" y="1305"/>
                </a:lnTo>
                <a:lnTo>
                  <a:pt x="3940" y="1298"/>
                </a:lnTo>
                <a:lnTo>
                  <a:pt x="3934" y="1292"/>
                </a:lnTo>
                <a:lnTo>
                  <a:pt x="3927" y="1285"/>
                </a:lnTo>
                <a:lnTo>
                  <a:pt x="3920" y="1279"/>
                </a:lnTo>
                <a:lnTo>
                  <a:pt x="3923" y="1275"/>
                </a:lnTo>
                <a:lnTo>
                  <a:pt x="3930" y="1280"/>
                </a:lnTo>
                <a:lnTo>
                  <a:pt x="3933" y="1284"/>
                </a:lnTo>
                <a:lnTo>
                  <a:pt x="3937" y="1288"/>
                </a:lnTo>
                <a:lnTo>
                  <a:pt x="3942" y="1296"/>
                </a:lnTo>
                <a:lnTo>
                  <a:pt x="3946" y="1302"/>
                </a:lnTo>
                <a:lnTo>
                  <a:pt x="3947" y="1310"/>
                </a:lnTo>
                <a:close/>
                <a:moveTo>
                  <a:pt x="3723" y="1250"/>
                </a:moveTo>
                <a:lnTo>
                  <a:pt x="3725" y="1278"/>
                </a:lnTo>
                <a:lnTo>
                  <a:pt x="3737" y="1288"/>
                </a:lnTo>
                <a:lnTo>
                  <a:pt x="3747" y="1270"/>
                </a:lnTo>
                <a:lnTo>
                  <a:pt x="3762" y="1260"/>
                </a:lnTo>
                <a:lnTo>
                  <a:pt x="3772" y="1260"/>
                </a:lnTo>
                <a:lnTo>
                  <a:pt x="3782" y="1266"/>
                </a:lnTo>
                <a:lnTo>
                  <a:pt x="3791" y="1272"/>
                </a:lnTo>
                <a:lnTo>
                  <a:pt x="3804" y="1275"/>
                </a:lnTo>
                <a:lnTo>
                  <a:pt x="3824" y="1288"/>
                </a:lnTo>
                <a:lnTo>
                  <a:pt x="3846" y="1297"/>
                </a:lnTo>
                <a:lnTo>
                  <a:pt x="3854" y="1306"/>
                </a:lnTo>
                <a:lnTo>
                  <a:pt x="3860" y="1315"/>
                </a:lnTo>
                <a:lnTo>
                  <a:pt x="3861" y="1325"/>
                </a:lnTo>
                <a:lnTo>
                  <a:pt x="3880" y="1336"/>
                </a:lnTo>
                <a:lnTo>
                  <a:pt x="3882" y="1345"/>
                </a:lnTo>
                <a:lnTo>
                  <a:pt x="3870" y="1347"/>
                </a:lnTo>
                <a:lnTo>
                  <a:pt x="3872" y="1358"/>
                </a:lnTo>
                <a:lnTo>
                  <a:pt x="3881" y="1369"/>
                </a:lnTo>
                <a:lnTo>
                  <a:pt x="3886" y="1388"/>
                </a:lnTo>
                <a:lnTo>
                  <a:pt x="3893" y="1388"/>
                </a:lnTo>
                <a:lnTo>
                  <a:pt x="3891" y="1395"/>
                </a:lnTo>
                <a:lnTo>
                  <a:pt x="3900" y="1398"/>
                </a:lnTo>
                <a:lnTo>
                  <a:pt x="3895" y="1402"/>
                </a:lnTo>
                <a:lnTo>
                  <a:pt x="3906" y="1409"/>
                </a:lnTo>
                <a:lnTo>
                  <a:pt x="3905" y="1415"/>
                </a:lnTo>
                <a:lnTo>
                  <a:pt x="3896" y="1416"/>
                </a:lnTo>
                <a:lnTo>
                  <a:pt x="3894" y="1412"/>
                </a:lnTo>
                <a:lnTo>
                  <a:pt x="3885" y="1408"/>
                </a:lnTo>
                <a:lnTo>
                  <a:pt x="3873" y="1406"/>
                </a:lnTo>
                <a:lnTo>
                  <a:pt x="3866" y="1394"/>
                </a:lnTo>
                <a:lnTo>
                  <a:pt x="3861" y="1385"/>
                </a:lnTo>
                <a:lnTo>
                  <a:pt x="3856" y="1369"/>
                </a:lnTo>
                <a:lnTo>
                  <a:pt x="3842" y="1362"/>
                </a:lnTo>
                <a:lnTo>
                  <a:pt x="3831" y="1366"/>
                </a:lnTo>
                <a:lnTo>
                  <a:pt x="3823" y="1372"/>
                </a:lnTo>
                <a:lnTo>
                  <a:pt x="3823" y="1384"/>
                </a:lnTo>
                <a:lnTo>
                  <a:pt x="3812" y="1389"/>
                </a:lnTo>
                <a:lnTo>
                  <a:pt x="3806" y="1386"/>
                </a:lnTo>
                <a:lnTo>
                  <a:pt x="3794" y="1386"/>
                </a:lnTo>
                <a:lnTo>
                  <a:pt x="3785" y="1372"/>
                </a:lnTo>
                <a:lnTo>
                  <a:pt x="3774" y="1368"/>
                </a:lnTo>
                <a:lnTo>
                  <a:pt x="3771" y="1373"/>
                </a:lnTo>
                <a:lnTo>
                  <a:pt x="3755" y="1373"/>
                </a:lnTo>
                <a:lnTo>
                  <a:pt x="3762" y="1359"/>
                </a:lnTo>
                <a:lnTo>
                  <a:pt x="3770" y="1355"/>
                </a:lnTo>
                <a:lnTo>
                  <a:pt x="3768" y="1336"/>
                </a:lnTo>
                <a:lnTo>
                  <a:pt x="3764" y="1323"/>
                </a:lnTo>
                <a:lnTo>
                  <a:pt x="3742" y="1308"/>
                </a:lnTo>
                <a:lnTo>
                  <a:pt x="3732" y="1306"/>
                </a:lnTo>
                <a:lnTo>
                  <a:pt x="3715" y="1290"/>
                </a:lnTo>
                <a:lnTo>
                  <a:pt x="3712" y="1298"/>
                </a:lnTo>
                <a:lnTo>
                  <a:pt x="3706" y="1300"/>
                </a:lnTo>
                <a:lnTo>
                  <a:pt x="3704" y="1294"/>
                </a:lnTo>
                <a:lnTo>
                  <a:pt x="3705" y="1287"/>
                </a:lnTo>
                <a:lnTo>
                  <a:pt x="3696" y="1278"/>
                </a:lnTo>
                <a:lnTo>
                  <a:pt x="3708" y="1273"/>
                </a:lnTo>
                <a:lnTo>
                  <a:pt x="3717" y="1273"/>
                </a:lnTo>
                <a:lnTo>
                  <a:pt x="3716" y="1268"/>
                </a:lnTo>
                <a:lnTo>
                  <a:pt x="3699" y="1268"/>
                </a:lnTo>
                <a:lnTo>
                  <a:pt x="3694" y="1258"/>
                </a:lnTo>
                <a:lnTo>
                  <a:pt x="3684" y="1255"/>
                </a:lnTo>
                <a:lnTo>
                  <a:pt x="3678" y="1247"/>
                </a:lnTo>
                <a:lnTo>
                  <a:pt x="3695" y="1243"/>
                </a:lnTo>
                <a:lnTo>
                  <a:pt x="3702" y="1237"/>
                </a:lnTo>
                <a:lnTo>
                  <a:pt x="3721" y="1245"/>
                </a:lnTo>
                <a:lnTo>
                  <a:pt x="3723" y="1250"/>
                </a:lnTo>
                <a:close/>
                <a:moveTo>
                  <a:pt x="3615" y="1208"/>
                </a:moveTo>
                <a:lnTo>
                  <a:pt x="3606" y="1225"/>
                </a:lnTo>
                <a:lnTo>
                  <a:pt x="3597" y="1228"/>
                </a:lnTo>
                <a:lnTo>
                  <a:pt x="3585" y="1225"/>
                </a:lnTo>
                <a:lnTo>
                  <a:pt x="3565" y="1225"/>
                </a:lnTo>
                <a:lnTo>
                  <a:pt x="3554" y="1228"/>
                </a:lnTo>
                <a:lnTo>
                  <a:pt x="3553" y="1240"/>
                </a:lnTo>
                <a:lnTo>
                  <a:pt x="3563" y="1254"/>
                </a:lnTo>
                <a:lnTo>
                  <a:pt x="3570" y="1247"/>
                </a:lnTo>
                <a:lnTo>
                  <a:pt x="3593" y="1241"/>
                </a:lnTo>
                <a:lnTo>
                  <a:pt x="3592" y="1249"/>
                </a:lnTo>
                <a:lnTo>
                  <a:pt x="3586" y="1247"/>
                </a:lnTo>
                <a:lnTo>
                  <a:pt x="3581" y="1256"/>
                </a:lnTo>
                <a:lnTo>
                  <a:pt x="3570" y="1263"/>
                </a:lnTo>
                <a:lnTo>
                  <a:pt x="3581" y="1284"/>
                </a:lnTo>
                <a:lnTo>
                  <a:pt x="3578" y="1289"/>
                </a:lnTo>
                <a:lnTo>
                  <a:pt x="3588" y="1308"/>
                </a:lnTo>
                <a:lnTo>
                  <a:pt x="3587" y="1318"/>
                </a:lnTo>
                <a:lnTo>
                  <a:pt x="3581" y="1324"/>
                </a:lnTo>
                <a:lnTo>
                  <a:pt x="3576" y="1318"/>
                </a:lnTo>
                <a:lnTo>
                  <a:pt x="3583" y="1305"/>
                </a:lnTo>
                <a:lnTo>
                  <a:pt x="3570" y="1310"/>
                </a:lnTo>
                <a:lnTo>
                  <a:pt x="3568" y="1306"/>
                </a:lnTo>
                <a:lnTo>
                  <a:pt x="3570" y="1299"/>
                </a:lnTo>
                <a:lnTo>
                  <a:pt x="3562" y="1290"/>
                </a:lnTo>
                <a:lnTo>
                  <a:pt x="3563" y="1274"/>
                </a:lnTo>
                <a:lnTo>
                  <a:pt x="3555" y="1279"/>
                </a:lnTo>
                <a:lnTo>
                  <a:pt x="3555" y="1298"/>
                </a:lnTo>
                <a:lnTo>
                  <a:pt x="3554" y="1322"/>
                </a:lnTo>
                <a:lnTo>
                  <a:pt x="3546" y="1324"/>
                </a:lnTo>
                <a:lnTo>
                  <a:pt x="3542" y="1319"/>
                </a:lnTo>
                <a:lnTo>
                  <a:pt x="3546" y="1304"/>
                </a:lnTo>
                <a:lnTo>
                  <a:pt x="3545" y="1288"/>
                </a:lnTo>
                <a:lnTo>
                  <a:pt x="3539" y="1288"/>
                </a:lnTo>
                <a:lnTo>
                  <a:pt x="3537" y="1277"/>
                </a:lnTo>
                <a:lnTo>
                  <a:pt x="3542" y="1266"/>
                </a:lnTo>
                <a:lnTo>
                  <a:pt x="3544" y="1254"/>
                </a:lnTo>
                <a:lnTo>
                  <a:pt x="3550" y="1229"/>
                </a:lnTo>
                <a:lnTo>
                  <a:pt x="3553" y="1223"/>
                </a:lnTo>
                <a:lnTo>
                  <a:pt x="3563" y="1210"/>
                </a:lnTo>
                <a:lnTo>
                  <a:pt x="3573" y="1215"/>
                </a:lnTo>
                <a:lnTo>
                  <a:pt x="3587" y="1217"/>
                </a:lnTo>
                <a:lnTo>
                  <a:pt x="3602" y="1217"/>
                </a:lnTo>
                <a:lnTo>
                  <a:pt x="3613" y="1205"/>
                </a:lnTo>
                <a:lnTo>
                  <a:pt x="3615" y="1208"/>
                </a:lnTo>
                <a:close/>
                <a:moveTo>
                  <a:pt x="3656" y="1213"/>
                </a:moveTo>
                <a:lnTo>
                  <a:pt x="3656" y="1227"/>
                </a:lnTo>
                <a:lnTo>
                  <a:pt x="3649" y="1226"/>
                </a:lnTo>
                <a:lnTo>
                  <a:pt x="3648" y="1236"/>
                </a:lnTo>
                <a:lnTo>
                  <a:pt x="3653" y="1245"/>
                </a:lnTo>
                <a:lnTo>
                  <a:pt x="3649" y="1246"/>
                </a:lnTo>
                <a:lnTo>
                  <a:pt x="3645" y="1236"/>
                </a:lnTo>
                <a:lnTo>
                  <a:pt x="3642" y="1215"/>
                </a:lnTo>
                <a:lnTo>
                  <a:pt x="3643" y="1201"/>
                </a:lnTo>
                <a:lnTo>
                  <a:pt x="3647" y="1196"/>
                </a:lnTo>
                <a:lnTo>
                  <a:pt x="3648" y="1205"/>
                </a:lnTo>
                <a:lnTo>
                  <a:pt x="3655" y="1206"/>
                </a:lnTo>
                <a:lnTo>
                  <a:pt x="3656" y="1213"/>
                </a:lnTo>
                <a:close/>
                <a:moveTo>
                  <a:pt x="3379" y="1324"/>
                </a:moveTo>
                <a:lnTo>
                  <a:pt x="3366" y="1325"/>
                </a:lnTo>
                <a:lnTo>
                  <a:pt x="3356" y="1312"/>
                </a:lnTo>
                <a:lnTo>
                  <a:pt x="3341" y="1298"/>
                </a:lnTo>
                <a:lnTo>
                  <a:pt x="3337" y="1288"/>
                </a:lnTo>
                <a:lnTo>
                  <a:pt x="3328" y="1275"/>
                </a:lnTo>
                <a:lnTo>
                  <a:pt x="3323" y="1264"/>
                </a:lnTo>
                <a:lnTo>
                  <a:pt x="3314" y="1241"/>
                </a:lnTo>
                <a:lnTo>
                  <a:pt x="3303" y="1228"/>
                </a:lnTo>
                <a:lnTo>
                  <a:pt x="3299" y="1215"/>
                </a:lnTo>
                <a:lnTo>
                  <a:pt x="3295" y="1203"/>
                </a:lnTo>
                <a:lnTo>
                  <a:pt x="3284" y="1194"/>
                </a:lnTo>
                <a:lnTo>
                  <a:pt x="3277" y="1180"/>
                </a:lnTo>
                <a:lnTo>
                  <a:pt x="3268" y="1171"/>
                </a:lnTo>
                <a:lnTo>
                  <a:pt x="3255" y="1155"/>
                </a:lnTo>
                <a:lnTo>
                  <a:pt x="3254" y="1146"/>
                </a:lnTo>
                <a:lnTo>
                  <a:pt x="3261" y="1146"/>
                </a:lnTo>
                <a:lnTo>
                  <a:pt x="3279" y="1149"/>
                </a:lnTo>
                <a:lnTo>
                  <a:pt x="3290" y="1165"/>
                </a:lnTo>
                <a:lnTo>
                  <a:pt x="3300" y="1176"/>
                </a:lnTo>
                <a:lnTo>
                  <a:pt x="3308" y="1181"/>
                </a:lnTo>
                <a:lnTo>
                  <a:pt x="3319" y="1198"/>
                </a:lnTo>
                <a:lnTo>
                  <a:pt x="3331" y="1199"/>
                </a:lnTo>
                <a:lnTo>
                  <a:pt x="3343" y="1209"/>
                </a:lnTo>
                <a:lnTo>
                  <a:pt x="3349" y="1223"/>
                </a:lnTo>
                <a:lnTo>
                  <a:pt x="3358" y="1230"/>
                </a:lnTo>
                <a:lnTo>
                  <a:pt x="3354" y="1243"/>
                </a:lnTo>
                <a:lnTo>
                  <a:pt x="3360" y="1248"/>
                </a:lnTo>
                <a:lnTo>
                  <a:pt x="3365" y="1248"/>
                </a:lnTo>
                <a:lnTo>
                  <a:pt x="3366" y="1259"/>
                </a:lnTo>
                <a:lnTo>
                  <a:pt x="3370" y="1268"/>
                </a:lnTo>
                <a:lnTo>
                  <a:pt x="3379" y="1269"/>
                </a:lnTo>
                <a:lnTo>
                  <a:pt x="3385" y="1280"/>
                </a:lnTo>
                <a:lnTo>
                  <a:pt x="3380" y="1300"/>
                </a:lnTo>
                <a:lnTo>
                  <a:pt x="3379" y="1324"/>
                </a:lnTo>
                <a:close/>
                <a:moveTo>
                  <a:pt x="3526" y="1203"/>
                </a:moveTo>
                <a:lnTo>
                  <a:pt x="3540" y="1217"/>
                </a:lnTo>
                <a:lnTo>
                  <a:pt x="3526" y="1219"/>
                </a:lnTo>
                <a:lnTo>
                  <a:pt x="3522" y="1230"/>
                </a:lnTo>
                <a:lnTo>
                  <a:pt x="3523" y="1245"/>
                </a:lnTo>
                <a:lnTo>
                  <a:pt x="3510" y="1255"/>
                </a:lnTo>
                <a:lnTo>
                  <a:pt x="3510" y="1272"/>
                </a:lnTo>
                <a:lnTo>
                  <a:pt x="3505" y="1296"/>
                </a:lnTo>
                <a:lnTo>
                  <a:pt x="3503" y="1290"/>
                </a:lnTo>
                <a:lnTo>
                  <a:pt x="3489" y="1298"/>
                </a:lnTo>
                <a:lnTo>
                  <a:pt x="3485" y="1288"/>
                </a:lnTo>
                <a:lnTo>
                  <a:pt x="3476" y="1287"/>
                </a:lnTo>
                <a:lnTo>
                  <a:pt x="3470" y="1282"/>
                </a:lnTo>
                <a:lnTo>
                  <a:pt x="3456" y="1287"/>
                </a:lnTo>
                <a:lnTo>
                  <a:pt x="3452" y="1279"/>
                </a:lnTo>
                <a:lnTo>
                  <a:pt x="3444" y="1280"/>
                </a:lnTo>
                <a:lnTo>
                  <a:pt x="3435" y="1278"/>
                </a:lnTo>
                <a:lnTo>
                  <a:pt x="3433" y="1257"/>
                </a:lnTo>
                <a:lnTo>
                  <a:pt x="3427" y="1253"/>
                </a:lnTo>
                <a:lnTo>
                  <a:pt x="3421" y="1239"/>
                </a:lnTo>
                <a:lnTo>
                  <a:pt x="3419" y="1225"/>
                </a:lnTo>
                <a:lnTo>
                  <a:pt x="3420" y="1210"/>
                </a:lnTo>
                <a:lnTo>
                  <a:pt x="3427" y="1199"/>
                </a:lnTo>
                <a:lnTo>
                  <a:pt x="3437" y="1205"/>
                </a:lnTo>
                <a:lnTo>
                  <a:pt x="3446" y="1203"/>
                </a:lnTo>
                <a:lnTo>
                  <a:pt x="3448" y="1188"/>
                </a:lnTo>
                <a:lnTo>
                  <a:pt x="3454" y="1186"/>
                </a:lnTo>
                <a:lnTo>
                  <a:pt x="3467" y="1181"/>
                </a:lnTo>
                <a:lnTo>
                  <a:pt x="3476" y="1169"/>
                </a:lnTo>
                <a:lnTo>
                  <a:pt x="3480" y="1159"/>
                </a:lnTo>
                <a:lnTo>
                  <a:pt x="3485" y="1154"/>
                </a:lnTo>
                <a:lnTo>
                  <a:pt x="3495" y="1144"/>
                </a:lnTo>
                <a:lnTo>
                  <a:pt x="3503" y="1132"/>
                </a:lnTo>
                <a:lnTo>
                  <a:pt x="3508" y="1120"/>
                </a:lnTo>
                <a:lnTo>
                  <a:pt x="3513" y="1119"/>
                </a:lnTo>
                <a:lnTo>
                  <a:pt x="3519" y="1128"/>
                </a:lnTo>
                <a:lnTo>
                  <a:pt x="3520" y="1135"/>
                </a:lnTo>
                <a:lnTo>
                  <a:pt x="3529" y="1139"/>
                </a:lnTo>
                <a:lnTo>
                  <a:pt x="3539" y="1144"/>
                </a:lnTo>
                <a:lnTo>
                  <a:pt x="3539" y="1150"/>
                </a:lnTo>
                <a:lnTo>
                  <a:pt x="3530" y="1151"/>
                </a:lnTo>
                <a:lnTo>
                  <a:pt x="3534" y="1159"/>
                </a:lnTo>
                <a:lnTo>
                  <a:pt x="3525" y="1165"/>
                </a:lnTo>
                <a:lnTo>
                  <a:pt x="3519" y="1179"/>
                </a:lnTo>
                <a:lnTo>
                  <a:pt x="3528" y="1195"/>
                </a:lnTo>
                <a:lnTo>
                  <a:pt x="3526" y="1203"/>
                </a:lnTo>
                <a:close/>
                <a:moveTo>
                  <a:pt x="3621" y="1094"/>
                </a:moveTo>
                <a:lnTo>
                  <a:pt x="3624" y="1105"/>
                </a:lnTo>
                <a:lnTo>
                  <a:pt x="3625" y="1114"/>
                </a:lnTo>
                <a:lnTo>
                  <a:pt x="3623" y="1128"/>
                </a:lnTo>
                <a:lnTo>
                  <a:pt x="3616" y="1111"/>
                </a:lnTo>
                <a:lnTo>
                  <a:pt x="3612" y="1120"/>
                </a:lnTo>
                <a:lnTo>
                  <a:pt x="3616" y="1132"/>
                </a:lnTo>
                <a:lnTo>
                  <a:pt x="3614" y="1140"/>
                </a:lnTo>
                <a:lnTo>
                  <a:pt x="3599" y="1130"/>
                </a:lnTo>
                <a:lnTo>
                  <a:pt x="3595" y="1119"/>
                </a:lnTo>
                <a:lnTo>
                  <a:pt x="3597" y="1111"/>
                </a:lnTo>
                <a:lnTo>
                  <a:pt x="3589" y="1104"/>
                </a:lnTo>
                <a:lnTo>
                  <a:pt x="3586" y="1110"/>
                </a:lnTo>
                <a:lnTo>
                  <a:pt x="3581" y="1110"/>
                </a:lnTo>
                <a:lnTo>
                  <a:pt x="3573" y="1119"/>
                </a:lnTo>
                <a:lnTo>
                  <a:pt x="3570" y="1115"/>
                </a:lnTo>
                <a:lnTo>
                  <a:pt x="3574" y="1100"/>
                </a:lnTo>
                <a:lnTo>
                  <a:pt x="3581" y="1096"/>
                </a:lnTo>
                <a:lnTo>
                  <a:pt x="3586" y="1090"/>
                </a:lnTo>
                <a:lnTo>
                  <a:pt x="3592" y="1097"/>
                </a:lnTo>
                <a:lnTo>
                  <a:pt x="3599" y="1092"/>
                </a:lnTo>
                <a:lnTo>
                  <a:pt x="3601" y="1085"/>
                </a:lnTo>
                <a:lnTo>
                  <a:pt x="3609" y="1085"/>
                </a:lnTo>
                <a:lnTo>
                  <a:pt x="3607" y="1071"/>
                </a:lnTo>
                <a:lnTo>
                  <a:pt x="3617" y="1079"/>
                </a:lnTo>
                <a:lnTo>
                  <a:pt x="3619" y="1088"/>
                </a:lnTo>
                <a:lnTo>
                  <a:pt x="3621" y="1094"/>
                </a:lnTo>
                <a:close/>
                <a:moveTo>
                  <a:pt x="3085" y="1136"/>
                </a:moveTo>
                <a:lnTo>
                  <a:pt x="3073" y="1140"/>
                </a:lnTo>
                <a:lnTo>
                  <a:pt x="3068" y="1128"/>
                </a:lnTo>
                <a:lnTo>
                  <a:pt x="3065" y="1106"/>
                </a:lnTo>
                <a:lnTo>
                  <a:pt x="3068" y="1081"/>
                </a:lnTo>
                <a:lnTo>
                  <a:pt x="3077" y="1089"/>
                </a:lnTo>
                <a:lnTo>
                  <a:pt x="3082" y="1100"/>
                </a:lnTo>
                <a:lnTo>
                  <a:pt x="3090" y="1116"/>
                </a:lnTo>
                <a:lnTo>
                  <a:pt x="3089" y="1131"/>
                </a:lnTo>
                <a:lnTo>
                  <a:pt x="3085" y="1136"/>
                </a:lnTo>
                <a:close/>
                <a:moveTo>
                  <a:pt x="1383" y="1079"/>
                </a:moveTo>
                <a:lnTo>
                  <a:pt x="1373" y="1081"/>
                </a:lnTo>
                <a:lnTo>
                  <a:pt x="1371" y="1080"/>
                </a:lnTo>
                <a:lnTo>
                  <a:pt x="1375" y="1076"/>
                </a:lnTo>
                <a:lnTo>
                  <a:pt x="1375" y="1070"/>
                </a:lnTo>
                <a:lnTo>
                  <a:pt x="1382" y="1068"/>
                </a:lnTo>
                <a:lnTo>
                  <a:pt x="1384" y="1068"/>
                </a:lnTo>
                <a:lnTo>
                  <a:pt x="1383" y="1079"/>
                </a:lnTo>
                <a:close/>
                <a:moveTo>
                  <a:pt x="3588" y="1064"/>
                </a:moveTo>
                <a:lnTo>
                  <a:pt x="3585" y="1069"/>
                </a:lnTo>
                <a:lnTo>
                  <a:pt x="3583" y="1079"/>
                </a:lnTo>
                <a:lnTo>
                  <a:pt x="3579" y="1085"/>
                </a:lnTo>
                <a:lnTo>
                  <a:pt x="3572" y="1074"/>
                </a:lnTo>
                <a:lnTo>
                  <a:pt x="3573" y="1069"/>
                </a:lnTo>
                <a:lnTo>
                  <a:pt x="3575" y="1065"/>
                </a:lnTo>
                <a:lnTo>
                  <a:pt x="3575" y="1055"/>
                </a:lnTo>
                <a:lnTo>
                  <a:pt x="3582" y="1053"/>
                </a:lnTo>
                <a:lnTo>
                  <a:pt x="3582" y="1065"/>
                </a:lnTo>
                <a:lnTo>
                  <a:pt x="3587" y="1048"/>
                </a:lnTo>
                <a:lnTo>
                  <a:pt x="3588" y="1064"/>
                </a:lnTo>
                <a:close/>
                <a:moveTo>
                  <a:pt x="3525" y="1081"/>
                </a:moveTo>
                <a:lnTo>
                  <a:pt x="3512" y="1097"/>
                </a:lnTo>
                <a:lnTo>
                  <a:pt x="3516" y="1085"/>
                </a:lnTo>
                <a:lnTo>
                  <a:pt x="3524" y="1075"/>
                </a:lnTo>
                <a:lnTo>
                  <a:pt x="3529" y="1064"/>
                </a:lnTo>
                <a:lnTo>
                  <a:pt x="3533" y="1048"/>
                </a:lnTo>
                <a:lnTo>
                  <a:pt x="3537" y="1060"/>
                </a:lnTo>
                <a:lnTo>
                  <a:pt x="3530" y="1070"/>
                </a:lnTo>
                <a:lnTo>
                  <a:pt x="3525" y="1081"/>
                </a:lnTo>
                <a:close/>
                <a:moveTo>
                  <a:pt x="3559" y="1038"/>
                </a:moveTo>
                <a:lnTo>
                  <a:pt x="3568" y="1043"/>
                </a:lnTo>
                <a:lnTo>
                  <a:pt x="3576" y="1043"/>
                </a:lnTo>
                <a:lnTo>
                  <a:pt x="3576" y="1050"/>
                </a:lnTo>
                <a:lnTo>
                  <a:pt x="3572" y="1057"/>
                </a:lnTo>
                <a:lnTo>
                  <a:pt x="3565" y="1061"/>
                </a:lnTo>
                <a:lnTo>
                  <a:pt x="3563" y="1055"/>
                </a:lnTo>
                <a:lnTo>
                  <a:pt x="3563" y="1046"/>
                </a:lnTo>
                <a:lnTo>
                  <a:pt x="3559" y="1038"/>
                </a:lnTo>
                <a:close/>
                <a:moveTo>
                  <a:pt x="3602" y="1032"/>
                </a:moveTo>
                <a:lnTo>
                  <a:pt x="3608" y="1051"/>
                </a:lnTo>
                <a:lnTo>
                  <a:pt x="3598" y="1047"/>
                </a:lnTo>
                <a:lnTo>
                  <a:pt x="3599" y="1052"/>
                </a:lnTo>
                <a:lnTo>
                  <a:pt x="3604" y="1062"/>
                </a:lnTo>
                <a:lnTo>
                  <a:pt x="3598" y="1066"/>
                </a:lnTo>
                <a:lnTo>
                  <a:pt x="3597" y="1055"/>
                </a:lnTo>
                <a:lnTo>
                  <a:pt x="3593" y="1053"/>
                </a:lnTo>
                <a:lnTo>
                  <a:pt x="3589" y="1043"/>
                </a:lnTo>
                <a:lnTo>
                  <a:pt x="3597" y="1045"/>
                </a:lnTo>
                <a:lnTo>
                  <a:pt x="3596" y="1039"/>
                </a:lnTo>
                <a:lnTo>
                  <a:pt x="3586" y="1027"/>
                </a:lnTo>
                <a:lnTo>
                  <a:pt x="3598" y="1027"/>
                </a:lnTo>
                <a:lnTo>
                  <a:pt x="3602" y="1032"/>
                </a:lnTo>
                <a:close/>
                <a:moveTo>
                  <a:pt x="3553" y="1019"/>
                </a:moveTo>
                <a:lnTo>
                  <a:pt x="3552" y="1033"/>
                </a:lnTo>
                <a:lnTo>
                  <a:pt x="3545" y="1026"/>
                </a:lnTo>
                <a:lnTo>
                  <a:pt x="3537" y="1013"/>
                </a:lnTo>
                <a:lnTo>
                  <a:pt x="3547" y="1013"/>
                </a:lnTo>
                <a:lnTo>
                  <a:pt x="3553" y="1019"/>
                </a:lnTo>
                <a:close/>
                <a:moveTo>
                  <a:pt x="3532" y="932"/>
                </a:moveTo>
                <a:lnTo>
                  <a:pt x="3539" y="936"/>
                </a:lnTo>
                <a:lnTo>
                  <a:pt x="3543" y="931"/>
                </a:lnTo>
                <a:lnTo>
                  <a:pt x="3545" y="936"/>
                </a:lnTo>
                <a:lnTo>
                  <a:pt x="3544" y="942"/>
                </a:lnTo>
                <a:lnTo>
                  <a:pt x="3550" y="953"/>
                </a:lnTo>
                <a:lnTo>
                  <a:pt x="3550" y="967"/>
                </a:lnTo>
                <a:lnTo>
                  <a:pt x="3545" y="973"/>
                </a:lnTo>
                <a:lnTo>
                  <a:pt x="3546" y="986"/>
                </a:lnTo>
                <a:lnTo>
                  <a:pt x="3550" y="999"/>
                </a:lnTo>
                <a:lnTo>
                  <a:pt x="3557" y="1000"/>
                </a:lnTo>
                <a:lnTo>
                  <a:pt x="3563" y="998"/>
                </a:lnTo>
                <a:lnTo>
                  <a:pt x="3579" y="1007"/>
                </a:lnTo>
                <a:lnTo>
                  <a:pt x="3579" y="1016"/>
                </a:lnTo>
                <a:lnTo>
                  <a:pt x="3584" y="1019"/>
                </a:lnTo>
                <a:lnTo>
                  <a:pt x="3584" y="1027"/>
                </a:lnTo>
                <a:lnTo>
                  <a:pt x="3574" y="1019"/>
                </a:lnTo>
                <a:lnTo>
                  <a:pt x="3568" y="1010"/>
                </a:lnTo>
                <a:lnTo>
                  <a:pt x="3566" y="1017"/>
                </a:lnTo>
                <a:lnTo>
                  <a:pt x="3556" y="1007"/>
                </a:lnTo>
                <a:lnTo>
                  <a:pt x="3546" y="1010"/>
                </a:lnTo>
                <a:lnTo>
                  <a:pt x="3539" y="1007"/>
                </a:lnTo>
                <a:lnTo>
                  <a:pt x="3539" y="1000"/>
                </a:lnTo>
                <a:lnTo>
                  <a:pt x="3542" y="996"/>
                </a:lnTo>
                <a:lnTo>
                  <a:pt x="3537" y="992"/>
                </a:lnTo>
                <a:lnTo>
                  <a:pt x="3537" y="998"/>
                </a:lnTo>
                <a:lnTo>
                  <a:pt x="3529" y="989"/>
                </a:lnTo>
                <a:lnTo>
                  <a:pt x="3526" y="982"/>
                </a:lnTo>
                <a:lnTo>
                  <a:pt x="3523" y="967"/>
                </a:lnTo>
                <a:lnTo>
                  <a:pt x="3528" y="972"/>
                </a:lnTo>
                <a:lnTo>
                  <a:pt x="3524" y="947"/>
                </a:lnTo>
                <a:lnTo>
                  <a:pt x="3525" y="932"/>
                </a:lnTo>
                <a:lnTo>
                  <a:pt x="3532" y="932"/>
                </a:lnTo>
                <a:close/>
                <a:moveTo>
                  <a:pt x="1340" y="957"/>
                </a:moveTo>
                <a:lnTo>
                  <a:pt x="1336" y="960"/>
                </a:lnTo>
                <a:lnTo>
                  <a:pt x="1328" y="960"/>
                </a:lnTo>
                <a:lnTo>
                  <a:pt x="1320" y="960"/>
                </a:lnTo>
                <a:lnTo>
                  <a:pt x="1321" y="953"/>
                </a:lnTo>
                <a:lnTo>
                  <a:pt x="1322" y="951"/>
                </a:lnTo>
                <a:lnTo>
                  <a:pt x="1332" y="952"/>
                </a:lnTo>
                <a:lnTo>
                  <a:pt x="1338" y="953"/>
                </a:lnTo>
                <a:lnTo>
                  <a:pt x="1340" y="957"/>
                </a:lnTo>
                <a:close/>
                <a:moveTo>
                  <a:pt x="1206" y="959"/>
                </a:moveTo>
                <a:lnTo>
                  <a:pt x="1202" y="961"/>
                </a:lnTo>
                <a:lnTo>
                  <a:pt x="1196" y="959"/>
                </a:lnTo>
                <a:lnTo>
                  <a:pt x="1190" y="953"/>
                </a:lnTo>
                <a:lnTo>
                  <a:pt x="1192" y="950"/>
                </a:lnTo>
                <a:lnTo>
                  <a:pt x="1197" y="949"/>
                </a:lnTo>
                <a:lnTo>
                  <a:pt x="1200" y="949"/>
                </a:lnTo>
                <a:lnTo>
                  <a:pt x="1208" y="951"/>
                </a:lnTo>
                <a:lnTo>
                  <a:pt x="1213" y="954"/>
                </a:lnTo>
                <a:lnTo>
                  <a:pt x="1215" y="959"/>
                </a:lnTo>
                <a:lnTo>
                  <a:pt x="1206" y="959"/>
                </a:lnTo>
                <a:close/>
                <a:moveTo>
                  <a:pt x="1261" y="930"/>
                </a:moveTo>
                <a:lnTo>
                  <a:pt x="1271" y="932"/>
                </a:lnTo>
                <a:lnTo>
                  <a:pt x="1273" y="930"/>
                </a:lnTo>
                <a:lnTo>
                  <a:pt x="1282" y="930"/>
                </a:lnTo>
                <a:lnTo>
                  <a:pt x="1289" y="934"/>
                </a:lnTo>
                <a:lnTo>
                  <a:pt x="1292" y="934"/>
                </a:lnTo>
                <a:lnTo>
                  <a:pt x="1293" y="939"/>
                </a:lnTo>
                <a:lnTo>
                  <a:pt x="1300" y="939"/>
                </a:lnTo>
                <a:lnTo>
                  <a:pt x="1299" y="943"/>
                </a:lnTo>
                <a:lnTo>
                  <a:pt x="1303" y="944"/>
                </a:lnTo>
                <a:lnTo>
                  <a:pt x="1309" y="950"/>
                </a:lnTo>
                <a:lnTo>
                  <a:pt x="1303" y="956"/>
                </a:lnTo>
                <a:lnTo>
                  <a:pt x="1298" y="952"/>
                </a:lnTo>
                <a:lnTo>
                  <a:pt x="1293" y="953"/>
                </a:lnTo>
                <a:lnTo>
                  <a:pt x="1289" y="952"/>
                </a:lnTo>
                <a:lnTo>
                  <a:pt x="1286" y="956"/>
                </a:lnTo>
                <a:lnTo>
                  <a:pt x="1282" y="956"/>
                </a:lnTo>
                <a:lnTo>
                  <a:pt x="1281" y="952"/>
                </a:lnTo>
                <a:lnTo>
                  <a:pt x="1276" y="954"/>
                </a:lnTo>
                <a:lnTo>
                  <a:pt x="1270" y="964"/>
                </a:lnTo>
                <a:lnTo>
                  <a:pt x="1268" y="962"/>
                </a:lnTo>
                <a:lnTo>
                  <a:pt x="1268" y="958"/>
                </a:lnTo>
                <a:lnTo>
                  <a:pt x="1260" y="954"/>
                </a:lnTo>
                <a:lnTo>
                  <a:pt x="1254" y="956"/>
                </a:lnTo>
                <a:lnTo>
                  <a:pt x="1248" y="954"/>
                </a:lnTo>
                <a:lnTo>
                  <a:pt x="1242" y="958"/>
                </a:lnTo>
                <a:lnTo>
                  <a:pt x="1236" y="952"/>
                </a:lnTo>
                <a:lnTo>
                  <a:pt x="1238" y="948"/>
                </a:lnTo>
                <a:lnTo>
                  <a:pt x="1249" y="950"/>
                </a:lnTo>
                <a:lnTo>
                  <a:pt x="1256" y="951"/>
                </a:lnTo>
                <a:lnTo>
                  <a:pt x="1262" y="948"/>
                </a:lnTo>
                <a:lnTo>
                  <a:pt x="1258" y="941"/>
                </a:lnTo>
                <a:lnTo>
                  <a:pt x="1259" y="936"/>
                </a:lnTo>
                <a:lnTo>
                  <a:pt x="1251" y="933"/>
                </a:lnTo>
                <a:lnTo>
                  <a:pt x="1254" y="929"/>
                </a:lnTo>
                <a:lnTo>
                  <a:pt x="1261" y="930"/>
                </a:lnTo>
                <a:close/>
                <a:moveTo>
                  <a:pt x="3404" y="934"/>
                </a:moveTo>
                <a:lnTo>
                  <a:pt x="3395" y="942"/>
                </a:lnTo>
                <a:lnTo>
                  <a:pt x="3385" y="938"/>
                </a:lnTo>
                <a:lnTo>
                  <a:pt x="3381" y="924"/>
                </a:lnTo>
                <a:lnTo>
                  <a:pt x="3385" y="917"/>
                </a:lnTo>
                <a:lnTo>
                  <a:pt x="3397" y="912"/>
                </a:lnTo>
                <a:lnTo>
                  <a:pt x="3404" y="912"/>
                </a:lnTo>
                <a:lnTo>
                  <a:pt x="3407" y="918"/>
                </a:lnTo>
                <a:lnTo>
                  <a:pt x="3404" y="926"/>
                </a:lnTo>
                <a:lnTo>
                  <a:pt x="3404" y="934"/>
                </a:lnTo>
                <a:close/>
                <a:moveTo>
                  <a:pt x="298" y="899"/>
                </a:moveTo>
                <a:lnTo>
                  <a:pt x="295" y="902"/>
                </a:lnTo>
                <a:lnTo>
                  <a:pt x="293" y="900"/>
                </a:lnTo>
                <a:lnTo>
                  <a:pt x="295" y="894"/>
                </a:lnTo>
                <a:lnTo>
                  <a:pt x="296" y="888"/>
                </a:lnTo>
                <a:lnTo>
                  <a:pt x="297" y="886"/>
                </a:lnTo>
                <a:lnTo>
                  <a:pt x="300" y="883"/>
                </a:lnTo>
                <a:lnTo>
                  <a:pt x="300" y="880"/>
                </a:lnTo>
                <a:lnTo>
                  <a:pt x="301" y="879"/>
                </a:lnTo>
                <a:lnTo>
                  <a:pt x="302" y="879"/>
                </a:lnTo>
                <a:lnTo>
                  <a:pt x="306" y="882"/>
                </a:lnTo>
                <a:lnTo>
                  <a:pt x="307" y="883"/>
                </a:lnTo>
                <a:lnTo>
                  <a:pt x="308" y="886"/>
                </a:lnTo>
                <a:lnTo>
                  <a:pt x="309" y="892"/>
                </a:lnTo>
                <a:lnTo>
                  <a:pt x="308" y="893"/>
                </a:lnTo>
                <a:lnTo>
                  <a:pt x="302" y="897"/>
                </a:lnTo>
                <a:lnTo>
                  <a:pt x="298" y="899"/>
                </a:lnTo>
                <a:close/>
                <a:moveTo>
                  <a:pt x="301" y="872"/>
                </a:moveTo>
                <a:lnTo>
                  <a:pt x="298" y="872"/>
                </a:lnTo>
                <a:lnTo>
                  <a:pt x="297" y="869"/>
                </a:lnTo>
                <a:lnTo>
                  <a:pt x="296" y="868"/>
                </a:lnTo>
                <a:lnTo>
                  <a:pt x="297" y="867"/>
                </a:lnTo>
                <a:lnTo>
                  <a:pt x="298" y="864"/>
                </a:lnTo>
                <a:lnTo>
                  <a:pt x="301" y="867"/>
                </a:lnTo>
                <a:lnTo>
                  <a:pt x="303" y="870"/>
                </a:lnTo>
                <a:lnTo>
                  <a:pt x="301" y="872"/>
                </a:lnTo>
                <a:close/>
                <a:moveTo>
                  <a:pt x="298" y="862"/>
                </a:moveTo>
                <a:lnTo>
                  <a:pt x="297" y="863"/>
                </a:lnTo>
                <a:lnTo>
                  <a:pt x="290" y="863"/>
                </a:lnTo>
                <a:lnTo>
                  <a:pt x="291" y="861"/>
                </a:lnTo>
                <a:lnTo>
                  <a:pt x="298" y="862"/>
                </a:lnTo>
                <a:close/>
                <a:moveTo>
                  <a:pt x="288" y="859"/>
                </a:moveTo>
                <a:lnTo>
                  <a:pt x="287" y="860"/>
                </a:lnTo>
                <a:lnTo>
                  <a:pt x="286" y="859"/>
                </a:lnTo>
                <a:lnTo>
                  <a:pt x="282" y="859"/>
                </a:lnTo>
                <a:lnTo>
                  <a:pt x="282" y="854"/>
                </a:lnTo>
                <a:lnTo>
                  <a:pt x="282" y="853"/>
                </a:lnTo>
                <a:lnTo>
                  <a:pt x="287" y="851"/>
                </a:lnTo>
                <a:lnTo>
                  <a:pt x="287" y="853"/>
                </a:lnTo>
                <a:lnTo>
                  <a:pt x="288" y="859"/>
                </a:lnTo>
                <a:close/>
                <a:moveTo>
                  <a:pt x="273" y="845"/>
                </a:moveTo>
                <a:lnTo>
                  <a:pt x="271" y="848"/>
                </a:lnTo>
                <a:lnTo>
                  <a:pt x="269" y="844"/>
                </a:lnTo>
                <a:lnTo>
                  <a:pt x="270" y="843"/>
                </a:lnTo>
                <a:lnTo>
                  <a:pt x="272" y="841"/>
                </a:lnTo>
                <a:lnTo>
                  <a:pt x="275" y="842"/>
                </a:lnTo>
                <a:lnTo>
                  <a:pt x="273" y="845"/>
                </a:lnTo>
                <a:close/>
                <a:moveTo>
                  <a:pt x="1186" y="883"/>
                </a:moveTo>
                <a:lnTo>
                  <a:pt x="1190" y="889"/>
                </a:lnTo>
                <a:lnTo>
                  <a:pt x="1201" y="888"/>
                </a:lnTo>
                <a:lnTo>
                  <a:pt x="1204" y="891"/>
                </a:lnTo>
                <a:lnTo>
                  <a:pt x="1213" y="901"/>
                </a:lnTo>
                <a:lnTo>
                  <a:pt x="1219" y="909"/>
                </a:lnTo>
                <a:lnTo>
                  <a:pt x="1223" y="909"/>
                </a:lnTo>
                <a:lnTo>
                  <a:pt x="1230" y="912"/>
                </a:lnTo>
                <a:lnTo>
                  <a:pt x="1228" y="916"/>
                </a:lnTo>
                <a:lnTo>
                  <a:pt x="1236" y="917"/>
                </a:lnTo>
                <a:lnTo>
                  <a:pt x="1244" y="923"/>
                </a:lnTo>
                <a:lnTo>
                  <a:pt x="1242" y="927"/>
                </a:lnTo>
                <a:lnTo>
                  <a:pt x="1234" y="929"/>
                </a:lnTo>
                <a:lnTo>
                  <a:pt x="1226" y="929"/>
                </a:lnTo>
                <a:lnTo>
                  <a:pt x="1219" y="928"/>
                </a:lnTo>
                <a:lnTo>
                  <a:pt x="1201" y="929"/>
                </a:lnTo>
                <a:lnTo>
                  <a:pt x="1210" y="920"/>
                </a:lnTo>
                <a:lnTo>
                  <a:pt x="1206" y="917"/>
                </a:lnTo>
                <a:lnTo>
                  <a:pt x="1199" y="916"/>
                </a:lnTo>
                <a:lnTo>
                  <a:pt x="1195" y="911"/>
                </a:lnTo>
                <a:lnTo>
                  <a:pt x="1194" y="902"/>
                </a:lnTo>
                <a:lnTo>
                  <a:pt x="1187" y="902"/>
                </a:lnTo>
                <a:lnTo>
                  <a:pt x="1177" y="898"/>
                </a:lnTo>
                <a:lnTo>
                  <a:pt x="1174" y="894"/>
                </a:lnTo>
                <a:lnTo>
                  <a:pt x="1160" y="891"/>
                </a:lnTo>
                <a:lnTo>
                  <a:pt x="1156" y="888"/>
                </a:lnTo>
                <a:lnTo>
                  <a:pt x="1162" y="884"/>
                </a:lnTo>
                <a:lnTo>
                  <a:pt x="1151" y="883"/>
                </a:lnTo>
                <a:lnTo>
                  <a:pt x="1141" y="891"/>
                </a:lnTo>
                <a:lnTo>
                  <a:pt x="1136" y="891"/>
                </a:lnTo>
                <a:lnTo>
                  <a:pt x="1133" y="894"/>
                </a:lnTo>
                <a:lnTo>
                  <a:pt x="1127" y="897"/>
                </a:lnTo>
                <a:lnTo>
                  <a:pt x="1123" y="894"/>
                </a:lnTo>
                <a:lnTo>
                  <a:pt x="1130" y="890"/>
                </a:lnTo>
                <a:lnTo>
                  <a:pt x="1133" y="884"/>
                </a:lnTo>
                <a:lnTo>
                  <a:pt x="1140" y="881"/>
                </a:lnTo>
                <a:lnTo>
                  <a:pt x="1146" y="879"/>
                </a:lnTo>
                <a:lnTo>
                  <a:pt x="1155" y="878"/>
                </a:lnTo>
                <a:lnTo>
                  <a:pt x="1157" y="876"/>
                </a:lnTo>
                <a:lnTo>
                  <a:pt x="1167" y="878"/>
                </a:lnTo>
                <a:lnTo>
                  <a:pt x="1176" y="878"/>
                </a:lnTo>
                <a:lnTo>
                  <a:pt x="1186" y="883"/>
                </a:lnTo>
                <a:close/>
                <a:moveTo>
                  <a:pt x="1214" y="869"/>
                </a:moveTo>
                <a:lnTo>
                  <a:pt x="1212" y="870"/>
                </a:lnTo>
                <a:lnTo>
                  <a:pt x="1210" y="861"/>
                </a:lnTo>
                <a:lnTo>
                  <a:pt x="1206" y="857"/>
                </a:lnTo>
                <a:lnTo>
                  <a:pt x="1212" y="847"/>
                </a:lnTo>
                <a:lnTo>
                  <a:pt x="1214" y="848"/>
                </a:lnTo>
                <a:lnTo>
                  <a:pt x="1216" y="860"/>
                </a:lnTo>
                <a:lnTo>
                  <a:pt x="1214" y="869"/>
                </a:lnTo>
                <a:close/>
                <a:moveTo>
                  <a:pt x="3512" y="863"/>
                </a:moveTo>
                <a:lnTo>
                  <a:pt x="3510" y="877"/>
                </a:lnTo>
                <a:lnTo>
                  <a:pt x="3500" y="863"/>
                </a:lnTo>
                <a:lnTo>
                  <a:pt x="3495" y="851"/>
                </a:lnTo>
                <a:lnTo>
                  <a:pt x="3497" y="835"/>
                </a:lnTo>
                <a:lnTo>
                  <a:pt x="3502" y="823"/>
                </a:lnTo>
                <a:lnTo>
                  <a:pt x="3508" y="827"/>
                </a:lnTo>
                <a:lnTo>
                  <a:pt x="3509" y="837"/>
                </a:lnTo>
                <a:lnTo>
                  <a:pt x="3512" y="863"/>
                </a:lnTo>
                <a:close/>
                <a:moveTo>
                  <a:pt x="1220" y="827"/>
                </a:moveTo>
                <a:lnTo>
                  <a:pt x="1206" y="829"/>
                </a:lnTo>
                <a:lnTo>
                  <a:pt x="1208" y="822"/>
                </a:lnTo>
                <a:lnTo>
                  <a:pt x="1213" y="822"/>
                </a:lnTo>
                <a:lnTo>
                  <a:pt x="1221" y="822"/>
                </a:lnTo>
                <a:lnTo>
                  <a:pt x="1220" y="827"/>
                </a:lnTo>
                <a:close/>
                <a:moveTo>
                  <a:pt x="1230" y="827"/>
                </a:moveTo>
                <a:lnTo>
                  <a:pt x="1225" y="837"/>
                </a:lnTo>
                <a:lnTo>
                  <a:pt x="1223" y="835"/>
                </a:lnTo>
                <a:lnTo>
                  <a:pt x="1225" y="828"/>
                </a:lnTo>
                <a:lnTo>
                  <a:pt x="1222" y="821"/>
                </a:lnTo>
                <a:lnTo>
                  <a:pt x="1222" y="820"/>
                </a:lnTo>
                <a:lnTo>
                  <a:pt x="1230" y="827"/>
                </a:lnTo>
                <a:close/>
                <a:moveTo>
                  <a:pt x="3585" y="671"/>
                </a:moveTo>
                <a:lnTo>
                  <a:pt x="3588" y="675"/>
                </a:lnTo>
                <a:lnTo>
                  <a:pt x="3588" y="685"/>
                </a:lnTo>
                <a:lnTo>
                  <a:pt x="3581" y="681"/>
                </a:lnTo>
                <a:lnTo>
                  <a:pt x="3577" y="685"/>
                </a:lnTo>
                <a:lnTo>
                  <a:pt x="3579" y="695"/>
                </a:lnTo>
                <a:lnTo>
                  <a:pt x="3570" y="691"/>
                </a:lnTo>
                <a:lnTo>
                  <a:pt x="3566" y="683"/>
                </a:lnTo>
                <a:lnTo>
                  <a:pt x="3567" y="673"/>
                </a:lnTo>
                <a:lnTo>
                  <a:pt x="3574" y="674"/>
                </a:lnTo>
                <a:lnTo>
                  <a:pt x="3575" y="667"/>
                </a:lnTo>
                <a:lnTo>
                  <a:pt x="3585" y="671"/>
                </a:lnTo>
                <a:close/>
                <a:moveTo>
                  <a:pt x="2492" y="704"/>
                </a:moveTo>
                <a:lnTo>
                  <a:pt x="2485" y="711"/>
                </a:lnTo>
                <a:lnTo>
                  <a:pt x="2486" y="713"/>
                </a:lnTo>
                <a:lnTo>
                  <a:pt x="2487" y="714"/>
                </a:lnTo>
                <a:lnTo>
                  <a:pt x="2476" y="721"/>
                </a:lnTo>
                <a:lnTo>
                  <a:pt x="2471" y="719"/>
                </a:lnTo>
                <a:lnTo>
                  <a:pt x="2467" y="713"/>
                </a:lnTo>
                <a:lnTo>
                  <a:pt x="2473" y="712"/>
                </a:lnTo>
                <a:lnTo>
                  <a:pt x="2473" y="712"/>
                </a:lnTo>
                <a:lnTo>
                  <a:pt x="2474" y="709"/>
                </a:lnTo>
                <a:lnTo>
                  <a:pt x="2483" y="709"/>
                </a:lnTo>
                <a:lnTo>
                  <a:pt x="2492" y="704"/>
                </a:lnTo>
                <a:close/>
                <a:moveTo>
                  <a:pt x="2372" y="705"/>
                </a:moveTo>
                <a:lnTo>
                  <a:pt x="2378" y="710"/>
                </a:lnTo>
                <a:lnTo>
                  <a:pt x="2387" y="710"/>
                </a:lnTo>
                <a:lnTo>
                  <a:pt x="2396" y="710"/>
                </a:lnTo>
                <a:lnTo>
                  <a:pt x="2396" y="713"/>
                </a:lnTo>
                <a:lnTo>
                  <a:pt x="2402" y="711"/>
                </a:lnTo>
                <a:lnTo>
                  <a:pt x="2401" y="715"/>
                </a:lnTo>
                <a:lnTo>
                  <a:pt x="2384" y="716"/>
                </a:lnTo>
                <a:lnTo>
                  <a:pt x="2384" y="714"/>
                </a:lnTo>
                <a:lnTo>
                  <a:pt x="2371" y="712"/>
                </a:lnTo>
                <a:lnTo>
                  <a:pt x="2372" y="705"/>
                </a:lnTo>
                <a:close/>
                <a:moveTo>
                  <a:pt x="2279" y="670"/>
                </a:moveTo>
                <a:lnTo>
                  <a:pt x="2276" y="681"/>
                </a:lnTo>
                <a:lnTo>
                  <a:pt x="2278" y="685"/>
                </a:lnTo>
                <a:lnTo>
                  <a:pt x="2277" y="693"/>
                </a:lnTo>
                <a:lnTo>
                  <a:pt x="2268" y="688"/>
                </a:lnTo>
                <a:lnTo>
                  <a:pt x="2263" y="686"/>
                </a:lnTo>
                <a:lnTo>
                  <a:pt x="2246" y="679"/>
                </a:lnTo>
                <a:lnTo>
                  <a:pt x="2247" y="671"/>
                </a:lnTo>
                <a:lnTo>
                  <a:pt x="2261" y="672"/>
                </a:lnTo>
                <a:lnTo>
                  <a:pt x="2272" y="671"/>
                </a:lnTo>
                <a:lnTo>
                  <a:pt x="2279" y="670"/>
                </a:lnTo>
                <a:close/>
                <a:moveTo>
                  <a:pt x="2209" y="625"/>
                </a:moveTo>
                <a:lnTo>
                  <a:pt x="2216" y="636"/>
                </a:lnTo>
                <a:lnTo>
                  <a:pt x="2215" y="656"/>
                </a:lnTo>
                <a:lnTo>
                  <a:pt x="2211" y="655"/>
                </a:lnTo>
                <a:lnTo>
                  <a:pt x="2206" y="660"/>
                </a:lnTo>
                <a:lnTo>
                  <a:pt x="2202" y="656"/>
                </a:lnTo>
                <a:lnTo>
                  <a:pt x="2201" y="637"/>
                </a:lnTo>
                <a:lnTo>
                  <a:pt x="2198" y="630"/>
                </a:lnTo>
                <a:lnTo>
                  <a:pt x="2204" y="631"/>
                </a:lnTo>
                <a:lnTo>
                  <a:pt x="2209" y="625"/>
                </a:lnTo>
                <a:close/>
                <a:moveTo>
                  <a:pt x="3623" y="615"/>
                </a:moveTo>
                <a:lnTo>
                  <a:pt x="3626" y="629"/>
                </a:lnTo>
                <a:lnTo>
                  <a:pt x="3633" y="636"/>
                </a:lnTo>
                <a:lnTo>
                  <a:pt x="3634" y="649"/>
                </a:lnTo>
                <a:lnTo>
                  <a:pt x="3625" y="657"/>
                </a:lnTo>
                <a:lnTo>
                  <a:pt x="3607" y="661"/>
                </a:lnTo>
                <a:lnTo>
                  <a:pt x="3603" y="680"/>
                </a:lnTo>
                <a:lnTo>
                  <a:pt x="3592" y="674"/>
                </a:lnTo>
                <a:lnTo>
                  <a:pt x="3585" y="663"/>
                </a:lnTo>
                <a:lnTo>
                  <a:pt x="3569" y="667"/>
                </a:lnTo>
                <a:lnTo>
                  <a:pt x="3560" y="676"/>
                </a:lnTo>
                <a:lnTo>
                  <a:pt x="3548" y="679"/>
                </a:lnTo>
                <a:lnTo>
                  <a:pt x="3565" y="689"/>
                </a:lnTo>
                <a:lnTo>
                  <a:pt x="3570" y="716"/>
                </a:lnTo>
                <a:lnTo>
                  <a:pt x="3567" y="723"/>
                </a:lnTo>
                <a:lnTo>
                  <a:pt x="3558" y="718"/>
                </a:lnTo>
                <a:lnTo>
                  <a:pt x="3554" y="703"/>
                </a:lnTo>
                <a:lnTo>
                  <a:pt x="3545" y="700"/>
                </a:lnTo>
                <a:lnTo>
                  <a:pt x="3536" y="689"/>
                </a:lnTo>
                <a:lnTo>
                  <a:pt x="3544" y="683"/>
                </a:lnTo>
                <a:lnTo>
                  <a:pt x="3544" y="673"/>
                </a:lnTo>
                <a:lnTo>
                  <a:pt x="3550" y="663"/>
                </a:lnTo>
                <a:lnTo>
                  <a:pt x="3552" y="652"/>
                </a:lnTo>
                <a:lnTo>
                  <a:pt x="3570" y="645"/>
                </a:lnTo>
                <a:lnTo>
                  <a:pt x="3584" y="647"/>
                </a:lnTo>
                <a:lnTo>
                  <a:pt x="3578" y="617"/>
                </a:lnTo>
                <a:lnTo>
                  <a:pt x="3589" y="624"/>
                </a:lnTo>
                <a:lnTo>
                  <a:pt x="3595" y="607"/>
                </a:lnTo>
                <a:lnTo>
                  <a:pt x="3597" y="601"/>
                </a:lnTo>
                <a:lnTo>
                  <a:pt x="3591" y="581"/>
                </a:lnTo>
                <a:lnTo>
                  <a:pt x="3577" y="563"/>
                </a:lnTo>
                <a:lnTo>
                  <a:pt x="3575" y="553"/>
                </a:lnTo>
                <a:lnTo>
                  <a:pt x="3583" y="548"/>
                </a:lnTo>
                <a:lnTo>
                  <a:pt x="3604" y="570"/>
                </a:lnTo>
                <a:lnTo>
                  <a:pt x="3612" y="582"/>
                </a:lnTo>
                <a:lnTo>
                  <a:pt x="3613" y="600"/>
                </a:lnTo>
                <a:lnTo>
                  <a:pt x="3623" y="615"/>
                </a:lnTo>
                <a:close/>
                <a:moveTo>
                  <a:pt x="2213" y="612"/>
                </a:moveTo>
                <a:lnTo>
                  <a:pt x="2209" y="623"/>
                </a:lnTo>
                <a:lnTo>
                  <a:pt x="2204" y="621"/>
                </a:lnTo>
                <a:lnTo>
                  <a:pt x="2202" y="611"/>
                </a:lnTo>
                <a:lnTo>
                  <a:pt x="2204" y="605"/>
                </a:lnTo>
                <a:lnTo>
                  <a:pt x="2209" y="600"/>
                </a:lnTo>
                <a:lnTo>
                  <a:pt x="2213" y="612"/>
                </a:lnTo>
                <a:close/>
                <a:moveTo>
                  <a:pt x="3576" y="502"/>
                </a:moveTo>
                <a:lnTo>
                  <a:pt x="3585" y="504"/>
                </a:lnTo>
                <a:lnTo>
                  <a:pt x="3586" y="497"/>
                </a:lnTo>
                <a:lnTo>
                  <a:pt x="3602" y="514"/>
                </a:lnTo>
                <a:lnTo>
                  <a:pt x="3591" y="521"/>
                </a:lnTo>
                <a:lnTo>
                  <a:pt x="3594" y="537"/>
                </a:lnTo>
                <a:lnTo>
                  <a:pt x="3572" y="528"/>
                </a:lnTo>
                <a:lnTo>
                  <a:pt x="3578" y="546"/>
                </a:lnTo>
                <a:lnTo>
                  <a:pt x="3567" y="547"/>
                </a:lnTo>
                <a:lnTo>
                  <a:pt x="3555" y="532"/>
                </a:lnTo>
                <a:lnTo>
                  <a:pt x="3550" y="520"/>
                </a:lnTo>
                <a:lnTo>
                  <a:pt x="3560" y="517"/>
                </a:lnTo>
                <a:lnTo>
                  <a:pt x="3547" y="495"/>
                </a:lnTo>
                <a:lnTo>
                  <a:pt x="3540" y="483"/>
                </a:lnTo>
                <a:lnTo>
                  <a:pt x="3564" y="497"/>
                </a:lnTo>
                <a:lnTo>
                  <a:pt x="3576" y="502"/>
                </a:lnTo>
                <a:close/>
                <a:moveTo>
                  <a:pt x="1457" y="533"/>
                </a:moveTo>
                <a:lnTo>
                  <a:pt x="1463" y="536"/>
                </a:lnTo>
                <a:lnTo>
                  <a:pt x="1473" y="536"/>
                </a:lnTo>
                <a:lnTo>
                  <a:pt x="1467" y="542"/>
                </a:lnTo>
                <a:lnTo>
                  <a:pt x="1462" y="543"/>
                </a:lnTo>
                <a:lnTo>
                  <a:pt x="1451" y="535"/>
                </a:lnTo>
                <a:lnTo>
                  <a:pt x="1450" y="531"/>
                </a:lnTo>
                <a:lnTo>
                  <a:pt x="1455" y="526"/>
                </a:lnTo>
                <a:lnTo>
                  <a:pt x="1457" y="533"/>
                </a:lnTo>
                <a:close/>
                <a:moveTo>
                  <a:pt x="1489" y="496"/>
                </a:moveTo>
                <a:lnTo>
                  <a:pt x="1484" y="496"/>
                </a:lnTo>
                <a:lnTo>
                  <a:pt x="1472" y="491"/>
                </a:lnTo>
                <a:lnTo>
                  <a:pt x="1465" y="484"/>
                </a:lnTo>
                <a:lnTo>
                  <a:pt x="1470" y="483"/>
                </a:lnTo>
                <a:lnTo>
                  <a:pt x="1482" y="486"/>
                </a:lnTo>
                <a:lnTo>
                  <a:pt x="1490" y="493"/>
                </a:lnTo>
                <a:lnTo>
                  <a:pt x="1489" y="496"/>
                </a:lnTo>
                <a:close/>
                <a:moveTo>
                  <a:pt x="886" y="459"/>
                </a:moveTo>
                <a:lnTo>
                  <a:pt x="881" y="462"/>
                </a:lnTo>
                <a:lnTo>
                  <a:pt x="869" y="453"/>
                </a:lnTo>
                <a:lnTo>
                  <a:pt x="871" y="447"/>
                </a:lnTo>
                <a:lnTo>
                  <a:pt x="867" y="441"/>
                </a:lnTo>
                <a:lnTo>
                  <a:pt x="868" y="436"/>
                </a:lnTo>
                <a:lnTo>
                  <a:pt x="861" y="433"/>
                </a:lnTo>
                <a:lnTo>
                  <a:pt x="864" y="424"/>
                </a:lnTo>
                <a:lnTo>
                  <a:pt x="867" y="421"/>
                </a:lnTo>
                <a:lnTo>
                  <a:pt x="874" y="425"/>
                </a:lnTo>
                <a:lnTo>
                  <a:pt x="878" y="428"/>
                </a:lnTo>
                <a:lnTo>
                  <a:pt x="885" y="431"/>
                </a:lnTo>
                <a:lnTo>
                  <a:pt x="885" y="436"/>
                </a:lnTo>
                <a:lnTo>
                  <a:pt x="884" y="444"/>
                </a:lnTo>
                <a:lnTo>
                  <a:pt x="888" y="451"/>
                </a:lnTo>
                <a:lnTo>
                  <a:pt x="886" y="459"/>
                </a:lnTo>
                <a:close/>
                <a:moveTo>
                  <a:pt x="1552" y="475"/>
                </a:moveTo>
                <a:lnTo>
                  <a:pt x="1542" y="488"/>
                </a:lnTo>
                <a:lnTo>
                  <a:pt x="1550" y="483"/>
                </a:lnTo>
                <a:lnTo>
                  <a:pt x="1556" y="486"/>
                </a:lnTo>
                <a:lnTo>
                  <a:pt x="1550" y="492"/>
                </a:lnTo>
                <a:lnTo>
                  <a:pt x="1558" y="496"/>
                </a:lnTo>
                <a:lnTo>
                  <a:pt x="1563" y="493"/>
                </a:lnTo>
                <a:lnTo>
                  <a:pt x="1572" y="497"/>
                </a:lnTo>
                <a:lnTo>
                  <a:pt x="1566" y="508"/>
                </a:lnTo>
                <a:lnTo>
                  <a:pt x="1573" y="506"/>
                </a:lnTo>
                <a:lnTo>
                  <a:pt x="1572" y="514"/>
                </a:lnTo>
                <a:lnTo>
                  <a:pt x="1573" y="524"/>
                </a:lnTo>
                <a:lnTo>
                  <a:pt x="1566" y="536"/>
                </a:lnTo>
                <a:lnTo>
                  <a:pt x="1560" y="536"/>
                </a:lnTo>
                <a:lnTo>
                  <a:pt x="1554" y="534"/>
                </a:lnTo>
                <a:lnTo>
                  <a:pt x="1560" y="522"/>
                </a:lnTo>
                <a:lnTo>
                  <a:pt x="1558" y="520"/>
                </a:lnTo>
                <a:lnTo>
                  <a:pt x="1542" y="532"/>
                </a:lnTo>
                <a:lnTo>
                  <a:pt x="1537" y="532"/>
                </a:lnTo>
                <a:lnTo>
                  <a:pt x="1546" y="525"/>
                </a:lnTo>
                <a:lnTo>
                  <a:pt x="1538" y="521"/>
                </a:lnTo>
                <a:lnTo>
                  <a:pt x="1527" y="521"/>
                </a:lnTo>
                <a:lnTo>
                  <a:pt x="1507" y="520"/>
                </a:lnTo>
                <a:lnTo>
                  <a:pt x="1507" y="515"/>
                </a:lnTo>
                <a:lnTo>
                  <a:pt x="1514" y="510"/>
                </a:lnTo>
                <a:lnTo>
                  <a:pt x="1511" y="506"/>
                </a:lnTo>
                <a:lnTo>
                  <a:pt x="1523" y="497"/>
                </a:lnTo>
                <a:lnTo>
                  <a:pt x="1541" y="474"/>
                </a:lnTo>
                <a:lnTo>
                  <a:pt x="1550" y="466"/>
                </a:lnTo>
                <a:lnTo>
                  <a:pt x="1560" y="462"/>
                </a:lnTo>
                <a:lnTo>
                  <a:pt x="1564" y="463"/>
                </a:lnTo>
                <a:lnTo>
                  <a:pt x="1561" y="466"/>
                </a:lnTo>
                <a:lnTo>
                  <a:pt x="1552" y="475"/>
                </a:lnTo>
                <a:close/>
                <a:moveTo>
                  <a:pt x="867" y="365"/>
                </a:moveTo>
                <a:lnTo>
                  <a:pt x="869" y="367"/>
                </a:lnTo>
                <a:lnTo>
                  <a:pt x="879" y="367"/>
                </a:lnTo>
                <a:lnTo>
                  <a:pt x="862" y="384"/>
                </a:lnTo>
                <a:lnTo>
                  <a:pt x="859" y="397"/>
                </a:lnTo>
                <a:lnTo>
                  <a:pt x="856" y="396"/>
                </a:lnTo>
                <a:lnTo>
                  <a:pt x="856" y="388"/>
                </a:lnTo>
                <a:lnTo>
                  <a:pt x="859" y="382"/>
                </a:lnTo>
                <a:lnTo>
                  <a:pt x="858" y="376"/>
                </a:lnTo>
                <a:lnTo>
                  <a:pt x="863" y="369"/>
                </a:lnTo>
                <a:lnTo>
                  <a:pt x="867" y="365"/>
                </a:lnTo>
                <a:close/>
                <a:moveTo>
                  <a:pt x="3489" y="403"/>
                </a:moveTo>
                <a:lnTo>
                  <a:pt x="3523" y="428"/>
                </a:lnTo>
                <a:lnTo>
                  <a:pt x="3505" y="425"/>
                </a:lnTo>
                <a:lnTo>
                  <a:pt x="3518" y="447"/>
                </a:lnTo>
                <a:lnTo>
                  <a:pt x="3539" y="462"/>
                </a:lnTo>
                <a:lnTo>
                  <a:pt x="3548" y="473"/>
                </a:lnTo>
                <a:lnTo>
                  <a:pt x="3534" y="464"/>
                </a:lnTo>
                <a:lnTo>
                  <a:pt x="3537" y="476"/>
                </a:lnTo>
                <a:lnTo>
                  <a:pt x="3525" y="464"/>
                </a:lnTo>
                <a:lnTo>
                  <a:pt x="3514" y="449"/>
                </a:lnTo>
                <a:lnTo>
                  <a:pt x="3499" y="433"/>
                </a:lnTo>
                <a:lnTo>
                  <a:pt x="3492" y="422"/>
                </a:lnTo>
                <a:lnTo>
                  <a:pt x="3475" y="402"/>
                </a:lnTo>
                <a:lnTo>
                  <a:pt x="3456" y="387"/>
                </a:lnTo>
                <a:lnTo>
                  <a:pt x="3438" y="367"/>
                </a:lnTo>
                <a:lnTo>
                  <a:pt x="3439" y="359"/>
                </a:lnTo>
                <a:lnTo>
                  <a:pt x="3429" y="353"/>
                </a:lnTo>
                <a:lnTo>
                  <a:pt x="3430" y="350"/>
                </a:lnTo>
                <a:lnTo>
                  <a:pt x="3443" y="359"/>
                </a:lnTo>
                <a:lnTo>
                  <a:pt x="3459" y="374"/>
                </a:lnTo>
                <a:lnTo>
                  <a:pt x="3473" y="388"/>
                </a:lnTo>
                <a:lnTo>
                  <a:pt x="3489" y="403"/>
                </a:lnTo>
                <a:close/>
                <a:moveTo>
                  <a:pt x="2044" y="464"/>
                </a:moveTo>
                <a:lnTo>
                  <a:pt x="2026" y="472"/>
                </a:lnTo>
                <a:lnTo>
                  <a:pt x="2013" y="469"/>
                </a:lnTo>
                <a:lnTo>
                  <a:pt x="2021" y="455"/>
                </a:lnTo>
                <a:lnTo>
                  <a:pt x="2017" y="439"/>
                </a:lnTo>
                <a:lnTo>
                  <a:pt x="2030" y="428"/>
                </a:lnTo>
                <a:lnTo>
                  <a:pt x="2038" y="422"/>
                </a:lnTo>
                <a:lnTo>
                  <a:pt x="2046" y="421"/>
                </a:lnTo>
                <a:lnTo>
                  <a:pt x="2056" y="431"/>
                </a:lnTo>
                <a:lnTo>
                  <a:pt x="2050" y="441"/>
                </a:lnTo>
                <a:lnTo>
                  <a:pt x="2052" y="451"/>
                </a:lnTo>
                <a:lnTo>
                  <a:pt x="2044" y="464"/>
                </a:lnTo>
                <a:close/>
                <a:moveTo>
                  <a:pt x="2232" y="414"/>
                </a:moveTo>
                <a:lnTo>
                  <a:pt x="2227" y="426"/>
                </a:lnTo>
                <a:lnTo>
                  <a:pt x="2216" y="418"/>
                </a:lnTo>
                <a:lnTo>
                  <a:pt x="2215" y="412"/>
                </a:lnTo>
                <a:lnTo>
                  <a:pt x="2228" y="407"/>
                </a:lnTo>
                <a:lnTo>
                  <a:pt x="2232" y="414"/>
                </a:lnTo>
                <a:close/>
                <a:moveTo>
                  <a:pt x="749" y="298"/>
                </a:moveTo>
                <a:lnTo>
                  <a:pt x="735" y="301"/>
                </a:lnTo>
                <a:lnTo>
                  <a:pt x="736" y="297"/>
                </a:lnTo>
                <a:lnTo>
                  <a:pt x="742" y="290"/>
                </a:lnTo>
                <a:lnTo>
                  <a:pt x="755" y="287"/>
                </a:lnTo>
                <a:lnTo>
                  <a:pt x="762" y="286"/>
                </a:lnTo>
                <a:lnTo>
                  <a:pt x="765" y="287"/>
                </a:lnTo>
                <a:lnTo>
                  <a:pt x="764" y="293"/>
                </a:lnTo>
                <a:lnTo>
                  <a:pt x="749" y="298"/>
                </a:lnTo>
                <a:close/>
                <a:moveTo>
                  <a:pt x="2083" y="370"/>
                </a:moveTo>
                <a:lnTo>
                  <a:pt x="2073" y="386"/>
                </a:lnTo>
                <a:lnTo>
                  <a:pt x="2082" y="384"/>
                </a:lnTo>
                <a:lnTo>
                  <a:pt x="2093" y="384"/>
                </a:lnTo>
                <a:lnTo>
                  <a:pt x="2089" y="396"/>
                </a:lnTo>
                <a:lnTo>
                  <a:pt x="2080" y="409"/>
                </a:lnTo>
                <a:lnTo>
                  <a:pt x="2090" y="411"/>
                </a:lnTo>
                <a:lnTo>
                  <a:pt x="2092" y="412"/>
                </a:lnTo>
                <a:lnTo>
                  <a:pt x="2099" y="429"/>
                </a:lnTo>
                <a:lnTo>
                  <a:pt x="2106" y="432"/>
                </a:lnTo>
                <a:lnTo>
                  <a:pt x="2113" y="448"/>
                </a:lnTo>
                <a:lnTo>
                  <a:pt x="2115" y="454"/>
                </a:lnTo>
                <a:lnTo>
                  <a:pt x="2127" y="457"/>
                </a:lnTo>
                <a:lnTo>
                  <a:pt x="2126" y="466"/>
                </a:lnTo>
                <a:lnTo>
                  <a:pt x="2120" y="471"/>
                </a:lnTo>
                <a:lnTo>
                  <a:pt x="2125" y="478"/>
                </a:lnTo>
                <a:lnTo>
                  <a:pt x="2116" y="486"/>
                </a:lnTo>
                <a:lnTo>
                  <a:pt x="2103" y="485"/>
                </a:lnTo>
                <a:lnTo>
                  <a:pt x="2086" y="489"/>
                </a:lnTo>
                <a:lnTo>
                  <a:pt x="2082" y="486"/>
                </a:lnTo>
                <a:lnTo>
                  <a:pt x="2075" y="494"/>
                </a:lnTo>
                <a:lnTo>
                  <a:pt x="2065" y="492"/>
                </a:lnTo>
                <a:lnTo>
                  <a:pt x="2058" y="497"/>
                </a:lnTo>
                <a:lnTo>
                  <a:pt x="2053" y="494"/>
                </a:lnTo>
                <a:lnTo>
                  <a:pt x="2068" y="479"/>
                </a:lnTo>
                <a:lnTo>
                  <a:pt x="2077" y="476"/>
                </a:lnTo>
                <a:lnTo>
                  <a:pt x="2062" y="474"/>
                </a:lnTo>
                <a:lnTo>
                  <a:pt x="2058" y="467"/>
                </a:lnTo>
                <a:lnTo>
                  <a:pt x="2069" y="463"/>
                </a:lnTo>
                <a:lnTo>
                  <a:pt x="2064" y="455"/>
                </a:lnTo>
                <a:lnTo>
                  <a:pt x="2066" y="446"/>
                </a:lnTo>
                <a:lnTo>
                  <a:pt x="2080" y="447"/>
                </a:lnTo>
                <a:lnTo>
                  <a:pt x="2082" y="438"/>
                </a:lnTo>
                <a:lnTo>
                  <a:pt x="2076" y="429"/>
                </a:lnTo>
                <a:lnTo>
                  <a:pt x="2076" y="429"/>
                </a:lnTo>
                <a:lnTo>
                  <a:pt x="2064" y="427"/>
                </a:lnTo>
                <a:lnTo>
                  <a:pt x="2062" y="423"/>
                </a:lnTo>
                <a:lnTo>
                  <a:pt x="2066" y="416"/>
                </a:lnTo>
                <a:lnTo>
                  <a:pt x="2063" y="412"/>
                </a:lnTo>
                <a:lnTo>
                  <a:pt x="2057" y="419"/>
                </a:lnTo>
                <a:lnTo>
                  <a:pt x="2057" y="405"/>
                </a:lnTo>
                <a:lnTo>
                  <a:pt x="2053" y="397"/>
                </a:lnTo>
                <a:lnTo>
                  <a:pt x="2057" y="382"/>
                </a:lnTo>
                <a:lnTo>
                  <a:pt x="2064" y="370"/>
                </a:lnTo>
                <a:lnTo>
                  <a:pt x="2072" y="372"/>
                </a:lnTo>
                <a:lnTo>
                  <a:pt x="2083" y="370"/>
                </a:lnTo>
                <a:close/>
                <a:moveTo>
                  <a:pt x="705" y="241"/>
                </a:moveTo>
                <a:lnTo>
                  <a:pt x="698" y="243"/>
                </a:lnTo>
                <a:lnTo>
                  <a:pt x="697" y="239"/>
                </a:lnTo>
                <a:lnTo>
                  <a:pt x="697" y="235"/>
                </a:lnTo>
                <a:lnTo>
                  <a:pt x="707" y="234"/>
                </a:lnTo>
                <a:lnTo>
                  <a:pt x="712" y="236"/>
                </a:lnTo>
                <a:lnTo>
                  <a:pt x="705" y="241"/>
                </a:lnTo>
                <a:close/>
                <a:moveTo>
                  <a:pt x="1418" y="296"/>
                </a:moveTo>
                <a:lnTo>
                  <a:pt x="1409" y="303"/>
                </a:lnTo>
                <a:lnTo>
                  <a:pt x="1407" y="301"/>
                </a:lnTo>
                <a:lnTo>
                  <a:pt x="1407" y="297"/>
                </a:lnTo>
                <a:lnTo>
                  <a:pt x="1408" y="296"/>
                </a:lnTo>
                <a:lnTo>
                  <a:pt x="1413" y="291"/>
                </a:lnTo>
                <a:lnTo>
                  <a:pt x="1417" y="293"/>
                </a:lnTo>
                <a:lnTo>
                  <a:pt x="1418" y="296"/>
                </a:lnTo>
                <a:close/>
                <a:moveTo>
                  <a:pt x="1400" y="286"/>
                </a:moveTo>
                <a:lnTo>
                  <a:pt x="1385" y="293"/>
                </a:lnTo>
                <a:lnTo>
                  <a:pt x="1380" y="293"/>
                </a:lnTo>
                <a:lnTo>
                  <a:pt x="1380" y="288"/>
                </a:lnTo>
                <a:lnTo>
                  <a:pt x="1391" y="283"/>
                </a:lnTo>
                <a:lnTo>
                  <a:pt x="1402" y="283"/>
                </a:lnTo>
                <a:lnTo>
                  <a:pt x="1400" y="286"/>
                </a:lnTo>
                <a:close/>
                <a:moveTo>
                  <a:pt x="737" y="181"/>
                </a:moveTo>
                <a:lnTo>
                  <a:pt x="737" y="185"/>
                </a:lnTo>
                <a:lnTo>
                  <a:pt x="744" y="185"/>
                </a:lnTo>
                <a:lnTo>
                  <a:pt x="744" y="189"/>
                </a:lnTo>
                <a:lnTo>
                  <a:pt x="747" y="192"/>
                </a:lnTo>
                <a:lnTo>
                  <a:pt x="745" y="194"/>
                </a:lnTo>
                <a:lnTo>
                  <a:pt x="736" y="195"/>
                </a:lnTo>
                <a:lnTo>
                  <a:pt x="735" y="191"/>
                </a:lnTo>
                <a:lnTo>
                  <a:pt x="736" y="188"/>
                </a:lnTo>
                <a:lnTo>
                  <a:pt x="729" y="188"/>
                </a:lnTo>
                <a:lnTo>
                  <a:pt x="729" y="187"/>
                </a:lnTo>
                <a:lnTo>
                  <a:pt x="737" y="181"/>
                </a:lnTo>
                <a:close/>
                <a:moveTo>
                  <a:pt x="1402" y="241"/>
                </a:moveTo>
                <a:lnTo>
                  <a:pt x="1399" y="247"/>
                </a:lnTo>
                <a:lnTo>
                  <a:pt x="1404" y="246"/>
                </a:lnTo>
                <a:lnTo>
                  <a:pt x="1407" y="249"/>
                </a:lnTo>
                <a:lnTo>
                  <a:pt x="1412" y="255"/>
                </a:lnTo>
                <a:lnTo>
                  <a:pt x="1419" y="260"/>
                </a:lnTo>
                <a:lnTo>
                  <a:pt x="1414" y="268"/>
                </a:lnTo>
                <a:lnTo>
                  <a:pt x="1421" y="267"/>
                </a:lnTo>
                <a:lnTo>
                  <a:pt x="1424" y="273"/>
                </a:lnTo>
                <a:lnTo>
                  <a:pt x="1414" y="276"/>
                </a:lnTo>
                <a:lnTo>
                  <a:pt x="1403" y="271"/>
                </a:lnTo>
                <a:lnTo>
                  <a:pt x="1403" y="265"/>
                </a:lnTo>
                <a:lnTo>
                  <a:pt x="1390" y="273"/>
                </a:lnTo>
                <a:lnTo>
                  <a:pt x="1373" y="278"/>
                </a:lnTo>
                <a:lnTo>
                  <a:pt x="1377" y="270"/>
                </a:lnTo>
                <a:lnTo>
                  <a:pt x="1364" y="270"/>
                </a:lnTo>
                <a:lnTo>
                  <a:pt x="1375" y="264"/>
                </a:lnTo>
                <a:lnTo>
                  <a:pt x="1385" y="253"/>
                </a:lnTo>
                <a:lnTo>
                  <a:pt x="1397" y="239"/>
                </a:lnTo>
                <a:lnTo>
                  <a:pt x="1402" y="241"/>
                </a:lnTo>
                <a:close/>
                <a:moveTo>
                  <a:pt x="1989" y="255"/>
                </a:moveTo>
                <a:lnTo>
                  <a:pt x="1986" y="265"/>
                </a:lnTo>
                <a:lnTo>
                  <a:pt x="1994" y="275"/>
                </a:lnTo>
                <a:lnTo>
                  <a:pt x="1981" y="286"/>
                </a:lnTo>
                <a:lnTo>
                  <a:pt x="1956" y="295"/>
                </a:lnTo>
                <a:lnTo>
                  <a:pt x="1948" y="298"/>
                </a:lnTo>
                <a:lnTo>
                  <a:pt x="1937" y="295"/>
                </a:lnTo>
                <a:lnTo>
                  <a:pt x="1914" y="290"/>
                </a:lnTo>
                <a:lnTo>
                  <a:pt x="1923" y="284"/>
                </a:lnTo>
                <a:lnTo>
                  <a:pt x="1906" y="277"/>
                </a:lnTo>
                <a:lnTo>
                  <a:pt x="1921" y="274"/>
                </a:lnTo>
                <a:lnTo>
                  <a:pt x="1921" y="269"/>
                </a:lnTo>
                <a:lnTo>
                  <a:pt x="1905" y="266"/>
                </a:lnTo>
                <a:lnTo>
                  <a:pt x="1913" y="256"/>
                </a:lnTo>
                <a:lnTo>
                  <a:pt x="1925" y="254"/>
                </a:lnTo>
                <a:lnTo>
                  <a:pt x="1937" y="265"/>
                </a:lnTo>
                <a:lnTo>
                  <a:pt x="1950" y="256"/>
                </a:lnTo>
                <a:lnTo>
                  <a:pt x="1960" y="260"/>
                </a:lnTo>
                <a:lnTo>
                  <a:pt x="1975" y="254"/>
                </a:lnTo>
                <a:lnTo>
                  <a:pt x="1989" y="255"/>
                </a:lnTo>
                <a:close/>
                <a:moveTo>
                  <a:pt x="1491" y="225"/>
                </a:moveTo>
                <a:lnTo>
                  <a:pt x="1481" y="225"/>
                </a:lnTo>
                <a:lnTo>
                  <a:pt x="1484" y="218"/>
                </a:lnTo>
                <a:lnTo>
                  <a:pt x="1492" y="210"/>
                </a:lnTo>
                <a:lnTo>
                  <a:pt x="1501" y="209"/>
                </a:lnTo>
                <a:lnTo>
                  <a:pt x="1504" y="214"/>
                </a:lnTo>
                <a:lnTo>
                  <a:pt x="1501" y="219"/>
                </a:lnTo>
                <a:lnTo>
                  <a:pt x="1499" y="221"/>
                </a:lnTo>
                <a:lnTo>
                  <a:pt x="1491" y="225"/>
                </a:lnTo>
                <a:close/>
                <a:moveTo>
                  <a:pt x="1360" y="186"/>
                </a:moveTo>
                <a:lnTo>
                  <a:pt x="1351" y="190"/>
                </a:lnTo>
                <a:lnTo>
                  <a:pt x="1344" y="185"/>
                </a:lnTo>
                <a:lnTo>
                  <a:pt x="1336" y="186"/>
                </a:lnTo>
                <a:lnTo>
                  <a:pt x="1332" y="179"/>
                </a:lnTo>
                <a:lnTo>
                  <a:pt x="1343" y="176"/>
                </a:lnTo>
                <a:lnTo>
                  <a:pt x="1353" y="170"/>
                </a:lnTo>
                <a:lnTo>
                  <a:pt x="1358" y="175"/>
                </a:lnTo>
                <a:lnTo>
                  <a:pt x="1360" y="177"/>
                </a:lnTo>
                <a:lnTo>
                  <a:pt x="1360" y="180"/>
                </a:lnTo>
                <a:lnTo>
                  <a:pt x="1360" y="186"/>
                </a:lnTo>
                <a:close/>
                <a:moveTo>
                  <a:pt x="1402" y="184"/>
                </a:moveTo>
                <a:lnTo>
                  <a:pt x="1390" y="198"/>
                </a:lnTo>
                <a:lnTo>
                  <a:pt x="1409" y="188"/>
                </a:lnTo>
                <a:lnTo>
                  <a:pt x="1411" y="197"/>
                </a:lnTo>
                <a:lnTo>
                  <a:pt x="1401" y="208"/>
                </a:lnTo>
                <a:lnTo>
                  <a:pt x="1401" y="218"/>
                </a:lnTo>
                <a:lnTo>
                  <a:pt x="1417" y="208"/>
                </a:lnTo>
                <a:lnTo>
                  <a:pt x="1431" y="197"/>
                </a:lnTo>
                <a:lnTo>
                  <a:pt x="1443" y="181"/>
                </a:lnTo>
                <a:lnTo>
                  <a:pt x="1453" y="182"/>
                </a:lnTo>
                <a:lnTo>
                  <a:pt x="1463" y="186"/>
                </a:lnTo>
                <a:lnTo>
                  <a:pt x="1468" y="194"/>
                </a:lnTo>
                <a:lnTo>
                  <a:pt x="1463" y="200"/>
                </a:lnTo>
                <a:lnTo>
                  <a:pt x="1452" y="208"/>
                </a:lnTo>
                <a:lnTo>
                  <a:pt x="1452" y="216"/>
                </a:lnTo>
                <a:lnTo>
                  <a:pt x="1447" y="223"/>
                </a:lnTo>
                <a:lnTo>
                  <a:pt x="1424" y="231"/>
                </a:lnTo>
                <a:lnTo>
                  <a:pt x="1411" y="233"/>
                </a:lnTo>
                <a:lnTo>
                  <a:pt x="1407" y="228"/>
                </a:lnTo>
                <a:lnTo>
                  <a:pt x="1399" y="235"/>
                </a:lnTo>
                <a:lnTo>
                  <a:pt x="1382" y="246"/>
                </a:lnTo>
                <a:lnTo>
                  <a:pt x="1375" y="253"/>
                </a:lnTo>
                <a:lnTo>
                  <a:pt x="1359" y="261"/>
                </a:lnTo>
                <a:lnTo>
                  <a:pt x="1347" y="261"/>
                </a:lnTo>
                <a:lnTo>
                  <a:pt x="1335" y="267"/>
                </a:lnTo>
                <a:lnTo>
                  <a:pt x="1329" y="277"/>
                </a:lnTo>
                <a:lnTo>
                  <a:pt x="1318" y="277"/>
                </a:lnTo>
                <a:lnTo>
                  <a:pt x="1299" y="288"/>
                </a:lnTo>
                <a:lnTo>
                  <a:pt x="1279" y="304"/>
                </a:lnTo>
                <a:lnTo>
                  <a:pt x="1268" y="315"/>
                </a:lnTo>
                <a:lnTo>
                  <a:pt x="1255" y="332"/>
                </a:lnTo>
                <a:lnTo>
                  <a:pt x="1266" y="335"/>
                </a:lnTo>
                <a:lnTo>
                  <a:pt x="1261" y="349"/>
                </a:lnTo>
                <a:lnTo>
                  <a:pt x="1258" y="360"/>
                </a:lnTo>
                <a:lnTo>
                  <a:pt x="1272" y="358"/>
                </a:lnTo>
                <a:lnTo>
                  <a:pt x="1284" y="366"/>
                </a:lnTo>
                <a:lnTo>
                  <a:pt x="1290" y="373"/>
                </a:lnTo>
                <a:lnTo>
                  <a:pt x="1292" y="379"/>
                </a:lnTo>
                <a:lnTo>
                  <a:pt x="1302" y="385"/>
                </a:lnTo>
                <a:lnTo>
                  <a:pt x="1308" y="392"/>
                </a:lnTo>
                <a:lnTo>
                  <a:pt x="1322" y="394"/>
                </a:lnTo>
                <a:lnTo>
                  <a:pt x="1331" y="396"/>
                </a:lnTo>
                <a:lnTo>
                  <a:pt x="1323" y="408"/>
                </a:lnTo>
                <a:lnTo>
                  <a:pt x="1319" y="424"/>
                </a:lnTo>
                <a:lnTo>
                  <a:pt x="1316" y="441"/>
                </a:lnTo>
                <a:lnTo>
                  <a:pt x="1324" y="455"/>
                </a:lnTo>
                <a:lnTo>
                  <a:pt x="1334" y="451"/>
                </a:lnTo>
                <a:lnTo>
                  <a:pt x="1347" y="436"/>
                </a:lnTo>
                <a:lnTo>
                  <a:pt x="1353" y="413"/>
                </a:lnTo>
                <a:lnTo>
                  <a:pt x="1351" y="405"/>
                </a:lnTo>
                <a:lnTo>
                  <a:pt x="1369" y="398"/>
                </a:lnTo>
                <a:lnTo>
                  <a:pt x="1384" y="388"/>
                </a:lnTo>
                <a:lnTo>
                  <a:pt x="1395" y="378"/>
                </a:lnTo>
                <a:lnTo>
                  <a:pt x="1400" y="369"/>
                </a:lnTo>
                <a:lnTo>
                  <a:pt x="1400" y="356"/>
                </a:lnTo>
                <a:lnTo>
                  <a:pt x="1395" y="345"/>
                </a:lnTo>
                <a:lnTo>
                  <a:pt x="1414" y="330"/>
                </a:lnTo>
                <a:lnTo>
                  <a:pt x="1418" y="317"/>
                </a:lnTo>
                <a:lnTo>
                  <a:pt x="1429" y="294"/>
                </a:lnTo>
                <a:lnTo>
                  <a:pt x="1437" y="290"/>
                </a:lnTo>
                <a:lnTo>
                  <a:pt x="1449" y="296"/>
                </a:lnTo>
                <a:lnTo>
                  <a:pt x="1457" y="298"/>
                </a:lnTo>
                <a:lnTo>
                  <a:pt x="1465" y="295"/>
                </a:lnTo>
                <a:lnTo>
                  <a:pt x="1471" y="299"/>
                </a:lnTo>
                <a:lnTo>
                  <a:pt x="1477" y="309"/>
                </a:lnTo>
                <a:lnTo>
                  <a:pt x="1477" y="315"/>
                </a:lnTo>
                <a:lnTo>
                  <a:pt x="1491" y="317"/>
                </a:lnTo>
                <a:lnTo>
                  <a:pt x="1484" y="329"/>
                </a:lnTo>
                <a:lnTo>
                  <a:pt x="1479" y="347"/>
                </a:lnTo>
                <a:lnTo>
                  <a:pt x="1486" y="350"/>
                </a:lnTo>
                <a:lnTo>
                  <a:pt x="1488" y="359"/>
                </a:lnTo>
                <a:lnTo>
                  <a:pt x="1504" y="352"/>
                </a:lnTo>
                <a:lnTo>
                  <a:pt x="1521" y="336"/>
                </a:lnTo>
                <a:lnTo>
                  <a:pt x="1530" y="329"/>
                </a:lnTo>
                <a:lnTo>
                  <a:pt x="1531" y="343"/>
                </a:lnTo>
                <a:lnTo>
                  <a:pt x="1534" y="363"/>
                </a:lnTo>
                <a:lnTo>
                  <a:pt x="1537" y="380"/>
                </a:lnTo>
                <a:lnTo>
                  <a:pt x="1529" y="389"/>
                </a:lnTo>
                <a:lnTo>
                  <a:pt x="1538" y="398"/>
                </a:lnTo>
                <a:lnTo>
                  <a:pt x="1543" y="407"/>
                </a:lnTo>
                <a:lnTo>
                  <a:pt x="1557" y="412"/>
                </a:lnTo>
                <a:lnTo>
                  <a:pt x="1561" y="417"/>
                </a:lnTo>
                <a:lnTo>
                  <a:pt x="1560" y="429"/>
                </a:lnTo>
                <a:lnTo>
                  <a:pt x="1567" y="432"/>
                </a:lnTo>
                <a:lnTo>
                  <a:pt x="1569" y="437"/>
                </a:lnTo>
                <a:lnTo>
                  <a:pt x="1564" y="454"/>
                </a:lnTo>
                <a:lnTo>
                  <a:pt x="1556" y="459"/>
                </a:lnTo>
                <a:lnTo>
                  <a:pt x="1547" y="464"/>
                </a:lnTo>
                <a:lnTo>
                  <a:pt x="1529" y="468"/>
                </a:lnTo>
                <a:lnTo>
                  <a:pt x="1512" y="481"/>
                </a:lnTo>
                <a:lnTo>
                  <a:pt x="1494" y="482"/>
                </a:lnTo>
                <a:lnTo>
                  <a:pt x="1475" y="477"/>
                </a:lnTo>
                <a:lnTo>
                  <a:pt x="1460" y="477"/>
                </a:lnTo>
                <a:lnTo>
                  <a:pt x="1449" y="477"/>
                </a:lnTo>
                <a:lnTo>
                  <a:pt x="1437" y="487"/>
                </a:lnTo>
                <a:lnTo>
                  <a:pt x="1422" y="493"/>
                </a:lnTo>
                <a:lnTo>
                  <a:pt x="1400" y="512"/>
                </a:lnTo>
                <a:lnTo>
                  <a:pt x="1383" y="526"/>
                </a:lnTo>
                <a:lnTo>
                  <a:pt x="1393" y="524"/>
                </a:lnTo>
                <a:lnTo>
                  <a:pt x="1417" y="505"/>
                </a:lnTo>
                <a:lnTo>
                  <a:pt x="1442" y="493"/>
                </a:lnTo>
                <a:lnTo>
                  <a:pt x="1457" y="493"/>
                </a:lnTo>
                <a:lnTo>
                  <a:pt x="1463" y="501"/>
                </a:lnTo>
                <a:lnTo>
                  <a:pt x="1450" y="510"/>
                </a:lnTo>
                <a:lnTo>
                  <a:pt x="1448" y="526"/>
                </a:lnTo>
                <a:lnTo>
                  <a:pt x="1448" y="537"/>
                </a:lnTo>
                <a:lnTo>
                  <a:pt x="1458" y="545"/>
                </a:lnTo>
                <a:lnTo>
                  <a:pt x="1475" y="544"/>
                </a:lnTo>
                <a:lnTo>
                  <a:pt x="1491" y="528"/>
                </a:lnTo>
                <a:lnTo>
                  <a:pt x="1489" y="538"/>
                </a:lnTo>
                <a:lnTo>
                  <a:pt x="1493" y="544"/>
                </a:lnTo>
                <a:lnTo>
                  <a:pt x="1478" y="554"/>
                </a:lnTo>
                <a:lnTo>
                  <a:pt x="1452" y="562"/>
                </a:lnTo>
                <a:lnTo>
                  <a:pt x="1440" y="567"/>
                </a:lnTo>
                <a:lnTo>
                  <a:pt x="1425" y="577"/>
                </a:lnTo>
                <a:lnTo>
                  <a:pt x="1418" y="575"/>
                </a:lnTo>
                <a:lnTo>
                  <a:pt x="1421" y="563"/>
                </a:lnTo>
                <a:lnTo>
                  <a:pt x="1443" y="552"/>
                </a:lnTo>
                <a:lnTo>
                  <a:pt x="1427" y="552"/>
                </a:lnTo>
                <a:lnTo>
                  <a:pt x="1414" y="553"/>
                </a:lnTo>
                <a:lnTo>
                  <a:pt x="1414" y="557"/>
                </a:lnTo>
                <a:lnTo>
                  <a:pt x="1401" y="564"/>
                </a:lnTo>
                <a:lnTo>
                  <a:pt x="1389" y="568"/>
                </a:lnTo>
                <a:lnTo>
                  <a:pt x="1377" y="573"/>
                </a:lnTo>
                <a:lnTo>
                  <a:pt x="1369" y="581"/>
                </a:lnTo>
                <a:lnTo>
                  <a:pt x="1365" y="584"/>
                </a:lnTo>
                <a:lnTo>
                  <a:pt x="1362" y="592"/>
                </a:lnTo>
                <a:lnTo>
                  <a:pt x="1363" y="601"/>
                </a:lnTo>
                <a:lnTo>
                  <a:pt x="1368" y="601"/>
                </a:lnTo>
                <a:lnTo>
                  <a:pt x="1369" y="595"/>
                </a:lnTo>
                <a:lnTo>
                  <a:pt x="1370" y="599"/>
                </a:lnTo>
                <a:lnTo>
                  <a:pt x="1368" y="603"/>
                </a:lnTo>
                <a:lnTo>
                  <a:pt x="1360" y="605"/>
                </a:lnTo>
                <a:lnTo>
                  <a:pt x="1355" y="605"/>
                </a:lnTo>
                <a:lnTo>
                  <a:pt x="1347" y="607"/>
                </a:lnTo>
                <a:lnTo>
                  <a:pt x="1341" y="607"/>
                </a:lnTo>
                <a:lnTo>
                  <a:pt x="1335" y="607"/>
                </a:lnTo>
                <a:lnTo>
                  <a:pt x="1325" y="612"/>
                </a:lnTo>
                <a:lnTo>
                  <a:pt x="1341" y="610"/>
                </a:lnTo>
                <a:lnTo>
                  <a:pt x="1344" y="613"/>
                </a:lnTo>
                <a:lnTo>
                  <a:pt x="1328" y="616"/>
                </a:lnTo>
                <a:lnTo>
                  <a:pt x="1321" y="616"/>
                </a:lnTo>
                <a:lnTo>
                  <a:pt x="1322" y="614"/>
                </a:lnTo>
                <a:lnTo>
                  <a:pt x="1316" y="619"/>
                </a:lnTo>
                <a:lnTo>
                  <a:pt x="1320" y="620"/>
                </a:lnTo>
                <a:lnTo>
                  <a:pt x="1314" y="630"/>
                </a:lnTo>
                <a:lnTo>
                  <a:pt x="1302" y="641"/>
                </a:lnTo>
                <a:lnTo>
                  <a:pt x="1303" y="637"/>
                </a:lnTo>
                <a:lnTo>
                  <a:pt x="1301" y="636"/>
                </a:lnTo>
                <a:lnTo>
                  <a:pt x="1299" y="632"/>
                </a:lnTo>
                <a:lnTo>
                  <a:pt x="1299" y="641"/>
                </a:lnTo>
                <a:lnTo>
                  <a:pt x="1300" y="644"/>
                </a:lnTo>
                <a:lnTo>
                  <a:pt x="1299" y="650"/>
                </a:lnTo>
                <a:lnTo>
                  <a:pt x="1293" y="655"/>
                </a:lnTo>
                <a:lnTo>
                  <a:pt x="1283" y="666"/>
                </a:lnTo>
                <a:lnTo>
                  <a:pt x="1283" y="666"/>
                </a:lnTo>
                <a:lnTo>
                  <a:pt x="1289" y="656"/>
                </a:lnTo>
                <a:lnTo>
                  <a:pt x="1285" y="650"/>
                </a:lnTo>
                <a:lnTo>
                  <a:pt x="1289" y="637"/>
                </a:lnTo>
                <a:lnTo>
                  <a:pt x="1284" y="644"/>
                </a:lnTo>
                <a:lnTo>
                  <a:pt x="1283" y="653"/>
                </a:lnTo>
                <a:lnTo>
                  <a:pt x="1278" y="651"/>
                </a:lnTo>
                <a:lnTo>
                  <a:pt x="1283" y="656"/>
                </a:lnTo>
                <a:lnTo>
                  <a:pt x="1279" y="670"/>
                </a:lnTo>
                <a:lnTo>
                  <a:pt x="1282" y="672"/>
                </a:lnTo>
                <a:lnTo>
                  <a:pt x="1281" y="676"/>
                </a:lnTo>
                <a:lnTo>
                  <a:pt x="1278" y="692"/>
                </a:lnTo>
                <a:lnTo>
                  <a:pt x="1268" y="702"/>
                </a:lnTo>
                <a:lnTo>
                  <a:pt x="1255" y="706"/>
                </a:lnTo>
                <a:lnTo>
                  <a:pt x="1245" y="715"/>
                </a:lnTo>
                <a:lnTo>
                  <a:pt x="1240" y="715"/>
                </a:lnTo>
                <a:lnTo>
                  <a:pt x="1233" y="721"/>
                </a:lnTo>
                <a:lnTo>
                  <a:pt x="1230" y="726"/>
                </a:lnTo>
                <a:lnTo>
                  <a:pt x="1215" y="735"/>
                </a:lnTo>
                <a:lnTo>
                  <a:pt x="1206" y="742"/>
                </a:lnTo>
                <a:lnTo>
                  <a:pt x="1199" y="751"/>
                </a:lnTo>
                <a:lnTo>
                  <a:pt x="1194" y="761"/>
                </a:lnTo>
                <a:lnTo>
                  <a:pt x="1193" y="772"/>
                </a:lnTo>
                <a:lnTo>
                  <a:pt x="1193" y="785"/>
                </a:lnTo>
                <a:lnTo>
                  <a:pt x="1195" y="797"/>
                </a:lnTo>
                <a:lnTo>
                  <a:pt x="1194" y="803"/>
                </a:lnTo>
                <a:lnTo>
                  <a:pt x="1195" y="821"/>
                </a:lnTo>
                <a:lnTo>
                  <a:pt x="1193" y="831"/>
                </a:lnTo>
                <a:lnTo>
                  <a:pt x="1191" y="837"/>
                </a:lnTo>
                <a:lnTo>
                  <a:pt x="1186" y="847"/>
                </a:lnTo>
                <a:lnTo>
                  <a:pt x="1182" y="848"/>
                </a:lnTo>
                <a:lnTo>
                  <a:pt x="1176" y="845"/>
                </a:lnTo>
                <a:lnTo>
                  <a:pt x="1176" y="839"/>
                </a:lnTo>
                <a:lnTo>
                  <a:pt x="1173" y="835"/>
                </a:lnTo>
                <a:lnTo>
                  <a:pt x="1170" y="822"/>
                </a:lnTo>
                <a:lnTo>
                  <a:pt x="1167" y="810"/>
                </a:lnTo>
                <a:lnTo>
                  <a:pt x="1167" y="804"/>
                </a:lnTo>
                <a:lnTo>
                  <a:pt x="1172" y="794"/>
                </a:lnTo>
                <a:lnTo>
                  <a:pt x="1171" y="787"/>
                </a:lnTo>
                <a:lnTo>
                  <a:pt x="1166" y="773"/>
                </a:lnTo>
                <a:lnTo>
                  <a:pt x="1162" y="771"/>
                </a:lnTo>
                <a:lnTo>
                  <a:pt x="1149" y="776"/>
                </a:lnTo>
                <a:lnTo>
                  <a:pt x="1147" y="776"/>
                </a:lnTo>
                <a:lnTo>
                  <a:pt x="1144" y="768"/>
                </a:lnTo>
                <a:lnTo>
                  <a:pt x="1137" y="764"/>
                </a:lnTo>
                <a:lnTo>
                  <a:pt x="1125" y="765"/>
                </a:lnTo>
                <a:lnTo>
                  <a:pt x="1115" y="763"/>
                </a:lnTo>
                <a:lnTo>
                  <a:pt x="1106" y="764"/>
                </a:lnTo>
                <a:lnTo>
                  <a:pt x="1102" y="766"/>
                </a:lnTo>
                <a:lnTo>
                  <a:pt x="1102" y="771"/>
                </a:lnTo>
                <a:lnTo>
                  <a:pt x="1101" y="776"/>
                </a:lnTo>
                <a:lnTo>
                  <a:pt x="1102" y="780"/>
                </a:lnTo>
                <a:lnTo>
                  <a:pt x="1099" y="782"/>
                </a:lnTo>
                <a:lnTo>
                  <a:pt x="1095" y="780"/>
                </a:lnTo>
                <a:lnTo>
                  <a:pt x="1091" y="782"/>
                </a:lnTo>
                <a:lnTo>
                  <a:pt x="1083" y="781"/>
                </a:lnTo>
                <a:lnTo>
                  <a:pt x="1076" y="773"/>
                </a:lnTo>
                <a:lnTo>
                  <a:pt x="1066" y="774"/>
                </a:lnTo>
                <a:lnTo>
                  <a:pt x="1058" y="770"/>
                </a:lnTo>
                <a:lnTo>
                  <a:pt x="1052" y="771"/>
                </a:lnTo>
                <a:lnTo>
                  <a:pt x="1041" y="774"/>
                </a:lnTo>
                <a:lnTo>
                  <a:pt x="1027" y="785"/>
                </a:lnTo>
                <a:lnTo>
                  <a:pt x="1014" y="791"/>
                </a:lnTo>
                <a:lnTo>
                  <a:pt x="1006" y="798"/>
                </a:lnTo>
                <a:lnTo>
                  <a:pt x="1002" y="805"/>
                </a:lnTo>
                <a:lnTo>
                  <a:pt x="998" y="815"/>
                </a:lnTo>
                <a:lnTo>
                  <a:pt x="997" y="823"/>
                </a:lnTo>
                <a:lnTo>
                  <a:pt x="997" y="829"/>
                </a:lnTo>
                <a:lnTo>
                  <a:pt x="993" y="829"/>
                </a:lnTo>
                <a:lnTo>
                  <a:pt x="997" y="829"/>
                </a:lnTo>
                <a:lnTo>
                  <a:pt x="990" y="842"/>
                </a:lnTo>
                <a:lnTo>
                  <a:pt x="985" y="852"/>
                </a:lnTo>
                <a:lnTo>
                  <a:pt x="978" y="873"/>
                </a:lnTo>
                <a:lnTo>
                  <a:pt x="976" y="881"/>
                </a:lnTo>
                <a:lnTo>
                  <a:pt x="976" y="889"/>
                </a:lnTo>
                <a:lnTo>
                  <a:pt x="977" y="898"/>
                </a:lnTo>
                <a:lnTo>
                  <a:pt x="977" y="910"/>
                </a:lnTo>
                <a:lnTo>
                  <a:pt x="983" y="921"/>
                </a:lnTo>
                <a:lnTo>
                  <a:pt x="984" y="930"/>
                </a:lnTo>
                <a:lnTo>
                  <a:pt x="986" y="938"/>
                </a:lnTo>
                <a:lnTo>
                  <a:pt x="998" y="942"/>
                </a:lnTo>
                <a:lnTo>
                  <a:pt x="1002" y="949"/>
                </a:lnTo>
                <a:lnTo>
                  <a:pt x="1013" y="946"/>
                </a:lnTo>
                <a:lnTo>
                  <a:pt x="1022" y="943"/>
                </a:lnTo>
                <a:lnTo>
                  <a:pt x="1031" y="941"/>
                </a:lnTo>
                <a:lnTo>
                  <a:pt x="1038" y="939"/>
                </a:lnTo>
                <a:lnTo>
                  <a:pt x="1047" y="933"/>
                </a:lnTo>
                <a:lnTo>
                  <a:pt x="1052" y="924"/>
                </a:lnTo>
                <a:lnTo>
                  <a:pt x="1055" y="911"/>
                </a:lnTo>
                <a:lnTo>
                  <a:pt x="1058" y="907"/>
                </a:lnTo>
                <a:lnTo>
                  <a:pt x="1067" y="903"/>
                </a:lnTo>
                <a:lnTo>
                  <a:pt x="1080" y="900"/>
                </a:lnTo>
                <a:lnTo>
                  <a:pt x="1091" y="901"/>
                </a:lnTo>
                <a:lnTo>
                  <a:pt x="1097" y="900"/>
                </a:lnTo>
                <a:lnTo>
                  <a:pt x="1100" y="903"/>
                </a:lnTo>
                <a:lnTo>
                  <a:pt x="1099" y="910"/>
                </a:lnTo>
                <a:lnTo>
                  <a:pt x="1090" y="919"/>
                </a:lnTo>
                <a:lnTo>
                  <a:pt x="1085" y="929"/>
                </a:lnTo>
                <a:lnTo>
                  <a:pt x="1087" y="931"/>
                </a:lnTo>
                <a:lnTo>
                  <a:pt x="1084" y="938"/>
                </a:lnTo>
                <a:lnTo>
                  <a:pt x="1079" y="950"/>
                </a:lnTo>
                <a:lnTo>
                  <a:pt x="1076" y="946"/>
                </a:lnTo>
                <a:lnTo>
                  <a:pt x="1074" y="946"/>
                </a:lnTo>
                <a:lnTo>
                  <a:pt x="1074" y="948"/>
                </a:lnTo>
                <a:lnTo>
                  <a:pt x="1076" y="948"/>
                </a:lnTo>
                <a:lnTo>
                  <a:pt x="1075" y="952"/>
                </a:lnTo>
                <a:lnTo>
                  <a:pt x="1072" y="959"/>
                </a:lnTo>
                <a:lnTo>
                  <a:pt x="1073" y="961"/>
                </a:lnTo>
                <a:lnTo>
                  <a:pt x="1071" y="967"/>
                </a:lnTo>
                <a:lnTo>
                  <a:pt x="1071" y="968"/>
                </a:lnTo>
                <a:lnTo>
                  <a:pt x="1069" y="976"/>
                </a:lnTo>
                <a:lnTo>
                  <a:pt x="1065" y="980"/>
                </a:lnTo>
                <a:lnTo>
                  <a:pt x="1063" y="980"/>
                </a:lnTo>
                <a:lnTo>
                  <a:pt x="1061" y="986"/>
                </a:lnTo>
                <a:lnTo>
                  <a:pt x="1064" y="989"/>
                </a:lnTo>
                <a:lnTo>
                  <a:pt x="1065" y="987"/>
                </a:lnTo>
                <a:lnTo>
                  <a:pt x="1069" y="988"/>
                </a:lnTo>
                <a:lnTo>
                  <a:pt x="1070" y="989"/>
                </a:lnTo>
                <a:lnTo>
                  <a:pt x="1072" y="987"/>
                </a:lnTo>
                <a:lnTo>
                  <a:pt x="1075" y="987"/>
                </a:lnTo>
                <a:lnTo>
                  <a:pt x="1076" y="988"/>
                </a:lnTo>
                <a:lnTo>
                  <a:pt x="1079" y="987"/>
                </a:lnTo>
                <a:lnTo>
                  <a:pt x="1084" y="988"/>
                </a:lnTo>
                <a:lnTo>
                  <a:pt x="1090" y="988"/>
                </a:lnTo>
                <a:lnTo>
                  <a:pt x="1094" y="987"/>
                </a:lnTo>
                <a:lnTo>
                  <a:pt x="1095" y="985"/>
                </a:lnTo>
                <a:lnTo>
                  <a:pt x="1099" y="986"/>
                </a:lnTo>
                <a:lnTo>
                  <a:pt x="1102" y="987"/>
                </a:lnTo>
                <a:lnTo>
                  <a:pt x="1105" y="987"/>
                </a:lnTo>
                <a:lnTo>
                  <a:pt x="1107" y="986"/>
                </a:lnTo>
                <a:lnTo>
                  <a:pt x="1112" y="988"/>
                </a:lnTo>
                <a:lnTo>
                  <a:pt x="1114" y="988"/>
                </a:lnTo>
                <a:lnTo>
                  <a:pt x="1117" y="991"/>
                </a:lnTo>
                <a:lnTo>
                  <a:pt x="1121" y="995"/>
                </a:lnTo>
                <a:lnTo>
                  <a:pt x="1124" y="997"/>
                </a:lnTo>
                <a:lnTo>
                  <a:pt x="1126" y="1001"/>
                </a:lnTo>
                <a:lnTo>
                  <a:pt x="1125" y="1002"/>
                </a:lnTo>
                <a:lnTo>
                  <a:pt x="1124" y="1006"/>
                </a:lnTo>
                <a:lnTo>
                  <a:pt x="1125" y="1011"/>
                </a:lnTo>
                <a:lnTo>
                  <a:pt x="1122" y="1017"/>
                </a:lnTo>
                <a:lnTo>
                  <a:pt x="1120" y="1022"/>
                </a:lnTo>
                <a:lnTo>
                  <a:pt x="1119" y="1030"/>
                </a:lnTo>
                <a:lnTo>
                  <a:pt x="1119" y="1033"/>
                </a:lnTo>
                <a:lnTo>
                  <a:pt x="1119" y="1041"/>
                </a:lnTo>
                <a:lnTo>
                  <a:pt x="1116" y="1042"/>
                </a:lnTo>
                <a:lnTo>
                  <a:pt x="1114" y="1049"/>
                </a:lnTo>
                <a:lnTo>
                  <a:pt x="1115" y="1052"/>
                </a:lnTo>
                <a:lnTo>
                  <a:pt x="1112" y="1057"/>
                </a:lnTo>
                <a:lnTo>
                  <a:pt x="1112" y="1061"/>
                </a:lnTo>
                <a:lnTo>
                  <a:pt x="1114" y="1064"/>
                </a:lnTo>
                <a:lnTo>
                  <a:pt x="1116" y="1071"/>
                </a:lnTo>
                <a:lnTo>
                  <a:pt x="1120" y="1078"/>
                </a:lnTo>
                <a:lnTo>
                  <a:pt x="1125" y="1085"/>
                </a:lnTo>
                <a:lnTo>
                  <a:pt x="1129" y="1090"/>
                </a:lnTo>
                <a:lnTo>
                  <a:pt x="1129" y="1094"/>
                </a:lnTo>
                <a:lnTo>
                  <a:pt x="1133" y="1095"/>
                </a:lnTo>
                <a:lnTo>
                  <a:pt x="1134" y="1092"/>
                </a:lnTo>
                <a:lnTo>
                  <a:pt x="1137" y="1097"/>
                </a:lnTo>
                <a:lnTo>
                  <a:pt x="1143" y="1096"/>
                </a:lnTo>
                <a:lnTo>
                  <a:pt x="1149" y="1092"/>
                </a:lnTo>
                <a:lnTo>
                  <a:pt x="1156" y="1089"/>
                </a:lnTo>
                <a:lnTo>
                  <a:pt x="1161" y="1085"/>
                </a:lnTo>
                <a:lnTo>
                  <a:pt x="1167" y="1086"/>
                </a:lnTo>
                <a:lnTo>
                  <a:pt x="1166" y="1087"/>
                </a:lnTo>
                <a:lnTo>
                  <a:pt x="1173" y="1088"/>
                </a:lnTo>
                <a:lnTo>
                  <a:pt x="1177" y="1090"/>
                </a:lnTo>
                <a:lnTo>
                  <a:pt x="1182" y="1095"/>
                </a:lnTo>
                <a:lnTo>
                  <a:pt x="1185" y="1099"/>
                </a:lnTo>
                <a:lnTo>
                  <a:pt x="1192" y="1099"/>
                </a:lnTo>
                <a:lnTo>
                  <a:pt x="1202" y="1089"/>
                </a:lnTo>
                <a:lnTo>
                  <a:pt x="1206" y="1088"/>
                </a:lnTo>
                <a:lnTo>
                  <a:pt x="1208" y="1082"/>
                </a:lnTo>
                <a:lnTo>
                  <a:pt x="1210" y="1070"/>
                </a:lnTo>
                <a:lnTo>
                  <a:pt x="1219" y="1062"/>
                </a:lnTo>
                <a:lnTo>
                  <a:pt x="1225" y="1062"/>
                </a:lnTo>
                <a:lnTo>
                  <a:pt x="1226" y="1059"/>
                </a:lnTo>
                <a:lnTo>
                  <a:pt x="1236" y="1061"/>
                </a:lnTo>
                <a:lnTo>
                  <a:pt x="1246" y="1053"/>
                </a:lnTo>
                <a:lnTo>
                  <a:pt x="1251" y="1050"/>
                </a:lnTo>
                <a:lnTo>
                  <a:pt x="1258" y="1042"/>
                </a:lnTo>
                <a:lnTo>
                  <a:pt x="1262" y="1043"/>
                </a:lnTo>
                <a:lnTo>
                  <a:pt x="1264" y="1048"/>
                </a:lnTo>
                <a:lnTo>
                  <a:pt x="1262" y="1052"/>
                </a:lnTo>
                <a:lnTo>
                  <a:pt x="1261" y="1057"/>
                </a:lnTo>
                <a:lnTo>
                  <a:pt x="1254" y="1058"/>
                </a:lnTo>
                <a:lnTo>
                  <a:pt x="1258" y="1065"/>
                </a:lnTo>
                <a:lnTo>
                  <a:pt x="1256" y="1074"/>
                </a:lnTo>
                <a:lnTo>
                  <a:pt x="1251" y="1081"/>
                </a:lnTo>
                <a:lnTo>
                  <a:pt x="1254" y="1094"/>
                </a:lnTo>
                <a:lnTo>
                  <a:pt x="1259" y="1092"/>
                </a:lnTo>
                <a:lnTo>
                  <a:pt x="1263" y="1082"/>
                </a:lnTo>
                <a:lnTo>
                  <a:pt x="1260" y="1077"/>
                </a:lnTo>
                <a:lnTo>
                  <a:pt x="1260" y="1065"/>
                </a:lnTo>
                <a:lnTo>
                  <a:pt x="1275" y="1059"/>
                </a:lnTo>
                <a:lnTo>
                  <a:pt x="1274" y="1052"/>
                </a:lnTo>
                <a:lnTo>
                  <a:pt x="1279" y="1047"/>
                </a:lnTo>
                <a:lnTo>
                  <a:pt x="1282" y="1058"/>
                </a:lnTo>
                <a:lnTo>
                  <a:pt x="1290" y="1058"/>
                </a:lnTo>
                <a:lnTo>
                  <a:pt x="1298" y="1067"/>
                </a:lnTo>
                <a:lnTo>
                  <a:pt x="1298" y="1071"/>
                </a:lnTo>
                <a:lnTo>
                  <a:pt x="1308" y="1072"/>
                </a:lnTo>
                <a:lnTo>
                  <a:pt x="1321" y="1070"/>
                </a:lnTo>
                <a:lnTo>
                  <a:pt x="1326" y="1078"/>
                </a:lnTo>
                <a:lnTo>
                  <a:pt x="1335" y="1079"/>
                </a:lnTo>
                <a:lnTo>
                  <a:pt x="1343" y="1075"/>
                </a:lnTo>
                <a:lnTo>
                  <a:pt x="1344" y="1071"/>
                </a:lnTo>
                <a:lnTo>
                  <a:pt x="1359" y="1070"/>
                </a:lnTo>
                <a:lnTo>
                  <a:pt x="1373" y="1070"/>
                </a:lnTo>
                <a:lnTo>
                  <a:pt x="1362" y="1075"/>
                </a:lnTo>
                <a:lnTo>
                  <a:pt x="1367" y="1081"/>
                </a:lnTo>
                <a:lnTo>
                  <a:pt x="1375" y="1082"/>
                </a:lnTo>
                <a:lnTo>
                  <a:pt x="1384" y="1090"/>
                </a:lnTo>
                <a:lnTo>
                  <a:pt x="1385" y="1102"/>
                </a:lnTo>
                <a:lnTo>
                  <a:pt x="1391" y="1102"/>
                </a:lnTo>
                <a:lnTo>
                  <a:pt x="1395" y="1106"/>
                </a:lnTo>
                <a:lnTo>
                  <a:pt x="1403" y="1111"/>
                </a:lnTo>
                <a:lnTo>
                  <a:pt x="1410" y="1121"/>
                </a:lnTo>
                <a:lnTo>
                  <a:pt x="1411" y="1129"/>
                </a:lnTo>
                <a:lnTo>
                  <a:pt x="1415" y="1129"/>
                </a:lnTo>
                <a:lnTo>
                  <a:pt x="1421" y="1137"/>
                </a:lnTo>
                <a:lnTo>
                  <a:pt x="1425" y="1141"/>
                </a:lnTo>
                <a:lnTo>
                  <a:pt x="1440" y="1145"/>
                </a:lnTo>
                <a:lnTo>
                  <a:pt x="1441" y="1142"/>
                </a:lnTo>
                <a:lnTo>
                  <a:pt x="1451" y="1141"/>
                </a:lnTo>
                <a:lnTo>
                  <a:pt x="1463" y="1145"/>
                </a:lnTo>
                <a:lnTo>
                  <a:pt x="1468" y="1147"/>
                </a:lnTo>
                <a:lnTo>
                  <a:pt x="1477" y="1151"/>
                </a:lnTo>
                <a:lnTo>
                  <a:pt x="1489" y="1164"/>
                </a:lnTo>
                <a:lnTo>
                  <a:pt x="1491" y="1169"/>
                </a:lnTo>
                <a:lnTo>
                  <a:pt x="1496" y="1169"/>
                </a:lnTo>
                <a:lnTo>
                  <a:pt x="1498" y="1177"/>
                </a:lnTo>
                <a:lnTo>
                  <a:pt x="1504" y="1204"/>
                </a:lnTo>
                <a:lnTo>
                  <a:pt x="1510" y="1206"/>
                </a:lnTo>
                <a:lnTo>
                  <a:pt x="1511" y="1216"/>
                </a:lnTo>
                <a:lnTo>
                  <a:pt x="1502" y="1228"/>
                </a:lnTo>
                <a:lnTo>
                  <a:pt x="1506" y="1233"/>
                </a:lnTo>
                <a:lnTo>
                  <a:pt x="1527" y="1235"/>
                </a:lnTo>
                <a:lnTo>
                  <a:pt x="1527" y="1250"/>
                </a:lnTo>
                <a:lnTo>
                  <a:pt x="1536" y="1240"/>
                </a:lnTo>
                <a:lnTo>
                  <a:pt x="1551" y="1246"/>
                </a:lnTo>
                <a:lnTo>
                  <a:pt x="1571" y="1255"/>
                </a:lnTo>
                <a:lnTo>
                  <a:pt x="1577" y="1263"/>
                </a:lnTo>
                <a:lnTo>
                  <a:pt x="1576" y="1272"/>
                </a:lnTo>
                <a:lnTo>
                  <a:pt x="1589" y="1267"/>
                </a:lnTo>
                <a:lnTo>
                  <a:pt x="1613" y="1275"/>
                </a:lnTo>
                <a:lnTo>
                  <a:pt x="1631" y="1274"/>
                </a:lnTo>
                <a:lnTo>
                  <a:pt x="1649" y="1287"/>
                </a:lnTo>
                <a:lnTo>
                  <a:pt x="1665" y="1303"/>
                </a:lnTo>
                <a:lnTo>
                  <a:pt x="1673" y="1307"/>
                </a:lnTo>
                <a:lnTo>
                  <a:pt x="1683" y="1308"/>
                </a:lnTo>
                <a:lnTo>
                  <a:pt x="1688" y="1313"/>
                </a:lnTo>
                <a:lnTo>
                  <a:pt x="1692" y="1332"/>
                </a:lnTo>
                <a:lnTo>
                  <a:pt x="1695" y="1340"/>
                </a:lnTo>
                <a:lnTo>
                  <a:pt x="1690" y="1365"/>
                </a:lnTo>
                <a:lnTo>
                  <a:pt x="1685" y="1374"/>
                </a:lnTo>
                <a:lnTo>
                  <a:pt x="1669" y="1395"/>
                </a:lnTo>
                <a:lnTo>
                  <a:pt x="1662" y="1412"/>
                </a:lnTo>
                <a:lnTo>
                  <a:pt x="1655" y="1425"/>
                </a:lnTo>
                <a:lnTo>
                  <a:pt x="1651" y="1425"/>
                </a:lnTo>
                <a:lnTo>
                  <a:pt x="1648" y="1436"/>
                </a:lnTo>
                <a:lnTo>
                  <a:pt x="1651" y="1464"/>
                </a:lnTo>
                <a:lnTo>
                  <a:pt x="1649" y="1486"/>
                </a:lnTo>
                <a:lnTo>
                  <a:pt x="1649" y="1496"/>
                </a:lnTo>
                <a:lnTo>
                  <a:pt x="1646" y="1502"/>
                </a:lnTo>
                <a:lnTo>
                  <a:pt x="1645" y="1522"/>
                </a:lnTo>
                <a:lnTo>
                  <a:pt x="1635" y="1542"/>
                </a:lnTo>
                <a:lnTo>
                  <a:pt x="1635" y="1557"/>
                </a:lnTo>
                <a:lnTo>
                  <a:pt x="1626" y="1564"/>
                </a:lnTo>
                <a:lnTo>
                  <a:pt x="1623" y="1573"/>
                </a:lnTo>
                <a:lnTo>
                  <a:pt x="1611" y="1573"/>
                </a:lnTo>
                <a:lnTo>
                  <a:pt x="1592" y="1579"/>
                </a:lnTo>
                <a:lnTo>
                  <a:pt x="1586" y="1585"/>
                </a:lnTo>
                <a:lnTo>
                  <a:pt x="1573" y="1590"/>
                </a:lnTo>
                <a:lnTo>
                  <a:pt x="1561" y="1602"/>
                </a:lnTo>
                <a:lnTo>
                  <a:pt x="1553" y="1617"/>
                </a:lnTo>
                <a:lnTo>
                  <a:pt x="1553" y="1629"/>
                </a:lnTo>
                <a:lnTo>
                  <a:pt x="1556" y="1636"/>
                </a:lnTo>
                <a:lnTo>
                  <a:pt x="1556" y="1651"/>
                </a:lnTo>
                <a:lnTo>
                  <a:pt x="1554" y="1659"/>
                </a:lnTo>
                <a:lnTo>
                  <a:pt x="1548" y="1668"/>
                </a:lnTo>
                <a:lnTo>
                  <a:pt x="1540" y="1694"/>
                </a:lnTo>
                <a:lnTo>
                  <a:pt x="1532" y="1705"/>
                </a:lnTo>
                <a:lnTo>
                  <a:pt x="1526" y="1713"/>
                </a:lnTo>
                <a:lnTo>
                  <a:pt x="1523" y="1728"/>
                </a:lnTo>
                <a:lnTo>
                  <a:pt x="1518" y="1735"/>
                </a:lnTo>
                <a:lnTo>
                  <a:pt x="1514" y="1745"/>
                </a:lnTo>
                <a:lnTo>
                  <a:pt x="1503" y="1754"/>
                </a:lnTo>
                <a:lnTo>
                  <a:pt x="1494" y="1751"/>
                </a:lnTo>
                <a:lnTo>
                  <a:pt x="1489" y="1753"/>
                </a:lnTo>
                <a:lnTo>
                  <a:pt x="1478" y="1747"/>
                </a:lnTo>
                <a:lnTo>
                  <a:pt x="1470" y="1748"/>
                </a:lnTo>
                <a:lnTo>
                  <a:pt x="1461" y="1740"/>
                </a:lnTo>
                <a:lnTo>
                  <a:pt x="1462" y="1748"/>
                </a:lnTo>
                <a:lnTo>
                  <a:pt x="1480" y="1760"/>
                </a:lnTo>
                <a:lnTo>
                  <a:pt x="1480" y="1770"/>
                </a:lnTo>
                <a:lnTo>
                  <a:pt x="1489" y="1777"/>
                </a:lnTo>
                <a:lnTo>
                  <a:pt x="1490" y="1783"/>
                </a:lnTo>
                <a:lnTo>
                  <a:pt x="1483" y="1803"/>
                </a:lnTo>
                <a:lnTo>
                  <a:pt x="1469" y="1812"/>
                </a:lnTo>
                <a:lnTo>
                  <a:pt x="1449" y="1816"/>
                </a:lnTo>
                <a:lnTo>
                  <a:pt x="1437" y="1814"/>
                </a:lnTo>
                <a:lnTo>
                  <a:pt x="1441" y="1823"/>
                </a:lnTo>
                <a:lnTo>
                  <a:pt x="1442" y="1834"/>
                </a:lnTo>
                <a:lnTo>
                  <a:pt x="1445" y="1842"/>
                </a:lnTo>
                <a:lnTo>
                  <a:pt x="1441" y="1848"/>
                </a:lnTo>
                <a:lnTo>
                  <a:pt x="1431" y="1850"/>
                </a:lnTo>
                <a:lnTo>
                  <a:pt x="1419" y="1846"/>
                </a:lnTo>
                <a:lnTo>
                  <a:pt x="1417" y="1849"/>
                </a:lnTo>
                <a:lnTo>
                  <a:pt x="1422" y="1863"/>
                </a:lnTo>
                <a:lnTo>
                  <a:pt x="1431" y="1868"/>
                </a:lnTo>
                <a:lnTo>
                  <a:pt x="1434" y="1863"/>
                </a:lnTo>
                <a:lnTo>
                  <a:pt x="1440" y="1870"/>
                </a:lnTo>
                <a:lnTo>
                  <a:pt x="1432" y="1876"/>
                </a:lnTo>
                <a:lnTo>
                  <a:pt x="1427" y="1886"/>
                </a:lnTo>
                <a:lnTo>
                  <a:pt x="1430" y="1900"/>
                </a:lnTo>
                <a:lnTo>
                  <a:pt x="1430" y="1908"/>
                </a:lnTo>
                <a:lnTo>
                  <a:pt x="1421" y="1909"/>
                </a:lnTo>
                <a:lnTo>
                  <a:pt x="1415" y="1917"/>
                </a:lnTo>
                <a:lnTo>
                  <a:pt x="1417" y="1928"/>
                </a:lnTo>
                <a:lnTo>
                  <a:pt x="1430" y="1939"/>
                </a:lnTo>
                <a:lnTo>
                  <a:pt x="1441" y="1941"/>
                </a:lnTo>
                <a:lnTo>
                  <a:pt x="1442" y="1955"/>
                </a:lnTo>
                <a:lnTo>
                  <a:pt x="1433" y="1963"/>
                </a:lnTo>
                <a:lnTo>
                  <a:pt x="1433" y="1981"/>
                </a:lnTo>
                <a:lnTo>
                  <a:pt x="1427" y="1988"/>
                </a:lnTo>
                <a:lnTo>
                  <a:pt x="1425" y="1995"/>
                </a:lnTo>
                <a:lnTo>
                  <a:pt x="1434" y="2009"/>
                </a:lnTo>
                <a:lnTo>
                  <a:pt x="1444" y="2018"/>
                </a:lnTo>
                <a:lnTo>
                  <a:pt x="1440" y="2017"/>
                </a:lnTo>
                <a:lnTo>
                  <a:pt x="1432" y="2018"/>
                </a:lnTo>
                <a:lnTo>
                  <a:pt x="1429" y="2021"/>
                </a:lnTo>
                <a:lnTo>
                  <a:pt x="1422" y="2027"/>
                </a:lnTo>
                <a:lnTo>
                  <a:pt x="1427" y="2041"/>
                </a:lnTo>
                <a:lnTo>
                  <a:pt x="1423" y="2042"/>
                </a:lnTo>
                <a:lnTo>
                  <a:pt x="1411" y="2038"/>
                </a:lnTo>
                <a:lnTo>
                  <a:pt x="1395" y="2028"/>
                </a:lnTo>
                <a:lnTo>
                  <a:pt x="1380" y="2020"/>
                </a:lnTo>
                <a:lnTo>
                  <a:pt x="1372" y="2011"/>
                </a:lnTo>
                <a:lnTo>
                  <a:pt x="1371" y="2002"/>
                </a:lnTo>
                <a:lnTo>
                  <a:pt x="1362" y="1992"/>
                </a:lnTo>
                <a:lnTo>
                  <a:pt x="1350" y="1968"/>
                </a:lnTo>
                <a:lnTo>
                  <a:pt x="1348" y="1953"/>
                </a:lnTo>
                <a:lnTo>
                  <a:pt x="1354" y="1941"/>
                </a:lnTo>
                <a:lnTo>
                  <a:pt x="1336" y="1938"/>
                </a:lnTo>
                <a:lnTo>
                  <a:pt x="1341" y="1925"/>
                </a:lnTo>
                <a:lnTo>
                  <a:pt x="1335" y="1899"/>
                </a:lnTo>
                <a:lnTo>
                  <a:pt x="1349" y="1903"/>
                </a:lnTo>
                <a:lnTo>
                  <a:pt x="1343" y="1872"/>
                </a:lnTo>
                <a:lnTo>
                  <a:pt x="1334" y="1869"/>
                </a:lnTo>
                <a:lnTo>
                  <a:pt x="1338" y="1888"/>
                </a:lnTo>
                <a:lnTo>
                  <a:pt x="1330" y="1886"/>
                </a:lnTo>
                <a:lnTo>
                  <a:pt x="1326" y="1864"/>
                </a:lnTo>
                <a:lnTo>
                  <a:pt x="1321" y="1837"/>
                </a:lnTo>
                <a:lnTo>
                  <a:pt x="1322" y="1826"/>
                </a:lnTo>
                <a:lnTo>
                  <a:pt x="1314" y="1811"/>
                </a:lnTo>
                <a:lnTo>
                  <a:pt x="1309" y="1794"/>
                </a:lnTo>
                <a:lnTo>
                  <a:pt x="1313" y="1794"/>
                </a:lnTo>
                <a:lnTo>
                  <a:pt x="1312" y="1769"/>
                </a:lnTo>
                <a:lnTo>
                  <a:pt x="1313" y="1745"/>
                </a:lnTo>
                <a:lnTo>
                  <a:pt x="1312" y="1722"/>
                </a:lnTo>
                <a:lnTo>
                  <a:pt x="1304" y="1700"/>
                </a:lnTo>
                <a:lnTo>
                  <a:pt x="1304" y="1688"/>
                </a:lnTo>
                <a:lnTo>
                  <a:pt x="1299" y="1669"/>
                </a:lnTo>
                <a:lnTo>
                  <a:pt x="1302" y="1650"/>
                </a:lnTo>
                <a:lnTo>
                  <a:pt x="1298" y="1621"/>
                </a:lnTo>
                <a:lnTo>
                  <a:pt x="1295" y="1590"/>
                </a:lnTo>
                <a:lnTo>
                  <a:pt x="1294" y="1556"/>
                </a:lnTo>
                <a:lnTo>
                  <a:pt x="1290" y="1531"/>
                </a:lnTo>
                <a:lnTo>
                  <a:pt x="1284" y="1510"/>
                </a:lnTo>
                <a:lnTo>
                  <a:pt x="1271" y="1501"/>
                </a:lnTo>
                <a:lnTo>
                  <a:pt x="1269" y="1495"/>
                </a:lnTo>
                <a:lnTo>
                  <a:pt x="1244" y="1481"/>
                </a:lnTo>
                <a:lnTo>
                  <a:pt x="1221" y="1464"/>
                </a:lnTo>
                <a:lnTo>
                  <a:pt x="1210" y="1455"/>
                </a:lnTo>
                <a:lnTo>
                  <a:pt x="1204" y="1443"/>
                </a:lnTo>
                <a:lnTo>
                  <a:pt x="1205" y="1438"/>
                </a:lnTo>
                <a:lnTo>
                  <a:pt x="1193" y="1418"/>
                </a:lnTo>
                <a:lnTo>
                  <a:pt x="1179" y="1389"/>
                </a:lnTo>
                <a:lnTo>
                  <a:pt x="1165" y="1359"/>
                </a:lnTo>
                <a:lnTo>
                  <a:pt x="1160" y="1353"/>
                </a:lnTo>
                <a:lnTo>
                  <a:pt x="1155" y="1342"/>
                </a:lnTo>
                <a:lnTo>
                  <a:pt x="1146" y="1332"/>
                </a:lnTo>
                <a:lnTo>
                  <a:pt x="1137" y="1326"/>
                </a:lnTo>
                <a:lnTo>
                  <a:pt x="1141" y="1319"/>
                </a:lnTo>
                <a:lnTo>
                  <a:pt x="1134" y="1305"/>
                </a:lnTo>
                <a:lnTo>
                  <a:pt x="1137" y="1294"/>
                </a:lnTo>
                <a:lnTo>
                  <a:pt x="1146" y="1284"/>
                </a:lnTo>
                <a:lnTo>
                  <a:pt x="1153" y="1272"/>
                </a:lnTo>
                <a:lnTo>
                  <a:pt x="1150" y="1265"/>
                </a:lnTo>
                <a:lnTo>
                  <a:pt x="1145" y="1273"/>
                </a:lnTo>
                <a:lnTo>
                  <a:pt x="1139" y="1266"/>
                </a:lnTo>
                <a:lnTo>
                  <a:pt x="1141" y="1262"/>
                </a:lnTo>
                <a:lnTo>
                  <a:pt x="1139" y="1248"/>
                </a:lnTo>
                <a:lnTo>
                  <a:pt x="1143" y="1245"/>
                </a:lnTo>
                <a:lnTo>
                  <a:pt x="1145" y="1236"/>
                </a:lnTo>
                <a:lnTo>
                  <a:pt x="1150" y="1226"/>
                </a:lnTo>
                <a:lnTo>
                  <a:pt x="1149" y="1219"/>
                </a:lnTo>
                <a:lnTo>
                  <a:pt x="1155" y="1217"/>
                </a:lnTo>
                <a:lnTo>
                  <a:pt x="1163" y="1210"/>
                </a:lnTo>
                <a:lnTo>
                  <a:pt x="1162" y="1206"/>
                </a:lnTo>
                <a:lnTo>
                  <a:pt x="1166" y="1205"/>
                </a:lnTo>
                <a:lnTo>
                  <a:pt x="1166" y="1197"/>
                </a:lnTo>
                <a:lnTo>
                  <a:pt x="1169" y="1191"/>
                </a:lnTo>
                <a:lnTo>
                  <a:pt x="1174" y="1190"/>
                </a:lnTo>
                <a:lnTo>
                  <a:pt x="1180" y="1181"/>
                </a:lnTo>
                <a:lnTo>
                  <a:pt x="1185" y="1173"/>
                </a:lnTo>
                <a:lnTo>
                  <a:pt x="1181" y="1169"/>
                </a:lnTo>
                <a:lnTo>
                  <a:pt x="1183" y="1160"/>
                </a:lnTo>
                <a:lnTo>
                  <a:pt x="1181" y="1146"/>
                </a:lnTo>
                <a:lnTo>
                  <a:pt x="1184" y="1142"/>
                </a:lnTo>
                <a:lnTo>
                  <a:pt x="1182" y="1129"/>
                </a:lnTo>
                <a:lnTo>
                  <a:pt x="1179" y="1121"/>
                </a:lnTo>
                <a:lnTo>
                  <a:pt x="1174" y="1117"/>
                </a:lnTo>
                <a:lnTo>
                  <a:pt x="1172" y="1108"/>
                </a:lnTo>
                <a:lnTo>
                  <a:pt x="1175" y="1105"/>
                </a:lnTo>
                <a:lnTo>
                  <a:pt x="1173" y="1104"/>
                </a:lnTo>
                <a:lnTo>
                  <a:pt x="1171" y="1098"/>
                </a:lnTo>
                <a:lnTo>
                  <a:pt x="1165" y="1094"/>
                </a:lnTo>
                <a:lnTo>
                  <a:pt x="1160" y="1095"/>
                </a:lnTo>
                <a:lnTo>
                  <a:pt x="1157" y="1100"/>
                </a:lnTo>
                <a:lnTo>
                  <a:pt x="1152" y="1104"/>
                </a:lnTo>
                <a:lnTo>
                  <a:pt x="1150" y="1105"/>
                </a:lnTo>
                <a:lnTo>
                  <a:pt x="1147" y="1108"/>
                </a:lnTo>
                <a:lnTo>
                  <a:pt x="1153" y="1116"/>
                </a:lnTo>
                <a:lnTo>
                  <a:pt x="1150" y="1118"/>
                </a:lnTo>
                <a:lnTo>
                  <a:pt x="1147" y="1120"/>
                </a:lnTo>
                <a:lnTo>
                  <a:pt x="1142" y="1120"/>
                </a:lnTo>
                <a:lnTo>
                  <a:pt x="1141" y="1111"/>
                </a:lnTo>
                <a:lnTo>
                  <a:pt x="1139" y="1115"/>
                </a:lnTo>
                <a:lnTo>
                  <a:pt x="1135" y="1114"/>
                </a:lnTo>
                <a:lnTo>
                  <a:pt x="1133" y="1107"/>
                </a:lnTo>
                <a:lnTo>
                  <a:pt x="1129" y="1106"/>
                </a:lnTo>
                <a:lnTo>
                  <a:pt x="1125" y="1105"/>
                </a:lnTo>
                <a:lnTo>
                  <a:pt x="1121" y="1104"/>
                </a:lnTo>
                <a:lnTo>
                  <a:pt x="1120" y="1107"/>
                </a:lnTo>
                <a:lnTo>
                  <a:pt x="1119" y="1105"/>
                </a:lnTo>
                <a:lnTo>
                  <a:pt x="1112" y="1101"/>
                </a:lnTo>
                <a:lnTo>
                  <a:pt x="1110" y="1098"/>
                </a:lnTo>
                <a:lnTo>
                  <a:pt x="1112" y="1096"/>
                </a:lnTo>
                <a:lnTo>
                  <a:pt x="1112" y="1092"/>
                </a:lnTo>
                <a:lnTo>
                  <a:pt x="1109" y="1089"/>
                </a:lnTo>
                <a:lnTo>
                  <a:pt x="1104" y="1086"/>
                </a:lnTo>
                <a:lnTo>
                  <a:pt x="1100" y="1084"/>
                </a:lnTo>
                <a:lnTo>
                  <a:pt x="1100" y="1079"/>
                </a:lnTo>
                <a:lnTo>
                  <a:pt x="1097" y="1076"/>
                </a:lnTo>
                <a:lnTo>
                  <a:pt x="1097" y="1080"/>
                </a:lnTo>
                <a:lnTo>
                  <a:pt x="1094" y="1085"/>
                </a:lnTo>
                <a:lnTo>
                  <a:pt x="1092" y="1080"/>
                </a:lnTo>
                <a:lnTo>
                  <a:pt x="1089" y="1078"/>
                </a:lnTo>
                <a:lnTo>
                  <a:pt x="1087" y="1076"/>
                </a:lnTo>
                <a:lnTo>
                  <a:pt x="1087" y="1070"/>
                </a:lnTo>
                <a:lnTo>
                  <a:pt x="1090" y="1066"/>
                </a:lnTo>
                <a:lnTo>
                  <a:pt x="1086" y="1064"/>
                </a:lnTo>
                <a:lnTo>
                  <a:pt x="1090" y="1061"/>
                </a:lnTo>
                <a:lnTo>
                  <a:pt x="1086" y="1056"/>
                </a:lnTo>
                <a:lnTo>
                  <a:pt x="1081" y="1049"/>
                </a:lnTo>
                <a:lnTo>
                  <a:pt x="1079" y="1045"/>
                </a:lnTo>
                <a:lnTo>
                  <a:pt x="1074" y="1039"/>
                </a:lnTo>
                <a:lnTo>
                  <a:pt x="1069" y="1032"/>
                </a:lnTo>
                <a:lnTo>
                  <a:pt x="1071" y="1030"/>
                </a:lnTo>
                <a:lnTo>
                  <a:pt x="1072" y="1032"/>
                </a:lnTo>
                <a:lnTo>
                  <a:pt x="1073" y="1031"/>
                </a:lnTo>
                <a:lnTo>
                  <a:pt x="1072" y="1027"/>
                </a:lnTo>
                <a:lnTo>
                  <a:pt x="1069" y="1025"/>
                </a:lnTo>
                <a:lnTo>
                  <a:pt x="1066" y="1029"/>
                </a:lnTo>
                <a:lnTo>
                  <a:pt x="1060" y="1028"/>
                </a:lnTo>
                <a:lnTo>
                  <a:pt x="1056" y="1027"/>
                </a:lnTo>
                <a:lnTo>
                  <a:pt x="1052" y="1023"/>
                </a:lnTo>
                <a:lnTo>
                  <a:pt x="1045" y="1022"/>
                </a:lnTo>
                <a:lnTo>
                  <a:pt x="1042" y="1019"/>
                </a:lnTo>
                <a:lnTo>
                  <a:pt x="1036" y="1016"/>
                </a:lnTo>
                <a:lnTo>
                  <a:pt x="1028" y="1016"/>
                </a:lnTo>
                <a:lnTo>
                  <a:pt x="1024" y="1012"/>
                </a:lnTo>
                <a:lnTo>
                  <a:pt x="1018" y="1006"/>
                </a:lnTo>
                <a:lnTo>
                  <a:pt x="1007" y="989"/>
                </a:lnTo>
                <a:lnTo>
                  <a:pt x="1003" y="983"/>
                </a:lnTo>
                <a:lnTo>
                  <a:pt x="994" y="979"/>
                </a:lnTo>
                <a:lnTo>
                  <a:pt x="987" y="980"/>
                </a:lnTo>
                <a:lnTo>
                  <a:pt x="976" y="986"/>
                </a:lnTo>
                <a:lnTo>
                  <a:pt x="971" y="987"/>
                </a:lnTo>
                <a:lnTo>
                  <a:pt x="963" y="982"/>
                </a:lnTo>
                <a:lnTo>
                  <a:pt x="954" y="979"/>
                </a:lnTo>
                <a:lnTo>
                  <a:pt x="944" y="972"/>
                </a:lnTo>
                <a:lnTo>
                  <a:pt x="936" y="970"/>
                </a:lnTo>
                <a:lnTo>
                  <a:pt x="924" y="962"/>
                </a:lnTo>
                <a:lnTo>
                  <a:pt x="915" y="954"/>
                </a:lnTo>
                <a:lnTo>
                  <a:pt x="914" y="950"/>
                </a:lnTo>
                <a:lnTo>
                  <a:pt x="907" y="949"/>
                </a:lnTo>
                <a:lnTo>
                  <a:pt x="896" y="943"/>
                </a:lnTo>
                <a:lnTo>
                  <a:pt x="893" y="936"/>
                </a:lnTo>
                <a:lnTo>
                  <a:pt x="883" y="927"/>
                </a:lnTo>
                <a:lnTo>
                  <a:pt x="878" y="917"/>
                </a:lnTo>
                <a:lnTo>
                  <a:pt x="877" y="909"/>
                </a:lnTo>
                <a:lnTo>
                  <a:pt x="882" y="908"/>
                </a:lnTo>
                <a:lnTo>
                  <a:pt x="882" y="903"/>
                </a:lnTo>
                <a:lnTo>
                  <a:pt x="885" y="899"/>
                </a:lnTo>
                <a:lnTo>
                  <a:pt x="887" y="893"/>
                </a:lnTo>
                <a:lnTo>
                  <a:pt x="885" y="886"/>
                </a:lnTo>
                <a:lnTo>
                  <a:pt x="885" y="880"/>
                </a:lnTo>
                <a:lnTo>
                  <a:pt x="883" y="872"/>
                </a:lnTo>
                <a:lnTo>
                  <a:pt x="877" y="855"/>
                </a:lnTo>
                <a:lnTo>
                  <a:pt x="869" y="843"/>
                </a:lnTo>
                <a:lnTo>
                  <a:pt x="867" y="833"/>
                </a:lnTo>
                <a:lnTo>
                  <a:pt x="859" y="827"/>
                </a:lnTo>
                <a:lnTo>
                  <a:pt x="858" y="822"/>
                </a:lnTo>
                <a:lnTo>
                  <a:pt x="863" y="812"/>
                </a:lnTo>
                <a:lnTo>
                  <a:pt x="858" y="809"/>
                </a:lnTo>
                <a:lnTo>
                  <a:pt x="854" y="801"/>
                </a:lnTo>
                <a:lnTo>
                  <a:pt x="855" y="790"/>
                </a:lnTo>
                <a:lnTo>
                  <a:pt x="849" y="788"/>
                </a:lnTo>
                <a:lnTo>
                  <a:pt x="846" y="780"/>
                </a:lnTo>
                <a:lnTo>
                  <a:pt x="844" y="771"/>
                </a:lnTo>
                <a:lnTo>
                  <a:pt x="845" y="766"/>
                </a:lnTo>
                <a:lnTo>
                  <a:pt x="843" y="754"/>
                </a:lnTo>
                <a:lnTo>
                  <a:pt x="844" y="742"/>
                </a:lnTo>
                <a:lnTo>
                  <a:pt x="846" y="735"/>
                </a:lnTo>
                <a:lnTo>
                  <a:pt x="841" y="729"/>
                </a:lnTo>
                <a:lnTo>
                  <a:pt x="837" y="730"/>
                </a:lnTo>
                <a:lnTo>
                  <a:pt x="833" y="724"/>
                </a:lnTo>
                <a:lnTo>
                  <a:pt x="828" y="731"/>
                </a:lnTo>
                <a:lnTo>
                  <a:pt x="827" y="739"/>
                </a:lnTo>
                <a:lnTo>
                  <a:pt x="824" y="750"/>
                </a:lnTo>
                <a:lnTo>
                  <a:pt x="825" y="756"/>
                </a:lnTo>
                <a:lnTo>
                  <a:pt x="829" y="769"/>
                </a:lnTo>
                <a:lnTo>
                  <a:pt x="829" y="773"/>
                </a:lnTo>
                <a:lnTo>
                  <a:pt x="831" y="774"/>
                </a:lnTo>
                <a:lnTo>
                  <a:pt x="831" y="780"/>
                </a:lnTo>
                <a:lnTo>
                  <a:pt x="833" y="779"/>
                </a:lnTo>
                <a:lnTo>
                  <a:pt x="832" y="790"/>
                </a:lnTo>
                <a:lnTo>
                  <a:pt x="833" y="793"/>
                </a:lnTo>
                <a:lnTo>
                  <a:pt x="834" y="800"/>
                </a:lnTo>
                <a:lnTo>
                  <a:pt x="838" y="808"/>
                </a:lnTo>
                <a:lnTo>
                  <a:pt x="837" y="822"/>
                </a:lnTo>
                <a:lnTo>
                  <a:pt x="838" y="830"/>
                </a:lnTo>
                <a:lnTo>
                  <a:pt x="839" y="837"/>
                </a:lnTo>
                <a:lnTo>
                  <a:pt x="837" y="845"/>
                </a:lnTo>
                <a:lnTo>
                  <a:pt x="843" y="847"/>
                </a:lnTo>
                <a:lnTo>
                  <a:pt x="845" y="853"/>
                </a:lnTo>
                <a:lnTo>
                  <a:pt x="847" y="861"/>
                </a:lnTo>
                <a:lnTo>
                  <a:pt x="846" y="863"/>
                </a:lnTo>
                <a:lnTo>
                  <a:pt x="839" y="869"/>
                </a:lnTo>
                <a:lnTo>
                  <a:pt x="838" y="869"/>
                </a:lnTo>
                <a:lnTo>
                  <a:pt x="837" y="859"/>
                </a:lnTo>
                <a:lnTo>
                  <a:pt x="833" y="850"/>
                </a:lnTo>
                <a:lnTo>
                  <a:pt x="827" y="842"/>
                </a:lnTo>
                <a:lnTo>
                  <a:pt x="822" y="838"/>
                </a:lnTo>
                <a:lnTo>
                  <a:pt x="826" y="827"/>
                </a:lnTo>
                <a:lnTo>
                  <a:pt x="827" y="818"/>
                </a:lnTo>
                <a:lnTo>
                  <a:pt x="823" y="812"/>
                </a:lnTo>
                <a:lnTo>
                  <a:pt x="817" y="804"/>
                </a:lnTo>
                <a:lnTo>
                  <a:pt x="815" y="807"/>
                </a:lnTo>
                <a:lnTo>
                  <a:pt x="814" y="802"/>
                </a:lnTo>
                <a:lnTo>
                  <a:pt x="808" y="799"/>
                </a:lnTo>
                <a:lnTo>
                  <a:pt x="805" y="789"/>
                </a:lnTo>
                <a:lnTo>
                  <a:pt x="806" y="788"/>
                </a:lnTo>
                <a:lnTo>
                  <a:pt x="811" y="789"/>
                </a:lnTo>
                <a:lnTo>
                  <a:pt x="816" y="783"/>
                </a:lnTo>
                <a:lnTo>
                  <a:pt x="819" y="776"/>
                </a:lnTo>
                <a:lnTo>
                  <a:pt x="815" y="764"/>
                </a:lnTo>
                <a:lnTo>
                  <a:pt x="811" y="759"/>
                </a:lnTo>
                <a:lnTo>
                  <a:pt x="809" y="749"/>
                </a:lnTo>
                <a:lnTo>
                  <a:pt x="809" y="739"/>
                </a:lnTo>
                <a:lnTo>
                  <a:pt x="809" y="725"/>
                </a:lnTo>
                <a:lnTo>
                  <a:pt x="812" y="712"/>
                </a:lnTo>
                <a:lnTo>
                  <a:pt x="813" y="703"/>
                </a:lnTo>
                <a:lnTo>
                  <a:pt x="811" y="694"/>
                </a:lnTo>
                <a:lnTo>
                  <a:pt x="806" y="692"/>
                </a:lnTo>
                <a:lnTo>
                  <a:pt x="807" y="688"/>
                </a:lnTo>
                <a:lnTo>
                  <a:pt x="802" y="685"/>
                </a:lnTo>
                <a:lnTo>
                  <a:pt x="799" y="681"/>
                </a:lnTo>
                <a:lnTo>
                  <a:pt x="791" y="679"/>
                </a:lnTo>
                <a:lnTo>
                  <a:pt x="788" y="676"/>
                </a:lnTo>
                <a:lnTo>
                  <a:pt x="792" y="667"/>
                </a:lnTo>
                <a:lnTo>
                  <a:pt x="789" y="651"/>
                </a:lnTo>
                <a:lnTo>
                  <a:pt x="792" y="629"/>
                </a:lnTo>
                <a:lnTo>
                  <a:pt x="794" y="624"/>
                </a:lnTo>
                <a:lnTo>
                  <a:pt x="792" y="620"/>
                </a:lnTo>
                <a:lnTo>
                  <a:pt x="792" y="605"/>
                </a:lnTo>
                <a:lnTo>
                  <a:pt x="797" y="593"/>
                </a:lnTo>
                <a:lnTo>
                  <a:pt x="796" y="584"/>
                </a:lnTo>
                <a:lnTo>
                  <a:pt x="806" y="571"/>
                </a:lnTo>
                <a:lnTo>
                  <a:pt x="814" y="558"/>
                </a:lnTo>
                <a:lnTo>
                  <a:pt x="817" y="546"/>
                </a:lnTo>
                <a:lnTo>
                  <a:pt x="831" y="532"/>
                </a:lnTo>
                <a:lnTo>
                  <a:pt x="842" y="518"/>
                </a:lnTo>
                <a:lnTo>
                  <a:pt x="852" y="504"/>
                </a:lnTo>
                <a:lnTo>
                  <a:pt x="864" y="484"/>
                </a:lnTo>
                <a:lnTo>
                  <a:pt x="869" y="471"/>
                </a:lnTo>
                <a:lnTo>
                  <a:pt x="872" y="463"/>
                </a:lnTo>
                <a:lnTo>
                  <a:pt x="875" y="461"/>
                </a:lnTo>
                <a:lnTo>
                  <a:pt x="885" y="467"/>
                </a:lnTo>
                <a:lnTo>
                  <a:pt x="879" y="482"/>
                </a:lnTo>
                <a:lnTo>
                  <a:pt x="885" y="478"/>
                </a:lnTo>
                <a:lnTo>
                  <a:pt x="892" y="466"/>
                </a:lnTo>
                <a:lnTo>
                  <a:pt x="897" y="453"/>
                </a:lnTo>
                <a:lnTo>
                  <a:pt x="896" y="453"/>
                </a:lnTo>
                <a:lnTo>
                  <a:pt x="889" y="436"/>
                </a:lnTo>
                <a:lnTo>
                  <a:pt x="888" y="429"/>
                </a:lnTo>
                <a:lnTo>
                  <a:pt x="876" y="421"/>
                </a:lnTo>
                <a:lnTo>
                  <a:pt x="882" y="407"/>
                </a:lnTo>
                <a:lnTo>
                  <a:pt x="891" y="398"/>
                </a:lnTo>
                <a:lnTo>
                  <a:pt x="885" y="390"/>
                </a:lnTo>
                <a:lnTo>
                  <a:pt x="893" y="378"/>
                </a:lnTo>
                <a:lnTo>
                  <a:pt x="892" y="366"/>
                </a:lnTo>
                <a:lnTo>
                  <a:pt x="898" y="358"/>
                </a:lnTo>
                <a:lnTo>
                  <a:pt x="898" y="353"/>
                </a:lnTo>
                <a:lnTo>
                  <a:pt x="895" y="347"/>
                </a:lnTo>
                <a:lnTo>
                  <a:pt x="905" y="334"/>
                </a:lnTo>
                <a:lnTo>
                  <a:pt x="905" y="320"/>
                </a:lnTo>
                <a:lnTo>
                  <a:pt x="914" y="307"/>
                </a:lnTo>
                <a:lnTo>
                  <a:pt x="907" y="305"/>
                </a:lnTo>
                <a:lnTo>
                  <a:pt x="895" y="303"/>
                </a:lnTo>
                <a:lnTo>
                  <a:pt x="889" y="297"/>
                </a:lnTo>
                <a:lnTo>
                  <a:pt x="889" y="280"/>
                </a:lnTo>
                <a:lnTo>
                  <a:pt x="885" y="276"/>
                </a:lnTo>
                <a:lnTo>
                  <a:pt x="877" y="269"/>
                </a:lnTo>
                <a:lnTo>
                  <a:pt x="865" y="269"/>
                </a:lnTo>
                <a:lnTo>
                  <a:pt x="857" y="259"/>
                </a:lnTo>
                <a:lnTo>
                  <a:pt x="855" y="253"/>
                </a:lnTo>
                <a:lnTo>
                  <a:pt x="844" y="254"/>
                </a:lnTo>
                <a:lnTo>
                  <a:pt x="834" y="265"/>
                </a:lnTo>
                <a:lnTo>
                  <a:pt x="828" y="265"/>
                </a:lnTo>
                <a:lnTo>
                  <a:pt x="816" y="266"/>
                </a:lnTo>
                <a:lnTo>
                  <a:pt x="804" y="269"/>
                </a:lnTo>
                <a:lnTo>
                  <a:pt x="793" y="271"/>
                </a:lnTo>
                <a:lnTo>
                  <a:pt x="801" y="263"/>
                </a:lnTo>
                <a:lnTo>
                  <a:pt x="822" y="249"/>
                </a:lnTo>
                <a:lnTo>
                  <a:pt x="834" y="246"/>
                </a:lnTo>
                <a:lnTo>
                  <a:pt x="836" y="243"/>
                </a:lnTo>
                <a:lnTo>
                  <a:pt x="817" y="248"/>
                </a:lnTo>
                <a:lnTo>
                  <a:pt x="801" y="257"/>
                </a:lnTo>
                <a:lnTo>
                  <a:pt x="778" y="265"/>
                </a:lnTo>
                <a:lnTo>
                  <a:pt x="776" y="273"/>
                </a:lnTo>
                <a:lnTo>
                  <a:pt x="757" y="281"/>
                </a:lnTo>
                <a:lnTo>
                  <a:pt x="742" y="286"/>
                </a:lnTo>
                <a:lnTo>
                  <a:pt x="729" y="289"/>
                </a:lnTo>
                <a:lnTo>
                  <a:pt x="719" y="295"/>
                </a:lnTo>
                <a:lnTo>
                  <a:pt x="699" y="300"/>
                </a:lnTo>
                <a:lnTo>
                  <a:pt x="689" y="306"/>
                </a:lnTo>
                <a:lnTo>
                  <a:pt x="673" y="310"/>
                </a:lnTo>
                <a:lnTo>
                  <a:pt x="668" y="308"/>
                </a:lnTo>
                <a:lnTo>
                  <a:pt x="657" y="312"/>
                </a:lnTo>
                <a:lnTo>
                  <a:pt x="644" y="315"/>
                </a:lnTo>
                <a:lnTo>
                  <a:pt x="631" y="318"/>
                </a:lnTo>
                <a:lnTo>
                  <a:pt x="614" y="319"/>
                </a:lnTo>
                <a:lnTo>
                  <a:pt x="615" y="317"/>
                </a:lnTo>
                <a:lnTo>
                  <a:pt x="631" y="312"/>
                </a:lnTo>
                <a:lnTo>
                  <a:pt x="644" y="309"/>
                </a:lnTo>
                <a:lnTo>
                  <a:pt x="662" y="303"/>
                </a:lnTo>
                <a:lnTo>
                  <a:pt x="673" y="303"/>
                </a:lnTo>
                <a:lnTo>
                  <a:pt x="684" y="298"/>
                </a:lnTo>
                <a:lnTo>
                  <a:pt x="705" y="291"/>
                </a:lnTo>
                <a:lnTo>
                  <a:pt x="709" y="289"/>
                </a:lnTo>
                <a:lnTo>
                  <a:pt x="720" y="285"/>
                </a:lnTo>
                <a:lnTo>
                  <a:pt x="735" y="275"/>
                </a:lnTo>
                <a:lnTo>
                  <a:pt x="748" y="267"/>
                </a:lnTo>
                <a:lnTo>
                  <a:pt x="735" y="269"/>
                </a:lnTo>
                <a:lnTo>
                  <a:pt x="736" y="267"/>
                </a:lnTo>
                <a:lnTo>
                  <a:pt x="725" y="271"/>
                </a:lnTo>
                <a:lnTo>
                  <a:pt x="729" y="264"/>
                </a:lnTo>
                <a:lnTo>
                  <a:pt x="722" y="268"/>
                </a:lnTo>
                <a:lnTo>
                  <a:pt x="727" y="260"/>
                </a:lnTo>
                <a:lnTo>
                  <a:pt x="713" y="265"/>
                </a:lnTo>
                <a:lnTo>
                  <a:pt x="708" y="264"/>
                </a:lnTo>
                <a:lnTo>
                  <a:pt x="718" y="255"/>
                </a:lnTo>
                <a:lnTo>
                  <a:pt x="726" y="250"/>
                </a:lnTo>
                <a:lnTo>
                  <a:pt x="728" y="245"/>
                </a:lnTo>
                <a:lnTo>
                  <a:pt x="715" y="245"/>
                </a:lnTo>
                <a:lnTo>
                  <a:pt x="718" y="238"/>
                </a:lnTo>
                <a:lnTo>
                  <a:pt x="717" y="234"/>
                </a:lnTo>
                <a:lnTo>
                  <a:pt x="728" y="226"/>
                </a:lnTo>
                <a:lnTo>
                  <a:pt x="730" y="219"/>
                </a:lnTo>
                <a:lnTo>
                  <a:pt x="744" y="212"/>
                </a:lnTo>
                <a:lnTo>
                  <a:pt x="759" y="206"/>
                </a:lnTo>
                <a:lnTo>
                  <a:pt x="772" y="199"/>
                </a:lnTo>
                <a:lnTo>
                  <a:pt x="778" y="200"/>
                </a:lnTo>
                <a:lnTo>
                  <a:pt x="780" y="202"/>
                </a:lnTo>
                <a:lnTo>
                  <a:pt x="795" y="198"/>
                </a:lnTo>
                <a:lnTo>
                  <a:pt x="798" y="199"/>
                </a:lnTo>
                <a:lnTo>
                  <a:pt x="808" y="197"/>
                </a:lnTo>
                <a:lnTo>
                  <a:pt x="816" y="190"/>
                </a:lnTo>
                <a:lnTo>
                  <a:pt x="816" y="187"/>
                </a:lnTo>
                <a:lnTo>
                  <a:pt x="828" y="184"/>
                </a:lnTo>
                <a:lnTo>
                  <a:pt x="824" y="182"/>
                </a:lnTo>
                <a:lnTo>
                  <a:pt x="813" y="185"/>
                </a:lnTo>
                <a:lnTo>
                  <a:pt x="806" y="187"/>
                </a:lnTo>
                <a:lnTo>
                  <a:pt x="805" y="182"/>
                </a:lnTo>
                <a:lnTo>
                  <a:pt x="794" y="182"/>
                </a:lnTo>
                <a:lnTo>
                  <a:pt x="789" y="177"/>
                </a:lnTo>
                <a:lnTo>
                  <a:pt x="794" y="171"/>
                </a:lnTo>
                <a:lnTo>
                  <a:pt x="797" y="162"/>
                </a:lnTo>
                <a:lnTo>
                  <a:pt x="815" y="159"/>
                </a:lnTo>
                <a:lnTo>
                  <a:pt x="838" y="156"/>
                </a:lnTo>
                <a:lnTo>
                  <a:pt x="844" y="157"/>
                </a:lnTo>
                <a:lnTo>
                  <a:pt x="834" y="164"/>
                </a:lnTo>
                <a:lnTo>
                  <a:pt x="847" y="165"/>
                </a:lnTo>
                <a:lnTo>
                  <a:pt x="855" y="157"/>
                </a:lnTo>
                <a:lnTo>
                  <a:pt x="854" y="150"/>
                </a:lnTo>
                <a:lnTo>
                  <a:pt x="859" y="144"/>
                </a:lnTo>
                <a:lnTo>
                  <a:pt x="862" y="137"/>
                </a:lnTo>
                <a:lnTo>
                  <a:pt x="861" y="131"/>
                </a:lnTo>
                <a:lnTo>
                  <a:pt x="874" y="125"/>
                </a:lnTo>
                <a:lnTo>
                  <a:pt x="885" y="127"/>
                </a:lnTo>
                <a:lnTo>
                  <a:pt x="902" y="122"/>
                </a:lnTo>
                <a:lnTo>
                  <a:pt x="913" y="117"/>
                </a:lnTo>
                <a:lnTo>
                  <a:pt x="928" y="112"/>
                </a:lnTo>
                <a:lnTo>
                  <a:pt x="937" y="112"/>
                </a:lnTo>
                <a:lnTo>
                  <a:pt x="957" y="109"/>
                </a:lnTo>
                <a:lnTo>
                  <a:pt x="962" y="110"/>
                </a:lnTo>
                <a:lnTo>
                  <a:pt x="982" y="106"/>
                </a:lnTo>
                <a:lnTo>
                  <a:pt x="986" y="109"/>
                </a:lnTo>
                <a:lnTo>
                  <a:pt x="983" y="116"/>
                </a:lnTo>
                <a:lnTo>
                  <a:pt x="988" y="113"/>
                </a:lnTo>
                <a:lnTo>
                  <a:pt x="998" y="116"/>
                </a:lnTo>
                <a:lnTo>
                  <a:pt x="993" y="119"/>
                </a:lnTo>
                <a:lnTo>
                  <a:pt x="1000" y="122"/>
                </a:lnTo>
                <a:lnTo>
                  <a:pt x="1008" y="122"/>
                </a:lnTo>
                <a:lnTo>
                  <a:pt x="1015" y="128"/>
                </a:lnTo>
                <a:lnTo>
                  <a:pt x="1026" y="131"/>
                </a:lnTo>
                <a:lnTo>
                  <a:pt x="1028" y="134"/>
                </a:lnTo>
                <a:lnTo>
                  <a:pt x="1040" y="134"/>
                </a:lnTo>
                <a:lnTo>
                  <a:pt x="1044" y="139"/>
                </a:lnTo>
                <a:lnTo>
                  <a:pt x="1048" y="141"/>
                </a:lnTo>
                <a:lnTo>
                  <a:pt x="1057" y="147"/>
                </a:lnTo>
                <a:lnTo>
                  <a:pt x="1060" y="155"/>
                </a:lnTo>
                <a:lnTo>
                  <a:pt x="1065" y="157"/>
                </a:lnTo>
                <a:lnTo>
                  <a:pt x="1077" y="151"/>
                </a:lnTo>
                <a:lnTo>
                  <a:pt x="1092" y="149"/>
                </a:lnTo>
                <a:lnTo>
                  <a:pt x="1100" y="151"/>
                </a:lnTo>
                <a:lnTo>
                  <a:pt x="1117" y="147"/>
                </a:lnTo>
                <a:lnTo>
                  <a:pt x="1132" y="146"/>
                </a:lnTo>
                <a:lnTo>
                  <a:pt x="1130" y="151"/>
                </a:lnTo>
                <a:lnTo>
                  <a:pt x="1139" y="149"/>
                </a:lnTo>
                <a:lnTo>
                  <a:pt x="1147" y="144"/>
                </a:lnTo>
                <a:lnTo>
                  <a:pt x="1151" y="145"/>
                </a:lnTo>
                <a:lnTo>
                  <a:pt x="1149" y="158"/>
                </a:lnTo>
                <a:lnTo>
                  <a:pt x="1167" y="150"/>
                </a:lnTo>
                <a:lnTo>
                  <a:pt x="1156" y="160"/>
                </a:lnTo>
                <a:lnTo>
                  <a:pt x="1167" y="159"/>
                </a:lnTo>
                <a:lnTo>
                  <a:pt x="1175" y="156"/>
                </a:lnTo>
                <a:lnTo>
                  <a:pt x="1183" y="158"/>
                </a:lnTo>
                <a:lnTo>
                  <a:pt x="1186" y="165"/>
                </a:lnTo>
                <a:lnTo>
                  <a:pt x="1197" y="171"/>
                </a:lnTo>
                <a:lnTo>
                  <a:pt x="1205" y="175"/>
                </a:lnTo>
                <a:lnTo>
                  <a:pt x="1213" y="175"/>
                </a:lnTo>
                <a:lnTo>
                  <a:pt x="1216" y="182"/>
                </a:lnTo>
                <a:lnTo>
                  <a:pt x="1199" y="188"/>
                </a:lnTo>
                <a:lnTo>
                  <a:pt x="1209" y="192"/>
                </a:lnTo>
                <a:lnTo>
                  <a:pt x="1231" y="194"/>
                </a:lnTo>
                <a:lnTo>
                  <a:pt x="1239" y="191"/>
                </a:lnTo>
                <a:lnTo>
                  <a:pt x="1239" y="200"/>
                </a:lnTo>
                <a:lnTo>
                  <a:pt x="1253" y="195"/>
                </a:lnTo>
                <a:lnTo>
                  <a:pt x="1252" y="188"/>
                </a:lnTo>
                <a:lnTo>
                  <a:pt x="1261" y="184"/>
                </a:lnTo>
                <a:lnTo>
                  <a:pt x="1271" y="184"/>
                </a:lnTo>
                <a:lnTo>
                  <a:pt x="1278" y="182"/>
                </a:lnTo>
                <a:lnTo>
                  <a:pt x="1281" y="187"/>
                </a:lnTo>
                <a:lnTo>
                  <a:pt x="1281" y="195"/>
                </a:lnTo>
                <a:lnTo>
                  <a:pt x="1290" y="195"/>
                </a:lnTo>
                <a:lnTo>
                  <a:pt x="1298" y="202"/>
                </a:lnTo>
                <a:lnTo>
                  <a:pt x="1311" y="201"/>
                </a:lnTo>
                <a:lnTo>
                  <a:pt x="1322" y="202"/>
                </a:lnTo>
                <a:lnTo>
                  <a:pt x="1329" y="194"/>
                </a:lnTo>
                <a:lnTo>
                  <a:pt x="1338" y="191"/>
                </a:lnTo>
                <a:lnTo>
                  <a:pt x="1345" y="198"/>
                </a:lnTo>
                <a:lnTo>
                  <a:pt x="1333" y="211"/>
                </a:lnTo>
                <a:lnTo>
                  <a:pt x="1349" y="200"/>
                </a:lnTo>
                <a:lnTo>
                  <a:pt x="1354" y="201"/>
                </a:lnTo>
                <a:lnTo>
                  <a:pt x="1370" y="187"/>
                </a:lnTo>
                <a:lnTo>
                  <a:pt x="1369" y="178"/>
                </a:lnTo>
                <a:lnTo>
                  <a:pt x="1365" y="171"/>
                </a:lnTo>
                <a:lnTo>
                  <a:pt x="1380" y="157"/>
                </a:lnTo>
                <a:lnTo>
                  <a:pt x="1398" y="147"/>
                </a:lnTo>
                <a:lnTo>
                  <a:pt x="1405" y="150"/>
                </a:lnTo>
                <a:lnTo>
                  <a:pt x="1407" y="157"/>
                </a:lnTo>
                <a:lnTo>
                  <a:pt x="1403" y="174"/>
                </a:lnTo>
                <a:lnTo>
                  <a:pt x="1391" y="179"/>
                </a:lnTo>
                <a:lnTo>
                  <a:pt x="1402" y="184"/>
                </a:lnTo>
                <a:close/>
                <a:moveTo>
                  <a:pt x="1284" y="118"/>
                </a:moveTo>
                <a:lnTo>
                  <a:pt x="1273" y="125"/>
                </a:lnTo>
                <a:lnTo>
                  <a:pt x="1293" y="121"/>
                </a:lnTo>
                <a:lnTo>
                  <a:pt x="1294" y="129"/>
                </a:lnTo>
                <a:lnTo>
                  <a:pt x="1310" y="123"/>
                </a:lnTo>
                <a:lnTo>
                  <a:pt x="1311" y="128"/>
                </a:lnTo>
                <a:lnTo>
                  <a:pt x="1303" y="142"/>
                </a:lnTo>
                <a:lnTo>
                  <a:pt x="1312" y="137"/>
                </a:lnTo>
                <a:lnTo>
                  <a:pt x="1322" y="122"/>
                </a:lnTo>
                <a:lnTo>
                  <a:pt x="1330" y="121"/>
                </a:lnTo>
                <a:lnTo>
                  <a:pt x="1334" y="123"/>
                </a:lnTo>
                <a:lnTo>
                  <a:pt x="1336" y="130"/>
                </a:lnTo>
                <a:lnTo>
                  <a:pt x="1326" y="145"/>
                </a:lnTo>
                <a:lnTo>
                  <a:pt x="1320" y="154"/>
                </a:lnTo>
                <a:lnTo>
                  <a:pt x="1324" y="162"/>
                </a:lnTo>
                <a:lnTo>
                  <a:pt x="1331" y="169"/>
                </a:lnTo>
                <a:lnTo>
                  <a:pt x="1325" y="176"/>
                </a:lnTo>
                <a:lnTo>
                  <a:pt x="1312" y="176"/>
                </a:lnTo>
                <a:lnTo>
                  <a:pt x="1312" y="181"/>
                </a:lnTo>
                <a:lnTo>
                  <a:pt x="1304" y="186"/>
                </a:lnTo>
                <a:lnTo>
                  <a:pt x="1293" y="182"/>
                </a:lnTo>
                <a:lnTo>
                  <a:pt x="1284" y="178"/>
                </a:lnTo>
                <a:lnTo>
                  <a:pt x="1275" y="178"/>
                </a:lnTo>
                <a:lnTo>
                  <a:pt x="1256" y="181"/>
                </a:lnTo>
                <a:lnTo>
                  <a:pt x="1236" y="181"/>
                </a:lnTo>
                <a:lnTo>
                  <a:pt x="1222" y="181"/>
                </a:lnTo>
                <a:lnTo>
                  <a:pt x="1225" y="175"/>
                </a:lnTo>
                <a:lnTo>
                  <a:pt x="1220" y="169"/>
                </a:lnTo>
                <a:lnTo>
                  <a:pt x="1211" y="170"/>
                </a:lnTo>
                <a:lnTo>
                  <a:pt x="1214" y="159"/>
                </a:lnTo>
                <a:lnTo>
                  <a:pt x="1221" y="158"/>
                </a:lnTo>
                <a:lnTo>
                  <a:pt x="1234" y="157"/>
                </a:lnTo>
                <a:lnTo>
                  <a:pt x="1243" y="158"/>
                </a:lnTo>
                <a:lnTo>
                  <a:pt x="1254" y="157"/>
                </a:lnTo>
                <a:lnTo>
                  <a:pt x="1244" y="152"/>
                </a:lnTo>
                <a:lnTo>
                  <a:pt x="1229" y="151"/>
                </a:lnTo>
                <a:lnTo>
                  <a:pt x="1219" y="150"/>
                </a:lnTo>
                <a:lnTo>
                  <a:pt x="1221" y="145"/>
                </a:lnTo>
                <a:lnTo>
                  <a:pt x="1243" y="141"/>
                </a:lnTo>
                <a:lnTo>
                  <a:pt x="1232" y="140"/>
                </a:lnTo>
                <a:lnTo>
                  <a:pt x="1224" y="136"/>
                </a:lnTo>
                <a:lnTo>
                  <a:pt x="1242" y="126"/>
                </a:lnTo>
                <a:lnTo>
                  <a:pt x="1253" y="121"/>
                </a:lnTo>
                <a:lnTo>
                  <a:pt x="1280" y="115"/>
                </a:lnTo>
                <a:lnTo>
                  <a:pt x="1284" y="118"/>
                </a:lnTo>
                <a:close/>
                <a:moveTo>
                  <a:pt x="1353" y="120"/>
                </a:moveTo>
                <a:lnTo>
                  <a:pt x="1338" y="129"/>
                </a:lnTo>
                <a:lnTo>
                  <a:pt x="1338" y="118"/>
                </a:lnTo>
                <a:lnTo>
                  <a:pt x="1341" y="117"/>
                </a:lnTo>
                <a:lnTo>
                  <a:pt x="1352" y="117"/>
                </a:lnTo>
                <a:lnTo>
                  <a:pt x="1353" y="120"/>
                </a:lnTo>
                <a:close/>
                <a:moveTo>
                  <a:pt x="1546" y="140"/>
                </a:moveTo>
                <a:lnTo>
                  <a:pt x="1543" y="145"/>
                </a:lnTo>
                <a:lnTo>
                  <a:pt x="1537" y="144"/>
                </a:lnTo>
                <a:lnTo>
                  <a:pt x="1529" y="142"/>
                </a:lnTo>
                <a:lnTo>
                  <a:pt x="1520" y="144"/>
                </a:lnTo>
                <a:lnTo>
                  <a:pt x="1518" y="144"/>
                </a:lnTo>
                <a:lnTo>
                  <a:pt x="1517" y="135"/>
                </a:lnTo>
                <a:lnTo>
                  <a:pt x="1520" y="129"/>
                </a:lnTo>
                <a:lnTo>
                  <a:pt x="1524" y="129"/>
                </a:lnTo>
                <a:lnTo>
                  <a:pt x="1540" y="131"/>
                </a:lnTo>
                <a:lnTo>
                  <a:pt x="1546" y="140"/>
                </a:lnTo>
                <a:close/>
                <a:moveTo>
                  <a:pt x="1474" y="135"/>
                </a:moveTo>
                <a:lnTo>
                  <a:pt x="1472" y="144"/>
                </a:lnTo>
                <a:lnTo>
                  <a:pt x="1489" y="132"/>
                </a:lnTo>
                <a:lnTo>
                  <a:pt x="1511" y="128"/>
                </a:lnTo>
                <a:lnTo>
                  <a:pt x="1511" y="144"/>
                </a:lnTo>
                <a:lnTo>
                  <a:pt x="1503" y="154"/>
                </a:lnTo>
                <a:lnTo>
                  <a:pt x="1520" y="150"/>
                </a:lnTo>
                <a:lnTo>
                  <a:pt x="1531" y="145"/>
                </a:lnTo>
                <a:lnTo>
                  <a:pt x="1542" y="152"/>
                </a:lnTo>
                <a:lnTo>
                  <a:pt x="1548" y="160"/>
                </a:lnTo>
                <a:lnTo>
                  <a:pt x="1544" y="167"/>
                </a:lnTo>
                <a:lnTo>
                  <a:pt x="1560" y="165"/>
                </a:lnTo>
                <a:lnTo>
                  <a:pt x="1561" y="174"/>
                </a:lnTo>
                <a:lnTo>
                  <a:pt x="1577" y="180"/>
                </a:lnTo>
                <a:lnTo>
                  <a:pt x="1579" y="187"/>
                </a:lnTo>
                <a:lnTo>
                  <a:pt x="1578" y="200"/>
                </a:lnTo>
                <a:lnTo>
                  <a:pt x="1560" y="206"/>
                </a:lnTo>
                <a:lnTo>
                  <a:pt x="1573" y="217"/>
                </a:lnTo>
                <a:lnTo>
                  <a:pt x="1583" y="220"/>
                </a:lnTo>
                <a:lnTo>
                  <a:pt x="1588" y="235"/>
                </a:lnTo>
                <a:lnTo>
                  <a:pt x="1600" y="236"/>
                </a:lnTo>
                <a:lnTo>
                  <a:pt x="1592" y="246"/>
                </a:lnTo>
                <a:lnTo>
                  <a:pt x="1569" y="261"/>
                </a:lnTo>
                <a:lnTo>
                  <a:pt x="1562" y="255"/>
                </a:lnTo>
                <a:lnTo>
                  <a:pt x="1557" y="240"/>
                </a:lnTo>
                <a:lnTo>
                  <a:pt x="1546" y="241"/>
                </a:lnTo>
                <a:lnTo>
                  <a:pt x="1540" y="250"/>
                </a:lnTo>
                <a:lnTo>
                  <a:pt x="1543" y="259"/>
                </a:lnTo>
                <a:lnTo>
                  <a:pt x="1551" y="267"/>
                </a:lnTo>
                <a:lnTo>
                  <a:pt x="1553" y="270"/>
                </a:lnTo>
                <a:lnTo>
                  <a:pt x="1551" y="285"/>
                </a:lnTo>
                <a:lnTo>
                  <a:pt x="1542" y="296"/>
                </a:lnTo>
                <a:lnTo>
                  <a:pt x="1534" y="291"/>
                </a:lnTo>
                <a:lnTo>
                  <a:pt x="1519" y="278"/>
                </a:lnTo>
                <a:lnTo>
                  <a:pt x="1524" y="291"/>
                </a:lnTo>
                <a:lnTo>
                  <a:pt x="1529" y="300"/>
                </a:lnTo>
                <a:lnTo>
                  <a:pt x="1528" y="306"/>
                </a:lnTo>
                <a:lnTo>
                  <a:pt x="1508" y="298"/>
                </a:lnTo>
                <a:lnTo>
                  <a:pt x="1493" y="289"/>
                </a:lnTo>
                <a:lnTo>
                  <a:pt x="1488" y="281"/>
                </a:lnTo>
                <a:lnTo>
                  <a:pt x="1492" y="277"/>
                </a:lnTo>
                <a:lnTo>
                  <a:pt x="1484" y="269"/>
                </a:lnTo>
                <a:lnTo>
                  <a:pt x="1477" y="261"/>
                </a:lnTo>
                <a:lnTo>
                  <a:pt x="1474" y="266"/>
                </a:lnTo>
                <a:lnTo>
                  <a:pt x="1449" y="267"/>
                </a:lnTo>
                <a:lnTo>
                  <a:pt x="1444" y="260"/>
                </a:lnTo>
                <a:lnTo>
                  <a:pt x="1457" y="250"/>
                </a:lnTo>
                <a:lnTo>
                  <a:pt x="1472" y="251"/>
                </a:lnTo>
                <a:lnTo>
                  <a:pt x="1491" y="250"/>
                </a:lnTo>
                <a:lnTo>
                  <a:pt x="1491" y="245"/>
                </a:lnTo>
                <a:lnTo>
                  <a:pt x="1498" y="238"/>
                </a:lnTo>
                <a:lnTo>
                  <a:pt x="1518" y="225"/>
                </a:lnTo>
                <a:lnTo>
                  <a:pt x="1519" y="218"/>
                </a:lnTo>
                <a:lnTo>
                  <a:pt x="1519" y="214"/>
                </a:lnTo>
                <a:lnTo>
                  <a:pt x="1512" y="206"/>
                </a:lnTo>
                <a:lnTo>
                  <a:pt x="1500" y="199"/>
                </a:lnTo>
                <a:lnTo>
                  <a:pt x="1507" y="197"/>
                </a:lnTo>
                <a:lnTo>
                  <a:pt x="1504" y="187"/>
                </a:lnTo>
                <a:lnTo>
                  <a:pt x="1499" y="186"/>
                </a:lnTo>
                <a:lnTo>
                  <a:pt x="1497" y="180"/>
                </a:lnTo>
                <a:lnTo>
                  <a:pt x="1489" y="185"/>
                </a:lnTo>
                <a:lnTo>
                  <a:pt x="1474" y="186"/>
                </a:lnTo>
                <a:lnTo>
                  <a:pt x="1449" y="180"/>
                </a:lnTo>
                <a:lnTo>
                  <a:pt x="1437" y="175"/>
                </a:lnTo>
                <a:lnTo>
                  <a:pt x="1427" y="171"/>
                </a:lnTo>
                <a:lnTo>
                  <a:pt x="1424" y="167"/>
                </a:lnTo>
                <a:lnTo>
                  <a:pt x="1438" y="160"/>
                </a:lnTo>
                <a:lnTo>
                  <a:pt x="1427" y="160"/>
                </a:lnTo>
                <a:lnTo>
                  <a:pt x="1437" y="146"/>
                </a:lnTo>
                <a:lnTo>
                  <a:pt x="1453" y="134"/>
                </a:lnTo>
                <a:lnTo>
                  <a:pt x="1465" y="128"/>
                </a:lnTo>
                <a:lnTo>
                  <a:pt x="1487" y="126"/>
                </a:lnTo>
                <a:lnTo>
                  <a:pt x="1474" y="135"/>
                </a:lnTo>
                <a:close/>
                <a:moveTo>
                  <a:pt x="1388" y="117"/>
                </a:moveTo>
                <a:lnTo>
                  <a:pt x="1393" y="121"/>
                </a:lnTo>
                <a:lnTo>
                  <a:pt x="1407" y="120"/>
                </a:lnTo>
                <a:lnTo>
                  <a:pt x="1404" y="125"/>
                </a:lnTo>
                <a:lnTo>
                  <a:pt x="1392" y="130"/>
                </a:lnTo>
                <a:lnTo>
                  <a:pt x="1397" y="138"/>
                </a:lnTo>
                <a:lnTo>
                  <a:pt x="1383" y="150"/>
                </a:lnTo>
                <a:lnTo>
                  <a:pt x="1367" y="155"/>
                </a:lnTo>
                <a:lnTo>
                  <a:pt x="1361" y="152"/>
                </a:lnTo>
                <a:lnTo>
                  <a:pt x="1361" y="147"/>
                </a:lnTo>
                <a:lnTo>
                  <a:pt x="1354" y="134"/>
                </a:lnTo>
                <a:lnTo>
                  <a:pt x="1359" y="130"/>
                </a:lnTo>
                <a:lnTo>
                  <a:pt x="1371" y="132"/>
                </a:lnTo>
                <a:lnTo>
                  <a:pt x="1373" y="123"/>
                </a:lnTo>
                <a:lnTo>
                  <a:pt x="1388" y="117"/>
                </a:lnTo>
                <a:close/>
                <a:moveTo>
                  <a:pt x="3125" y="95"/>
                </a:moveTo>
                <a:lnTo>
                  <a:pt x="3116" y="96"/>
                </a:lnTo>
                <a:lnTo>
                  <a:pt x="3101" y="97"/>
                </a:lnTo>
                <a:lnTo>
                  <a:pt x="3099" y="96"/>
                </a:lnTo>
                <a:lnTo>
                  <a:pt x="3098" y="90"/>
                </a:lnTo>
                <a:lnTo>
                  <a:pt x="3103" y="88"/>
                </a:lnTo>
                <a:lnTo>
                  <a:pt x="3119" y="91"/>
                </a:lnTo>
                <a:lnTo>
                  <a:pt x="3125" y="95"/>
                </a:lnTo>
                <a:close/>
                <a:moveTo>
                  <a:pt x="1422" y="137"/>
                </a:moveTo>
                <a:lnTo>
                  <a:pt x="1405" y="146"/>
                </a:lnTo>
                <a:lnTo>
                  <a:pt x="1398" y="145"/>
                </a:lnTo>
                <a:lnTo>
                  <a:pt x="1405" y="132"/>
                </a:lnTo>
                <a:lnTo>
                  <a:pt x="1412" y="126"/>
                </a:lnTo>
                <a:lnTo>
                  <a:pt x="1421" y="120"/>
                </a:lnTo>
                <a:lnTo>
                  <a:pt x="1431" y="117"/>
                </a:lnTo>
                <a:lnTo>
                  <a:pt x="1444" y="118"/>
                </a:lnTo>
                <a:lnTo>
                  <a:pt x="1454" y="122"/>
                </a:lnTo>
                <a:lnTo>
                  <a:pt x="1433" y="134"/>
                </a:lnTo>
                <a:lnTo>
                  <a:pt x="1422" y="137"/>
                </a:lnTo>
                <a:close/>
                <a:moveTo>
                  <a:pt x="1214" y="137"/>
                </a:moveTo>
                <a:lnTo>
                  <a:pt x="1189" y="141"/>
                </a:lnTo>
                <a:lnTo>
                  <a:pt x="1192" y="135"/>
                </a:lnTo>
                <a:lnTo>
                  <a:pt x="1185" y="126"/>
                </a:lnTo>
                <a:lnTo>
                  <a:pt x="1195" y="121"/>
                </a:lnTo>
                <a:lnTo>
                  <a:pt x="1212" y="112"/>
                </a:lnTo>
                <a:lnTo>
                  <a:pt x="1229" y="105"/>
                </a:lnTo>
                <a:lnTo>
                  <a:pt x="1233" y="96"/>
                </a:lnTo>
                <a:lnTo>
                  <a:pt x="1258" y="96"/>
                </a:lnTo>
                <a:lnTo>
                  <a:pt x="1263" y="99"/>
                </a:lnTo>
                <a:lnTo>
                  <a:pt x="1279" y="102"/>
                </a:lnTo>
                <a:lnTo>
                  <a:pt x="1280" y="107"/>
                </a:lnTo>
                <a:lnTo>
                  <a:pt x="1281" y="112"/>
                </a:lnTo>
                <a:lnTo>
                  <a:pt x="1269" y="115"/>
                </a:lnTo>
                <a:lnTo>
                  <a:pt x="1241" y="122"/>
                </a:lnTo>
                <a:lnTo>
                  <a:pt x="1222" y="131"/>
                </a:lnTo>
                <a:lnTo>
                  <a:pt x="1214" y="137"/>
                </a:lnTo>
                <a:close/>
                <a:moveTo>
                  <a:pt x="3131" y="67"/>
                </a:moveTo>
                <a:lnTo>
                  <a:pt x="3132" y="72"/>
                </a:lnTo>
                <a:lnTo>
                  <a:pt x="3121" y="72"/>
                </a:lnTo>
                <a:lnTo>
                  <a:pt x="3102" y="69"/>
                </a:lnTo>
                <a:lnTo>
                  <a:pt x="3098" y="65"/>
                </a:lnTo>
                <a:lnTo>
                  <a:pt x="3111" y="66"/>
                </a:lnTo>
                <a:lnTo>
                  <a:pt x="3131" y="67"/>
                </a:lnTo>
                <a:close/>
                <a:moveTo>
                  <a:pt x="1448" y="106"/>
                </a:moveTo>
                <a:lnTo>
                  <a:pt x="1440" y="110"/>
                </a:lnTo>
                <a:lnTo>
                  <a:pt x="1431" y="109"/>
                </a:lnTo>
                <a:lnTo>
                  <a:pt x="1427" y="105"/>
                </a:lnTo>
                <a:lnTo>
                  <a:pt x="1435" y="99"/>
                </a:lnTo>
                <a:lnTo>
                  <a:pt x="1449" y="96"/>
                </a:lnTo>
                <a:lnTo>
                  <a:pt x="1450" y="101"/>
                </a:lnTo>
                <a:lnTo>
                  <a:pt x="1448" y="106"/>
                </a:lnTo>
                <a:close/>
                <a:moveTo>
                  <a:pt x="3089" y="66"/>
                </a:moveTo>
                <a:lnTo>
                  <a:pt x="3099" y="75"/>
                </a:lnTo>
                <a:lnTo>
                  <a:pt x="3076" y="77"/>
                </a:lnTo>
                <a:lnTo>
                  <a:pt x="3070" y="81"/>
                </a:lnTo>
                <a:lnTo>
                  <a:pt x="3047" y="75"/>
                </a:lnTo>
                <a:lnTo>
                  <a:pt x="3037" y="66"/>
                </a:lnTo>
                <a:lnTo>
                  <a:pt x="3041" y="62"/>
                </a:lnTo>
                <a:lnTo>
                  <a:pt x="3058" y="61"/>
                </a:lnTo>
                <a:lnTo>
                  <a:pt x="3089" y="66"/>
                </a:lnTo>
                <a:close/>
                <a:moveTo>
                  <a:pt x="1440" y="80"/>
                </a:moveTo>
                <a:lnTo>
                  <a:pt x="1439" y="86"/>
                </a:lnTo>
                <a:lnTo>
                  <a:pt x="1431" y="93"/>
                </a:lnTo>
                <a:lnTo>
                  <a:pt x="1418" y="102"/>
                </a:lnTo>
                <a:lnTo>
                  <a:pt x="1405" y="103"/>
                </a:lnTo>
                <a:lnTo>
                  <a:pt x="1401" y="100"/>
                </a:lnTo>
                <a:lnTo>
                  <a:pt x="1409" y="92"/>
                </a:lnTo>
                <a:lnTo>
                  <a:pt x="1398" y="93"/>
                </a:lnTo>
                <a:lnTo>
                  <a:pt x="1409" y="82"/>
                </a:lnTo>
                <a:lnTo>
                  <a:pt x="1414" y="83"/>
                </a:lnTo>
                <a:lnTo>
                  <a:pt x="1430" y="80"/>
                </a:lnTo>
                <a:lnTo>
                  <a:pt x="1438" y="81"/>
                </a:lnTo>
                <a:lnTo>
                  <a:pt x="1440" y="80"/>
                </a:lnTo>
                <a:close/>
                <a:moveTo>
                  <a:pt x="1370" y="81"/>
                </a:moveTo>
                <a:lnTo>
                  <a:pt x="1368" y="87"/>
                </a:lnTo>
                <a:lnTo>
                  <a:pt x="1375" y="85"/>
                </a:lnTo>
                <a:lnTo>
                  <a:pt x="1382" y="86"/>
                </a:lnTo>
                <a:lnTo>
                  <a:pt x="1375" y="92"/>
                </a:lnTo>
                <a:lnTo>
                  <a:pt x="1364" y="98"/>
                </a:lnTo>
                <a:lnTo>
                  <a:pt x="1340" y="98"/>
                </a:lnTo>
                <a:lnTo>
                  <a:pt x="1316" y="102"/>
                </a:lnTo>
                <a:lnTo>
                  <a:pt x="1306" y="101"/>
                </a:lnTo>
                <a:lnTo>
                  <a:pt x="1311" y="98"/>
                </a:lnTo>
                <a:lnTo>
                  <a:pt x="1331" y="92"/>
                </a:lnTo>
                <a:lnTo>
                  <a:pt x="1300" y="91"/>
                </a:lnTo>
                <a:lnTo>
                  <a:pt x="1294" y="88"/>
                </a:lnTo>
                <a:lnTo>
                  <a:pt x="1319" y="77"/>
                </a:lnTo>
                <a:lnTo>
                  <a:pt x="1329" y="73"/>
                </a:lnTo>
                <a:lnTo>
                  <a:pt x="1341" y="80"/>
                </a:lnTo>
                <a:lnTo>
                  <a:pt x="1343" y="88"/>
                </a:lnTo>
                <a:lnTo>
                  <a:pt x="1353" y="90"/>
                </a:lnTo>
                <a:lnTo>
                  <a:pt x="1360" y="77"/>
                </a:lnTo>
                <a:lnTo>
                  <a:pt x="1371" y="72"/>
                </a:lnTo>
                <a:lnTo>
                  <a:pt x="1375" y="75"/>
                </a:lnTo>
                <a:lnTo>
                  <a:pt x="1370" y="81"/>
                </a:lnTo>
                <a:close/>
                <a:moveTo>
                  <a:pt x="2557" y="182"/>
                </a:moveTo>
                <a:lnTo>
                  <a:pt x="2554" y="184"/>
                </a:lnTo>
                <a:lnTo>
                  <a:pt x="2529" y="182"/>
                </a:lnTo>
                <a:lnTo>
                  <a:pt x="2523" y="177"/>
                </a:lnTo>
                <a:lnTo>
                  <a:pt x="2507" y="174"/>
                </a:lnTo>
                <a:lnTo>
                  <a:pt x="2502" y="166"/>
                </a:lnTo>
                <a:lnTo>
                  <a:pt x="2509" y="162"/>
                </a:lnTo>
                <a:lnTo>
                  <a:pt x="2504" y="155"/>
                </a:lnTo>
                <a:lnTo>
                  <a:pt x="2512" y="141"/>
                </a:lnTo>
                <a:lnTo>
                  <a:pt x="2505" y="140"/>
                </a:lnTo>
                <a:lnTo>
                  <a:pt x="2515" y="126"/>
                </a:lnTo>
                <a:lnTo>
                  <a:pt x="2510" y="120"/>
                </a:lnTo>
                <a:lnTo>
                  <a:pt x="2522" y="111"/>
                </a:lnTo>
                <a:lnTo>
                  <a:pt x="2539" y="101"/>
                </a:lnTo>
                <a:lnTo>
                  <a:pt x="2560" y="98"/>
                </a:lnTo>
                <a:lnTo>
                  <a:pt x="2567" y="92"/>
                </a:lnTo>
                <a:lnTo>
                  <a:pt x="2579" y="89"/>
                </a:lnTo>
                <a:lnTo>
                  <a:pt x="2587" y="95"/>
                </a:lnTo>
                <a:lnTo>
                  <a:pt x="2586" y="99"/>
                </a:lnTo>
                <a:lnTo>
                  <a:pt x="2567" y="108"/>
                </a:lnTo>
                <a:lnTo>
                  <a:pt x="2550" y="116"/>
                </a:lnTo>
                <a:lnTo>
                  <a:pt x="2536" y="130"/>
                </a:lnTo>
                <a:lnTo>
                  <a:pt x="2534" y="145"/>
                </a:lnTo>
                <a:lnTo>
                  <a:pt x="2530" y="159"/>
                </a:lnTo>
                <a:lnTo>
                  <a:pt x="2537" y="171"/>
                </a:lnTo>
                <a:lnTo>
                  <a:pt x="2557" y="182"/>
                </a:lnTo>
                <a:close/>
                <a:moveTo>
                  <a:pt x="1470" y="77"/>
                </a:moveTo>
                <a:lnTo>
                  <a:pt x="1472" y="81"/>
                </a:lnTo>
                <a:lnTo>
                  <a:pt x="1486" y="82"/>
                </a:lnTo>
                <a:lnTo>
                  <a:pt x="1487" y="87"/>
                </a:lnTo>
                <a:lnTo>
                  <a:pt x="1481" y="92"/>
                </a:lnTo>
                <a:lnTo>
                  <a:pt x="1486" y="96"/>
                </a:lnTo>
                <a:lnTo>
                  <a:pt x="1487" y="99"/>
                </a:lnTo>
                <a:lnTo>
                  <a:pt x="1494" y="100"/>
                </a:lnTo>
                <a:lnTo>
                  <a:pt x="1503" y="102"/>
                </a:lnTo>
                <a:lnTo>
                  <a:pt x="1517" y="100"/>
                </a:lnTo>
                <a:lnTo>
                  <a:pt x="1531" y="100"/>
                </a:lnTo>
                <a:lnTo>
                  <a:pt x="1541" y="101"/>
                </a:lnTo>
                <a:lnTo>
                  <a:pt x="1544" y="107"/>
                </a:lnTo>
                <a:lnTo>
                  <a:pt x="1541" y="112"/>
                </a:lnTo>
                <a:lnTo>
                  <a:pt x="1534" y="117"/>
                </a:lnTo>
                <a:lnTo>
                  <a:pt x="1521" y="119"/>
                </a:lnTo>
                <a:lnTo>
                  <a:pt x="1514" y="117"/>
                </a:lnTo>
                <a:lnTo>
                  <a:pt x="1492" y="117"/>
                </a:lnTo>
                <a:lnTo>
                  <a:pt x="1478" y="117"/>
                </a:lnTo>
                <a:lnTo>
                  <a:pt x="1468" y="113"/>
                </a:lnTo>
                <a:lnTo>
                  <a:pt x="1454" y="108"/>
                </a:lnTo>
                <a:lnTo>
                  <a:pt x="1459" y="100"/>
                </a:lnTo>
                <a:lnTo>
                  <a:pt x="1464" y="93"/>
                </a:lnTo>
                <a:lnTo>
                  <a:pt x="1464" y="87"/>
                </a:lnTo>
                <a:lnTo>
                  <a:pt x="1452" y="85"/>
                </a:lnTo>
                <a:lnTo>
                  <a:pt x="1449" y="80"/>
                </a:lnTo>
                <a:lnTo>
                  <a:pt x="1458" y="75"/>
                </a:lnTo>
                <a:lnTo>
                  <a:pt x="1470" y="77"/>
                </a:lnTo>
                <a:close/>
                <a:moveTo>
                  <a:pt x="1344" y="58"/>
                </a:moveTo>
                <a:lnTo>
                  <a:pt x="1330" y="68"/>
                </a:lnTo>
                <a:lnTo>
                  <a:pt x="1319" y="72"/>
                </a:lnTo>
                <a:lnTo>
                  <a:pt x="1313" y="72"/>
                </a:lnTo>
                <a:lnTo>
                  <a:pt x="1294" y="77"/>
                </a:lnTo>
                <a:lnTo>
                  <a:pt x="1282" y="77"/>
                </a:lnTo>
                <a:lnTo>
                  <a:pt x="1276" y="73"/>
                </a:lnTo>
                <a:lnTo>
                  <a:pt x="1300" y="66"/>
                </a:lnTo>
                <a:lnTo>
                  <a:pt x="1323" y="58"/>
                </a:lnTo>
                <a:lnTo>
                  <a:pt x="1332" y="59"/>
                </a:lnTo>
                <a:lnTo>
                  <a:pt x="1344" y="58"/>
                </a:lnTo>
                <a:close/>
                <a:moveTo>
                  <a:pt x="2634" y="617"/>
                </a:moveTo>
                <a:lnTo>
                  <a:pt x="2642" y="627"/>
                </a:lnTo>
                <a:lnTo>
                  <a:pt x="2648" y="627"/>
                </a:lnTo>
                <a:lnTo>
                  <a:pt x="2652" y="632"/>
                </a:lnTo>
                <a:lnTo>
                  <a:pt x="2643" y="633"/>
                </a:lnTo>
                <a:lnTo>
                  <a:pt x="2643" y="645"/>
                </a:lnTo>
                <a:lnTo>
                  <a:pt x="2643" y="651"/>
                </a:lnTo>
                <a:lnTo>
                  <a:pt x="2640" y="654"/>
                </a:lnTo>
                <a:lnTo>
                  <a:pt x="2641" y="661"/>
                </a:lnTo>
                <a:lnTo>
                  <a:pt x="2646" y="672"/>
                </a:lnTo>
                <a:lnTo>
                  <a:pt x="2659" y="675"/>
                </a:lnTo>
                <a:lnTo>
                  <a:pt x="2668" y="682"/>
                </a:lnTo>
                <a:lnTo>
                  <a:pt x="2683" y="684"/>
                </a:lnTo>
                <a:lnTo>
                  <a:pt x="2700" y="680"/>
                </a:lnTo>
                <a:lnTo>
                  <a:pt x="2700" y="676"/>
                </a:lnTo>
                <a:lnTo>
                  <a:pt x="2695" y="665"/>
                </a:lnTo>
                <a:lnTo>
                  <a:pt x="2693" y="651"/>
                </a:lnTo>
                <a:lnTo>
                  <a:pt x="2684" y="645"/>
                </a:lnTo>
                <a:lnTo>
                  <a:pt x="2684" y="635"/>
                </a:lnTo>
                <a:lnTo>
                  <a:pt x="2678" y="634"/>
                </a:lnTo>
                <a:lnTo>
                  <a:pt x="2676" y="622"/>
                </a:lnTo>
                <a:lnTo>
                  <a:pt x="2688" y="625"/>
                </a:lnTo>
                <a:lnTo>
                  <a:pt x="2695" y="620"/>
                </a:lnTo>
                <a:lnTo>
                  <a:pt x="2685" y="611"/>
                </a:lnTo>
                <a:lnTo>
                  <a:pt x="2681" y="603"/>
                </a:lnTo>
                <a:lnTo>
                  <a:pt x="2673" y="607"/>
                </a:lnTo>
                <a:lnTo>
                  <a:pt x="2674" y="617"/>
                </a:lnTo>
                <a:lnTo>
                  <a:pt x="2669" y="609"/>
                </a:lnTo>
                <a:lnTo>
                  <a:pt x="2668" y="605"/>
                </a:lnTo>
                <a:lnTo>
                  <a:pt x="2669" y="599"/>
                </a:lnTo>
                <a:lnTo>
                  <a:pt x="2665" y="593"/>
                </a:lnTo>
                <a:lnTo>
                  <a:pt x="2652" y="588"/>
                </a:lnTo>
                <a:lnTo>
                  <a:pt x="2643" y="576"/>
                </a:lnTo>
                <a:lnTo>
                  <a:pt x="2636" y="572"/>
                </a:lnTo>
                <a:lnTo>
                  <a:pt x="2635" y="567"/>
                </a:lnTo>
                <a:lnTo>
                  <a:pt x="2645" y="568"/>
                </a:lnTo>
                <a:lnTo>
                  <a:pt x="2643" y="557"/>
                </a:lnTo>
                <a:lnTo>
                  <a:pt x="2652" y="555"/>
                </a:lnTo>
                <a:lnTo>
                  <a:pt x="2662" y="557"/>
                </a:lnTo>
                <a:lnTo>
                  <a:pt x="2660" y="543"/>
                </a:lnTo>
                <a:lnTo>
                  <a:pt x="2655" y="533"/>
                </a:lnTo>
                <a:lnTo>
                  <a:pt x="2644" y="534"/>
                </a:lnTo>
                <a:lnTo>
                  <a:pt x="2635" y="532"/>
                </a:lnTo>
                <a:lnTo>
                  <a:pt x="2625" y="538"/>
                </a:lnTo>
                <a:lnTo>
                  <a:pt x="2616" y="542"/>
                </a:lnTo>
                <a:lnTo>
                  <a:pt x="2614" y="551"/>
                </a:lnTo>
                <a:lnTo>
                  <a:pt x="2604" y="553"/>
                </a:lnTo>
                <a:lnTo>
                  <a:pt x="2598" y="568"/>
                </a:lnTo>
                <a:lnTo>
                  <a:pt x="2611" y="582"/>
                </a:lnTo>
                <a:lnTo>
                  <a:pt x="2612" y="592"/>
                </a:lnTo>
                <a:lnTo>
                  <a:pt x="2628" y="610"/>
                </a:lnTo>
                <a:lnTo>
                  <a:pt x="2634" y="617"/>
                </a:lnTo>
                <a:close/>
                <a:moveTo>
                  <a:pt x="1481" y="71"/>
                </a:moveTo>
                <a:lnTo>
                  <a:pt x="1478" y="71"/>
                </a:lnTo>
                <a:lnTo>
                  <a:pt x="1467" y="70"/>
                </a:lnTo>
                <a:lnTo>
                  <a:pt x="1469" y="66"/>
                </a:lnTo>
                <a:lnTo>
                  <a:pt x="1482" y="67"/>
                </a:lnTo>
                <a:lnTo>
                  <a:pt x="1483" y="70"/>
                </a:lnTo>
                <a:lnTo>
                  <a:pt x="1481" y="71"/>
                </a:lnTo>
                <a:close/>
                <a:moveTo>
                  <a:pt x="1381" y="61"/>
                </a:moveTo>
                <a:lnTo>
                  <a:pt x="1365" y="63"/>
                </a:lnTo>
                <a:lnTo>
                  <a:pt x="1361" y="59"/>
                </a:lnTo>
                <a:lnTo>
                  <a:pt x="1372" y="55"/>
                </a:lnTo>
                <a:lnTo>
                  <a:pt x="1382" y="55"/>
                </a:lnTo>
                <a:lnTo>
                  <a:pt x="1388" y="57"/>
                </a:lnTo>
                <a:lnTo>
                  <a:pt x="1381" y="61"/>
                </a:lnTo>
                <a:close/>
                <a:moveTo>
                  <a:pt x="2279" y="87"/>
                </a:moveTo>
                <a:lnTo>
                  <a:pt x="2265" y="92"/>
                </a:lnTo>
                <a:lnTo>
                  <a:pt x="2252" y="89"/>
                </a:lnTo>
                <a:lnTo>
                  <a:pt x="2256" y="86"/>
                </a:lnTo>
                <a:lnTo>
                  <a:pt x="2251" y="81"/>
                </a:lnTo>
                <a:lnTo>
                  <a:pt x="2265" y="78"/>
                </a:lnTo>
                <a:lnTo>
                  <a:pt x="2268" y="83"/>
                </a:lnTo>
                <a:lnTo>
                  <a:pt x="2279" y="87"/>
                </a:lnTo>
                <a:close/>
                <a:moveTo>
                  <a:pt x="1399" y="49"/>
                </a:moveTo>
                <a:lnTo>
                  <a:pt x="1389" y="51"/>
                </a:lnTo>
                <a:lnTo>
                  <a:pt x="1379" y="50"/>
                </a:lnTo>
                <a:lnTo>
                  <a:pt x="1381" y="49"/>
                </a:lnTo>
                <a:lnTo>
                  <a:pt x="1392" y="46"/>
                </a:lnTo>
                <a:lnTo>
                  <a:pt x="1394" y="46"/>
                </a:lnTo>
                <a:lnTo>
                  <a:pt x="1399" y="49"/>
                </a:lnTo>
                <a:close/>
                <a:moveTo>
                  <a:pt x="1477" y="63"/>
                </a:moveTo>
                <a:lnTo>
                  <a:pt x="1463" y="65"/>
                </a:lnTo>
                <a:lnTo>
                  <a:pt x="1462" y="61"/>
                </a:lnTo>
                <a:lnTo>
                  <a:pt x="1464" y="57"/>
                </a:lnTo>
                <a:lnTo>
                  <a:pt x="1470" y="51"/>
                </a:lnTo>
                <a:lnTo>
                  <a:pt x="1478" y="52"/>
                </a:lnTo>
                <a:lnTo>
                  <a:pt x="1481" y="53"/>
                </a:lnTo>
                <a:lnTo>
                  <a:pt x="1483" y="58"/>
                </a:lnTo>
                <a:lnTo>
                  <a:pt x="1477" y="63"/>
                </a:lnTo>
                <a:close/>
                <a:moveTo>
                  <a:pt x="1453" y="58"/>
                </a:moveTo>
                <a:lnTo>
                  <a:pt x="1450" y="63"/>
                </a:lnTo>
                <a:lnTo>
                  <a:pt x="1441" y="61"/>
                </a:lnTo>
                <a:lnTo>
                  <a:pt x="1435" y="56"/>
                </a:lnTo>
                <a:lnTo>
                  <a:pt x="1423" y="55"/>
                </a:lnTo>
                <a:lnTo>
                  <a:pt x="1433" y="51"/>
                </a:lnTo>
                <a:lnTo>
                  <a:pt x="1430" y="48"/>
                </a:lnTo>
                <a:lnTo>
                  <a:pt x="1435" y="42"/>
                </a:lnTo>
                <a:lnTo>
                  <a:pt x="1444" y="45"/>
                </a:lnTo>
                <a:lnTo>
                  <a:pt x="1455" y="51"/>
                </a:lnTo>
                <a:lnTo>
                  <a:pt x="1453" y="58"/>
                </a:lnTo>
                <a:close/>
                <a:moveTo>
                  <a:pt x="2799" y="56"/>
                </a:moveTo>
                <a:lnTo>
                  <a:pt x="2770" y="63"/>
                </a:lnTo>
                <a:lnTo>
                  <a:pt x="2761" y="46"/>
                </a:lnTo>
                <a:lnTo>
                  <a:pt x="2764" y="43"/>
                </a:lnTo>
                <a:lnTo>
                  <a:pt x="2770" y="43"/>
                </a:lnTo>
                <a:lnTo>
                  <a:pt x="2794" y="50"/>
                </a:lnTo>
                <a:lnTo>
                  <a:pt x="2799" y="56"/>
                </a:lnTo>
                <a:close/>
                <a:moveTo>
                  <a:pt x="2229" y="60"/>
                </a:moveTo>
                <a:lnTo>
                  <a:pt x="2254" y="70"/>
                </a:lnTo>
                <a:lnTo>
                  <a:pt x="2238" y="77"/>
                </a:lnTo>
                <a:lnTo>
                  <a:pt x="2236" y="87"/>
                </a:lnTo>
                <a:lnTo>
                  <a:pt x="2231" y="90"/>
                </a:lnTo>
                <a:lnTo>
                  <a:pt x="2229" y="102"/>
                </a:lnTo>
                <a:lnTo>
                  <a:pt x="2222" y="103"/>
                </a:lnTo>
                <a:lnTo>
                  <a:pt x="2205" y="95"/>
                </a:lnTo>
                <a:lnTo>
                  <a:pt x="2211" y="89"/>
                </a:lnTo>
                <a:lnTo>
                  <a:pt x="2201" y="85"/>
                </a:lnTo>
                <a:lnTo>
                  <a:pt x="2185" y="72"/>
                </a:lnTo>
                <a:lnTo>
                  <a:pt x="2179" y="61"/>
                </a:lnTo>
                <a:lnTo>
                  <a:pt x="2196" y="56"/>
                </a:lnTo>
                <a:lnTo>
                  <a:pt x="2201" y="61"/>
                </a:lnTo>
                <a:lnTo>
                  <a:pt x="2209" y="60"/>
                </a:lnTo>
                <a:lnTo>
                  <a:pt x="2211" y="56"/>
                </a:lnTo>
                <a:lnTo>
                  <a:pt x="2221" y="55"/>
                </a:lnTo>
                <a:lnTo>
                  <a:pt x="2229" y="60"/>
                </a:lnTo>
                <a:close/>
                <a:moveTo>
                  <a:pt x="2274" y="49"/>
                </a:moveTo>
                <a:lnTo>
                  <a:pt x="2288" y="53"/>
                </a:lnTo>
                <a:lnTo>
                  <a:pt x="2281" y="62"/>
                </a:lnTo>
                <a:lnTo>
                  <a:pt x="2262" y="65"/>
                </a:lnTo>
                <a:lnTo>
                  <a:pt x="2242" y="62"/>
                </a:lnTo>
                <a:lnTo>
                  <a:pt x="2239" y="58"/>
                </a:lnTo>
                <a:lnTo>
                  <a:pt x="2231" y="58"/>
                </a:lnTo>
                <a:lnTo>
                  <a:pt x="2222" y="51"/>
                </a:lnTo>
                <a:lnTo>
                  <a:pt x="2241" y="47"/>
                </a:lnTo>
                <a:lnTo>
                  <a:pt x="2251" y="50"/>
                </a:lnTo>
                <a:lnTo>
                  <a:pt x="2256" y="46"/>
                </a:lnTo>
                <a:lnTo>
                  <a:pt x="2274" y="49"/>
                </a:lnTo>
                <a:close/>
                <a:moveTo>
                  <a:pt x="2435" y="43"/>
                </a:moveTo>
                <a:lnTo>
                  <a:pt x="2428" y="46"/>
                </a:lnTo>
                <a:lnTo>
                  <a:pt x="2423" y="47"/>
                </a:lnTo>
                <a:lnTo>
                  <a:pt x="2423" y="49"/>
                </a:lnTo>
                <a:lnTo>
                  <a:pt x="2417" y="51"/>
                </a:lnTo>
                <a:lnTo>
                  <a:pt x="2408" y="48"/>
                </a:lnTo>
                <a:lnTo>
                  <a:pt x="2410" y="43"/>
                </a:lnTo>
                <a:lnTo>
                  <a:pt x="2396" y="43"/>
                </a:lnTo>
                <a:lnTo>
                  <a:pt x="2406" y="41"/>
                </a:lnTo>
                <a:lnTo>
                  <a:pt x="2416" y="40"/>
                </a:lnTo>
                <a:lnTo>
                  <a:pt x="2420" y="45"/>
                </a:lnTo>
                <a:lnTo>
                  <a:pt x="2421" y="40"/>
                </a:lnTo>
                <a:lnTo>
                  <a:pt x="2425" y="38"/>
                </a:lnTo>
                <a:lnTo>
                  <a:pt x="2436" y="41"/>
                </a:lnTo>
                <a:lnTo>
                  <a:pt x="2435" y="43"/>
                </a:lnTo>
                <a:close/>
                <a:moveTo>
                  <a:pt x="2759" y="50"/>
                </a:moveTo>
                <a:lnTo>
                  <a:pt x="2747" y="53"/>
                </a:lnTo>
                <a:lnTo>
                  <a:pt x="2725" y="50"/>
                </a:lnTo>
                <a:lnTo>
                  <a:pt x="2710" y="46"/>
                </a:lnTo>
                <a:lnTo>
                  <a:pt x="2695" y="37"/>
                </a:lnTo>
                <a:lnTo>
                  <a:pt x="2684" y="35"/>
                </a:lnTo>
                <a:lnTo>
                  <a:pt x="2690" y="24"/>
                </a:lnTo>
                <a:lnTo>
                  <a:pt x="2700" y="21"/>
                </a:lnTo>
                <a:lnTo>
                  <a:pt x="2719" y="27"/>
                </a:lnTo>
                <a:lnTo>
                  <a:pt x="2747" y="39"/>
                </a:lnTo>
                <a:lnTo>
                  <a:pt x="2759" y="50"/>
                </a:lnTo>
                <a:close/>
                <a:moveTo>
                  <a:pt x="1553" y="46"/>
                </a:moveTo>
                <a:lnTo>
                  <a:pt x="1556" y="50"/>
                </a:lnTo>
                <a:lnTo>
                  <a:pt x="1543" y="53"/>
                </a:lnTo>
                <a:lnTo>
                  <a:pt x="1522" y="62"/>
                </a:lnTo>
                <a:lnTo>
                  <a:pt x="1510" y="63"/>
                </a:lnTo>
                <a:lnTo>
                  <a:pt x="1499" y="60"/>
                </a:lnTo>
                <a:lnTo>
                  <a:pt x="1498" y="55"/>
                </a:lnTo>
                <a:lnTo>
                  <a:pt x="1503" y="50"/>
                </a:lnTo>
                <a:lnTo>
                  <a:pt x="1511" y="47"/>
                </a:lnTo>
                <a:lnTo>
                  <a:pt x="1500" y="46"/>
                </a:lnTo>
                <a:lnTo>
                  <a:pt x="1499" y="41"/>
                </a:lnTo>
                <a:lnTo>
                  <a:pt x="1501" y="35"/>
                </a:lnTo>
                <a:lnTo>
                  <a:pt x="1512" y="29"/>
                </a:lnTo>
                <a:lnTo>
                  <a:pt x="1521" y="26"/>
                </a:lnTo>
                <a:lnTo>
                  <a:pt x="1528" y="24"/>
                </a:lnTo>
                <a:lnTo>
                  <a:pt x="1529" y="22"/>
                </a:lnTo>
                <a:lnTo>
                  <a:pt x="1543" y="22"/>
                </a:lnTo>
                <a:lnTo>
                  <a:pt x="1542" y="29"/>
                </a:lnTo>
                <a:lnTo>
                  <a:pt x="1550" y="33"/>
                </a:lnTo>
                <a:lnTo>
                  <a:pt x="1557" y="36"/>
                </a:lnTo>
                <a:lnTo>
                  <a:pt x="1553" y="46"/>
                </a:lnTo>
                <a:close/>
                <a:moveTo>
                  <a:pt x="1707" y="3"/>
                </a:moveTo>
                <a:lnTo>
                  <a:pt x="1721" y="4"/>
                </a:lnTo>
                <a:lnTo>
                  <a:pt x="1732" y="7"/>
                </a:lnTo>
                <a:lnTo>
                  <a:pt x="1740" y="11"/>
                </a:lnTo>
                <a:lnTo>
                  <a:pt x="1738" y="16"/>
                </a:lnTo>
                <a:lnTo>
                  <a:pt x="1718" y="21"/>
                </a:lnTo>
                <a:lnTo>
                  <a:pt x="1701" y="23"/>
                </a:lnTo>
                <a:lnTo>
                  <a:pt x="1693" y="26"/>
                </a:lnTo>
                <a:lnTo>
                  <a:pt x="1707" y="27"/>
                </a:lnTo>
                <a:lnTo>
                  <a:pt x="1686" y="35"/>
                </a:lnTo>
                <a:lnTo>
                  <a:pt x="1672" y="38"/>
                </a:lnTo>
                <a:lnTo>
                  <a:pt x="1653" y="49"/>
                </a:lnTo>
                <a:lnTo>
                  <a:pt x="1639" y="50"/>
                </a:lnTo>
                <a:lnTo>
                  <a:pt x="1632" y="52"/>
                </a:lnTo>
                <a:lnTo>
                  <a:pt x="1612" y="53"/>
                </a:lnTo>
                <a:lnTo>
                  <a:pt x="1619" y="56"/>
                </a:lnTo>
                <a:lnTo>
                  <a:pt x="1612" y="58"/>
                </a:lnTo>
                <a:lnTo>
                  <a:pt x="1612" y="65"/>
                </a:lnTo>
                <a:lnTo>
                  <a:pt x="1601" y="69"/>
                </a:lnTo>
                <a:lnTo>
                  <a:pt x="1589" y="72"/>
                </a:lnTo>
                <a:lnTo>
                  <a:pt x="1581" y="78"/>
                </a:lnTo>
                <a:lnTo>
                  <a:pt x="1568" y="81"/>
                </a:lnTo>
                <a:lnTo>
                  <a:pt x="1567" y="85"/>
                </a:lnTo>
                <a:lnTo>
                  <a:pt x="1578" y="85"/>
                </a:lnTo>
                <a:lnTo>
                  <a:pt x="1576" y="88"/>
                </a:lnTo>
                <a:lnTo>
                  <a:pt x="1551" y="96"/>
                </a:lnTo>
                <a:lnTo>
                  <a:pt x="1537" y="90"/>
                </a:lnTo>
                <a:lnTo>
                  <a:pt x="1516" y="91"/>
                </a:lnTo>
                <a:lnTo>
                  <a:pt x="1507" y="89"/>
                </a:lnTo>
                <a:lnTo>
                  <a:pt x="1496" y="87"/>
                </a:lnTo>
                <a:lnTo>
                  <a:pt x="1501" y="80"/>
                </a:lnTo>
                <a:lnTo>
                  <a:pt x="1516" y="78"/>
                </a:lnTo>
                <a:lnTo>
                  <a:pt x="1522" y="68"/>
                </a:lnTo>
                <a:lnTo>
                  <a:pt x="1527" y="68"/>
                </a:lnTo>
                <a:lnTo>
                  <a:pt x="1539" y="75"/>
                </a:lnTo>
                <a:lnTo>
                  <a:pt x="1538" y="66"/>
                </a:lnTo>
                <a:lnTo>
                  <a:pt x="1530" y="62"/>
                </a:lnTo>
                <a:lnTo>
                  <a:pt x="1540" y="57"/>
                </a:lnTo>
                <a:lnTo>
                  <a:pt x="1554" y="55"/>
                </a:lnTo>
                <a:lnTo>
                  <a:pt x="1561" y="50"/>
                </a:lnTo>
                <a:lnTo>
                  <a:pt x="1557" y="45"/>
                </a:lnTo>
                <a:lnTo>
                  <a:pt x="1561" y="37"/>
                </a:lnTo>
                <a:lnTo>
                  <a:pt x="1578" y="39"/>
                </a:lnTo>
                <a:lnTo>
                  <a:pt x="1581" y="40"/>
                </a:lnTo>
                <a:lnTo>
                  <a:pt x="1594" y="36"/>
                </a:lnTo>
                <a:lnTo>
                  <a:pt x="1583" y="33"/>
                </a:lnTo>
                <a:lnTo>
                  <a:pt x="1561" y="33"/>
                </a:lnTo>
                <a:lnTo>
                  <a:pt x="1556" y="28"/>
                </a:lnTo>
                <a:lnTo>
                  <a:pt x="1556" y="22"/>
                </a:lnTo>
                <a:lnTo>
                  <a:pt x="1553" y="19"/>
                </a:lnTo>
                <a:lnTo>
                  <a:pt x="1557" y="13"/>
                </a:lnTo>
                <a:lnTo>
                  <a:pt x="1568" y="12"/>
                </a:lnTo>
                <a:lnTo>
                  <a:pt x="1576" y="12"/>
                </a:lnTo>
                <a:lnTo>
                  <a:pt x="1589" y="10"/>
                </a:lnTo>
                <a:lnTo>
                  <a:pt x="1602" y="6"/>
                </a:lnTo>
                <a:lnTo>
                  <a:pt x="1609" y="6"/>
                </a:lnTo>
                <a:lnTo>
                  <a:pt x="1612" y="11"/>
                </a:lnTo>
                <a:lnTo>
                  <a:pt x="1623" y="3"/>
                </a:lnTo>
                <a:lnTo>
                  <a:pt x="1633" y="1"/>
                </a:lnTo>
                <a:lnTo>
                  <a:pt x="1645" y="0"/>
                </a:lnTo>
                <a:lnTo>
                  <a:pt x="1662" y="0"/>
                </a:lnTo>
                <a:lnTo>
                  <a:pt x="1665" y="2"/>
                </a:lnTo>
                <a:lnTo>
                  <a:pt x="1683" y="0"/>
                </a:lnTo>
                <a:lnTo>
                  <a:pt x="1695" y="2"/>
                </a:lnTo>
                <a:lnTo>
                  <a:pt x="1707" y="3"/>
                </a:lnTo>
                <a:close/>
                <a:moveTo>
                  <a:pt x="1951" y="3"/>
                </a:moveTo>
                <a:lnTo>
                  <a:pt x="1985" y="16"/>
                </a:lnTo>
                <a:lnTo>
                  <a:pt x="1973" y="21"/>
                </a:lnTo>
                <a:lnTo>
                  <a:pt x="1949" y="21"/>
                </a:lnTo>
                <a:lnTo>
                  <a:pt x="1916" y="22"/>
                </a:lnTo>
                <a:lnTo>
                  <a:pt x="1918" y="26"/>
                </a:lnTo>
                <a:lnTo>
                  <a:pt x="1940" y="23"/>
                </a:lnTo>
                <a:lnTo>
                  <a:pt x="1957" y="29"/>
                </a:lnTo>
                <a:lnTo>
                  <a:pt x="1970" y="24"/>
                </a:lnTo>
                <a:lnTo>
                  <a:pt x="1974" y="30"/>
                </a:lnTo>
                <a:lnTo>
                  <a:pt x="1965" y="39"/>
                </a:lnTo>
                <a:lnTo>
                  <a:pt x="1983" y="33"/>
                </a:lnTo>
                <a:lnTo>
                  <a:pt x="2014" y="28"/>
                </a:lnTo>
                <a:lnTo>
                  <a:pt x="2031" y="31"/>
                </a:lnTo>
                <a:lnTo>
                  <a:pt x="2034" y="37"/>
                </a:lnTo>
                <a:lnTo>
                  <a:pt x="2007" y="48"/>
                </a:lnTo>
                <a:lnTo>
                  <a:pt x="2003" y="51"/>
                </a:lnTo>
                <a:lnTo>
                  <a:pt x="1981" y="53"/>
                </a:lnTo>
                <a:lnTo>
                  <a:pt x="1997" y="53"/>
                </a:lnTo>
                <a:lnTo>
                  <a:pt x="1986" y="65"/>
                </a:lnTo>
                <a:lnTo>
                  <a:pt x="1979" y="73"/>
                </a:lnTo>
                <a:lnTo>
                  <a:pt x="1976" y="90"/>
                </a:lnTo>
                <a:lnTo>
                  <a:pt x="1983" y="100"/>
                </a:lnTo>
                <a:lnTo>
                  <a:pt x="1971" y="100"/>
                </a:lnTo>
                <a:lnTo>
                  <a:pt x="1959" y="105"/>
                </a:lnTo>
                <a:lnTo>
                  <a:pt x="1970" y="112"/>
                </a:lnTo>
                <a:lnTo>
                  <a:pt x="1969" y="125"/>
                </a:lnTo>
                <a:lnTo>
                  <a:pt x="1961" y="126"/>
                </a:lnTo>
                <a:lnTo>
                  <a:pt x="1968" y="139"/>
                </a:lnTo>
                <a:lnTo>
                  <a:pt x="1951" y="140"/>
                </a:lnTo>
                <a:lnTo>
                  <a:pt x="1959" y="146"/>
                </a:lnTo>
                <a:lnTo>
                  <a:pt x="1956" y="151"/>
                </a:lnTo>
                <a:lnTo>
                  <a:pt x="1945" y="154"/>
                </a:lnTo>
                <a:lnTo>
                  <a:pt x="1935" y="154"/>
                </a:lnTo>
                <a:lnTo>
                  <a:pt x="1941" y="164"/>
                </a:lnTo>
                <a:lnTo>
                  <a:pt x="1940" y="170"/>
                </a:lnTo>
                <a:lnTo>
                  <a:pt x="1927" y="164"/>
                </a:lnTo>
                <a:lnTo>
                  <a:pt x="1921" y="167"/>
                </a:lnTo>
                <a:lnTo>
                  <a:pt x="1931" y="171"/>
                </a:lnTo>
                <a:lnTo>
                  <a:pt x="1939" y="180"/>
                </a:lnTo>
                <a:lnTo>
                  <a:pt x="1940" y="192"/>
                </a:lnTo>
                <a:lnTo>
                  <a:pt x="1926" y="195"/>
                </a:lnTo>
                <a:lnTo>
                  <a:pt x="1920" y="189"/>
                </a:lnTo>
                <a:lnTo>
                  <a:pt x="1914" y="180"/>
                </a:lnTo>
                <a:lnTo>
                  <a:pt x="1914" y="190"/>
                </a:lnTo>
                <a:lnTo>
                  <a:pt x="1903" y="198"/>
                </a:lnTo>
                <a:lnTo>
                  <a:pt x="1924" y="199"/>
                </a:lnTo>
                <a:lnTo>
                  <a:pt x="1934" y="199"/>
                </a:lnTo>
                <a:lnTo>
                  <a:pt x="1910" y="212"/>
                </a:lnTo>
                <a:lnTo>
                  <a:pt x="1886" y="223"/>
                </a:lnTo>
                <a:lnTo>
                  <a:pt x="1860" y="227"/>
                </a:lnTo>
                <a:lnTo>
                  <a:pt x="1851" y="227"/>
                </a:lnTo>
                <a:lnTo>
                  <a:pt x="1841" y="233"/>
                </a:lnTo>
                <a:lnTo>
                  <a:pt x="1826" y="248"/>
                </a:lnTo>
                <a:lnTo>
                  <a:pt x="1805" y="257"/>
                </a:lnTo>
                <a:lnTo>
                  <a:pt x="1799" y="258"/>
                </a:lnTo>
                <a:lnTo>
                  <a:pt x="1787" y="261"/>
                </a:lnTo>
                <a:lnTo>
                  <a:pt x="1774" y="265"/>
                </a:lnTo>
                <a:lnTo>
                  <a:pt x="1764" y="274"/>
                </a:lnTo>
                <a:lnTo>
                  <a:pt x="1760" y="284"/>
                </a:lnTo>
                <a:lnTo>
                  <a:pt x="1752" y="293"/>
                </a:lnTo>
                <a:lnTo>
                  <a:pt x="1735" y="304"/>
                </a:lnTo>
                <a:lnTo>
                  <a:pt x="1735" y="316"/>
                </a:lnTo>
                <a:lnTo>
                  <a:pt x="1727" y="327"/>
                </a:lnTo>
                <a:lnTo>
                  <a:pt x="1717" y="342"/>
                </a:lnTo>
                <a:lnTo>
                  <a:pt x="1705" y="343"/>
                </a:lnTo>
                <a:lnTo>
                  <a:pt x="1696" y="329"/>
                </a:lnTo>
                <a:lnTo>
                  <a:pt x="1678" y="329"/>
                </a:lnTo>
                <a:lnTo>
                  <a:pt x="1672" y="320"/>
                </a:lnTo>
                <a:lnTo>
                  <a:pt x="1671" y="306"/>
                </a:lnTo>
                <a:lnTo>
                  <a:pt x="1663" y="287"/>
                </a:lnTo>
                <a:lnTo>
                  <a:pt x="1663" y="278"/>
                </a:lnTo>
                <a:lnTo>
                  <a:pt x="1668" y="265"/>
                </a:lnTo>
                <a:lnTo>
                  <a:pt x="1662" y="250"/>
                </a:lnTo>
                <a:lnTo>
                  <a:pt x="1669" y="239"/>
                </a:lnTo>
                <a:lnTo>
                  <a:pt x="1667" y="235"/>
                </a:lnTo>
                <a:lnTo>
                  <a:pt x="1682" y="218"/>
                </a:lnTo>
                <a:lnTo>
                  <a:pt x="1697" y="212"/>
                </a:lnTo>
                <a:lnTo>
                  <a:pt x="1702" y="207"/>
                </a:lnTo>
                <a:lnTo>
                  <a:pt x="1709" y="196"/>
                </a:lnTo>
                <a:lnTo>
                  <a:pt x="1698" y="200"/>
                </a:lnTo>
                <a:lnTo>
                  <a:pt x="1692" y="202"/>
                </a:lnTo>
                <a:lnTo>
                  <a:pt x="1685" y="205"/>
                </a:lnTo>
                <a:lnTo>
                  <a:pt x="1677" y="199"/>
                </a:lnTo>
                <a:lnTo>
                  <a:pt x="1681" y="189"/>
                </a:lnTo>
                <a:lnTo>
                  <a:pt x="1688" y="181"/>
                </a:lnTo>
                <a:lnTo>
                  <a:pt x="1696" y="182"/>
                </a:lnTo>
                <a:lnTo>
                  <a:pt x="1709" y="187"/>
                </a:lnTo>
                <a:lnTo>
                  <a:pt x="1700" y="177"/>
                </a:lnTo>
                <a:lnTo>
                  <a:pt x="1697" y="171"/>
                </a:lnTo>
                <a:lnTo>
                  <a:pt x="1688" y="174"/>
                </a:lnTo>
                <a:lnTo>
                  <a:pt x="1683" y="169"/>
                </a:lnTo>
                <a:lnTo>
                  <a:pt x="1699" y="157"/>
                </a:lnTo>
                <a:lnTo>
                  <a:pt x="1697" y="151"/>
                </a:lnTo>
                <a:lnTo>
                  <a:pt x="1697" y="140"/>
                </a:lnTo>
                <a:lnTo>
                  <a:pt x="1697" y="125"/>
                </a:lnTo>
                <a:lnTo>
                  <a:pt x="1691" y="119"/>
                </a:lnTo>
                <a:lnTo>
                  <a:pt x="1695" y="112"/>
                </a:lnTo>
                <a:lnTo>
                  <a:pt x="1681" y="103"/>
                </a:lnTo>
                <a:lnTo>
                  <a:pt x="1667" y="101"/>
                </a:lnTo>
                <a:lnTo>
                  <a:pt x="1649" y="101"/>
                </a:lnTo>
                <a:lnTo>
                  <a:pt x="1631" y="101"/>
                </a:lnTo>
                <a:lnTo>
                  <a:pt x="1627" y="97"/>
                </a:lnTo>
                <a:lnTo>
                  <a:pt x="1621" y="87"/>
                </a:lnTo>
                <a:lnTo>
                  <a:pt x="1642" y="83"/>
                </a:lnTo>
                <a:lnTo>
                  <a:pt x="1656" y="83"/>
                </a:lnTo>
                <a:lnTo>
                  <a:pt x="1630" y="79"/>
                </a:lnTo>
                <a:lnTo>
                  <a:pt x="1620" y="72"/>
                </a:lnTo>
                <a:lnTo>
                  <a:pt x="1626" y="67"/>
                </a:lnTo>
                <a:lnTo>
                  <a:pt x="1655" y="61"/>
                </a:lnTo>
                <a:lnTo>
                  <a:pt x="1683" y="56"/>
                </a:lnTo>
                <a:lnTo>
                  <a:pt x="1689" y="51"/>
                </a:lnTo>
                <a:lnTo>
                  <a:pt x="1677" y="45"/>
                </a:lnTo>
                <a:lnTo>
                  <a:pt x="1686" y="40"/>
                </a:lnTo>
                <a:lnTo>
                  <a:pt x="1715" y="31"/>
                </a:lnTo>
                <a:lnTo>
                  <a:pt x="1725" y="30"/>
                </a:lnTo>
                <a:lnTo>
                  <a:pt x="1727" y="23"/>
                </a:lnTo>
                <a:lnTo>
                  <a:pt x="1743" y="20"/>
                </a:lnTo>
                <a:lnTo>
                  <a:pt x="1764" y="19"/>
                </a:lnTo>
                <a:lnTo>
                  <a:pt x="1782" y="19"/>
                </a:lnTo>
                <a:lnTo>
                  <a:pt x="1786" y="23"/>
                </a:lnTo>
                <a:lnTo>
                  <a:pt x="1806" y="17"/>
                </a:lnTo>
                <a:lnTo>
                  <a:pt x="1818" y="22"/>
                </a:lnTo>
                <a:lnTo>
                  <a:pt x="1826" y="23"/>
                </a:lnTo>
                <a:lnTo>
                  <a:pt x="1836" y="29"/>
                </a:lnTo>
                <a:lnTo>
                  <a:pt x="1825" y="20"/>
                </a:lnTo>
                <a:lnTo>
                  <a:pt x="1829" y="14"/>
                </a:lnTo>
                <a:lnTo>
                  <a:pt x="1854" y="6"/>
                </a:lnTo>
                <a:lnTo>
                  <a:pt x="1875" y="7"/>
                </a:lnTo>
                <a:lnTo>
                  <a:pt x="1885" y="1"/>
                </a:lnTo>
                <a:lnTo>
                  <a:pt x="1906" y="1"/>
                </a:lnTo>
                <a:lnTo>
                  <a:pt x="1951" y="3"/>
                </a:lnTo>
                <a:close/>
              </a:path>
            </a:pathLst>
          </a:custGeom>
          <a:solidFill>
            <a:schemeClr val="accent3">
              <a:lumMod val="40000"/>
              <a:lumOff val="60000"/>
            </a:schemeClr>
          </a:solidFill>
          <a:ln>
            <a:noFill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 dirty="0"/>
          </a:p>
        </p:txBody>
      </p:sp>
    </p:spTree>
    <p:extLst>
      <p:ext uri="{BB962C8B-B14F-4D97-AF65-F5344CB8AC3E}">
        <p14:creationId xmlns:p14="http://schemas.microsoft.com/office/powerpoint/2010/main" val="734244222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0AC3497E-1F21-FD94-A7D2-D26349418CCC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7884C2FF-C26B-2B97-563F-68395982B4B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rmAutofit/>
          </a:bodyPr>
          <a:lstStyle/>
          <a:p>
            <a:r>
              <a:rPr lang="en-US" altLang="zh-CN" dirty="0"/>
              <a:t>Winkel Tripel</a:t>
            </a:r>
            <a:r>
              <a:rPr lang="zh-CN" altLang="zh-CN" dirty="0"/>
              <a:t> </a:t>
            </a:r>
            <a:r>
              <a:rPr lang="en-US" altLang="zh-CN" dirty="0"/>
              <a:t>W</a:t>
            </a:r>
            <a:r>
              <a:rPr lang="zh-CN" altLang="zh-CN" dirty="0"/>
              <a:t>orld map </a:t>
            </a:r>
            <a:r>
              <a:rPr lang="en-US" altLang="zh-CN" dirty="0"/>
              <a:t>with countries</a:t>
            </a:r>
          </a:p>
        </p:txBody>
      </p:sp>
      <p:grpSp>
        <p:nvGrpSpPr>
          <p:cNvPr id="3" name="Group 2">
            <a:extLst>
              <a:ext uri="{FF2B5EF4-FFF2-40B4-BE49-F238E27FC236}">
                <a16:creationId xmlns:a16="http://schemas.microsoft.com/office/drawing/2014/main" id="{EFFEED82-0A8D-E05D-D45B-1E7B4DEF505F}"/>
              </a:ext>
            </a:extLst>
          </p:cNvPr>
          <p:cNvGrpSpPr/>
          <p:nvPr/>
        </p:nvGrpSpPr>
        <p:grpSpPr>
          <a:xfrm>
            <a:off x="1604963" y="1101725"/>
            <a:ext cx="5935662" cy="3835400"/>
            <a:chOff x="1604963" y="1101725"/>
            <a:chExt cx="5935662" cy="3835400"/>
          </a:xfrm>
          <a:solidFill>
            <a:schemeClr val="accent5">
              <a:lumMod val="60000"/>
              <a:lumOff val="40000"/>
            </a:schemeClr>
          </a:solidFill>
        </p:grpSpPr>
        <p:sp>
          <p:nvSpPr>
            <p:cNvPr id="4" name="Freeform 5">
              <a:extLst>
                <a:ext uri="{FF2B5EF4-FFF2-40B4-BE49-F238E27FC236}">
                  <a16:creationId xmlns:a16="http://schemas.microsoft.com/office/drawing/2014/main" id="{E313D1C8-CAFB-AA42-CC46-8B4F882FD5CF}"/>
                </a:ext>
              </a:extLst>
            </p:cNvPr>
            <p:cNvSpPr>
              <a:spLocks/>
            </p:cNvSpPr>
            <p:nvPr/>
          </p:nvSpPr>
          <p:spPr bwMode="auto">
            <a:xfrm>
              <a:off x="7508875" y="3402013"/>
              <a:ext cx="31750" cy="23813"/>
            </a:xfrm>
            <a:custGeom>
              <a:avLst/>
              <a:gdLst>
                <a:gd name="T0" fmla="*/ 17 w 20"/>
                <a:gd name="T1" fmla="*/ 9 h 15"/>
                <a:gd name="T2" fmla="*/ 8 w 20"/>
                <a:gd name="T3" fmla="*/ 12 h 15"/>
                <a:gd name="T4" fmla="*/ 0 w 20"/>
                <a:gd name="T5" fmla="*/ 15 h 15"/>
                <a:gd name="T6" fmla="*/ 1 w 20"/>
                <a:gd name="T7" fmla="*/ 10 h 15"/>
                <a:gd name="T8" fmla="*/ 7 w 20"/>
                <a:gd name="T9" fmla="*/ 7 h 15"/>
                <a:gd name="T10" fmla="*/ 11 w 20"/>
                <a:gd name="T11" fmla="*/ 6 h 15"/>
                <a:gd name="T12" fmla="*/ 20 w 20"/>
                <a:gd name="T13" fmla="*/ 0 h 15"/>
                <a:gd name="T14" fmla="*/ 17 w 20"/>
                <a:gd name="T15" fmla="*/ 9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0" h="15">
                  <a:moveTo>
                    <a:pt x="17" y="9"/>
                  </a:moveTo>
                  <a:lnTo>
                    <a:pt x="8" y="12"/>
                  </a:lnTo>
                  <a:lnTo>
                    <a:pt x="0" y="15"/>
                  </a:lnTo>
                  <a:lnTo>
                    <a:pt x="1" y="10"/>
                  </a:lnTo>
                  <a:lnTo>
                    <a:pt x="7" y="7"/>
                  </a:lnTo>
                  <a:lnTo>
                    <a:pt x="11" y="6"/>
                  </a:lnTo>
                  <a:lnTo>
                    <a:pt x="20" y="0"/>
                  </a:lnTo>
                  <a:lnTo>
                    <a:pt x="17" y="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" name="Freeform 6">
              <a:extLst>
                <a:ext uri="{FF2B5EF4-FFF2-40B4-BE49-F238E27FC236}">
                  <a16:creationId xmlns:a16="http://schemas.microsoft.com/office/drawing/2014/main" id="{276F3DE8-DFD7-31A1-838B-0911DB6A4045}"/>
                </a:ext>
              </a:extLst>
            </p:cNvPr>
            <p:cNvSpPr>
              <a:spLocks/>
            </p:cNvSpPr>
            <p:nvPr/>
          </p:nvSpPr>
          <p:spPr bwMode="auto">
            <a:xfrm>
              <a:off x="7473950" y="3435350"/>
              <a:ext cx="28575" cy="25400"/>
            </a:xfrm>
            <a:custGeom>
              <a:avLst/>
              <a:gdLst>
                <a:gd name="T0" fmla="*/ 12 w 18"/>
                <a:gd name="T1" fmla="*/ 2 h 16"/>
                <a:gd name="T2" fmla="*/ 16 w 18"/>
                <a:gd name="T3" fmla="*/ 0 h 16"/>
                <a:gd name="T4" fmla="*/ 18 w 18"/>
                <a:gd name="T5" fmla="*/ 5 h 16"/>
                <a:gd name="T6" fmla="*/ 12 w 18"/>
                <a:gd name="T7" fmla="*/ 14 h 16"/>
                <a:gd name="T8" fmla="*/ 5 w 18"/>
                <a:gd name="T9" fmla="*/ 16 h 16"/>
                <a:gd name="T10" fmla="*/ 0 w 18"/>
                <a:gd name="T11" fmla="*/ 13 h 16"/>
                <a:gd name="T12" fmla="*/ 2 w 18"/>
                <a:gd name="T13" fmla="*/ 5 h 16"/>
                <a:gd name="T14" fmla="*/ 8 w 18"/>
                <a:gd name="T15" fmla="*/ 0 h 16"/>
                <a:gd name="T16" fmla="*/ 12 w 18"/>
                <a:gd name="T17" fmla="*/ 2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8" h="16">
                  <a:moveTo>
                    <a:pt x="12" y="2"/>
                  </a:moveTo>
                  <a:lnTo>
                    <a:pt x="16" y="0"/>
                  </a:lnTo>
                  <a:lnTo>
                    <a:pt x="18" y="5"/>
                  </a:lnTo>
                  <a:lnTo>
                    <a:pt x="12" y="14"/>
                  </a:lnTo>
                  <a:lnTo>
                    <a:pt x="5" y="16"/>
                  </a:lnTo>
                  <a:lnTo>
                    <a:pt x="0" y="13"/>
                  </a:lnTo>
                  <a:lnTo>
                    <a:pt x="2" y="5"/>
                  </a:lnTo>
                  <a:lnTo>
                    <a:pt x="8" y="0"/>
                  </a:lnTo>
                  <a:lnTo>
                    <a:pt x="12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" name="Freeform 7">
              <a:extLst>
                <a:ext uri="{FF2B5EF4-FFF2-40B4-BE49-F238E27FC236}">
                  <a16:creationId xmlns:a16="http://schemas.microsoft.com/office/drawing/2014/main" id="{B8A9E3C2-7B42-A537-70B4-E35E374F81CB}"/>
                </a:ext>
              </a:extLst>
            </p:cNvPr>
            <p:cNvSpPr>
              <a:spLocks/>
            </p:cNvSpPr>
            <p:nvPr/>
          </p:nvSpPr>
          <p:spPr bwMode="auto">
            <a:xfrm>
              <a:off x="4899025" y="2971800"/>
              <a:ext cx="192088" cy="239713"/>
            </a:xfrm>
            <a:custGeom>
              <a:avLst/>
              <a:gdLst>
                <a:gd name="T0" fmla="*/ 52 w 121"/>
                <a:gd name="T1" fmla="*/ 0 h 151"/>
                <a:gd name="T2" fmla="*/ 54 w 121"/>
                <a:gd name="T3" fmla="*/ 2 h 151"/>
                <a:gd name="T4" fmla="*/ 95 w 121"/>
                <a:gd name="T5" fmla="*/ 30 h 151"/>
                <a:gd name="T6" fmla="*/ 95 w 121"/>
                <a:gd name="T7" fmla="*/ 39 h 151"/>
                <a:gd name="T8" fmla="*/ 111 w 121"/>
                <a:gd name="T9" fmla="*/ 53 h 151"/>
                <a:gd name="T10" fmla="*/ 106 w 121"/>
                <a:gd name="T11" fmla="*/ 70 h 151"/>
                <a:gd name="T12" fmla="*/ 107 w 121"/>
                <a:gd name="T13" fmla="*/ 77 h 151"/>
                <a:gd name="T14" fmla="*/ 114 w 121"/>
                <a:gd name="T15" fmla="*/ 83 h 151"/>
                <a:gd name="T16" fmla="*/ 114 w 121"/>
                <a:gd name="T17" fmla="*/ 86 h 151"/>
                <a:gd name="T18" fmla="*/ 110 w 121"/>
                <a:gd name="T19" fmla="*/ 95 h 151"/>
                <a:gd name="T20" fmla="*/ 111 w 121"/>
                <a:gd name="T21" fmla="*/ 99 h 151"/>
                <a:gd name="T22" fmla="*/ 110 w 121"/>
                <a:gd name="T23" fmla="*/ 106 h 151"/>
                <a:gd name="T24" fmla="*/ 114 w 121"/>
                <a:gd name="T25" fmla="*/ 115 h 151"/>
                <a:gd name="T26" fmla="*/ 118 w 121"/>
                <a:gd name="T27" fmla="*/ 129 h 151"/>
                <a:gd name="T28" fmla="*/ 121 w 121"/>
                <a:gd name="T29" fmla="*/ 132 h 151"/>
                <a:gd name="T30" fmla="*/ 113 w 121"/>
                <a:gd name="T31" fmla="*/ 140 h 151"/>
                <a:gd name="T32" fmla="*/ 100 w 121"/>
                <a:gd name="T33" fmla="*/ 146 h 151"/>
                <a:gd name="T34" fmla="*/ 94 w 121"/>
                <a:gd name="T35" fmla="*/ 146 h 151"/>
                <a:gd name="T36" fmla="*/ 89 w 121"/>
                <a:gd name="T37" fmla="*/ 149 h 151"/>
                <a:gd name="T38" fmla="*/ 81 w 121"/>
                <a:gd name="T39" fmla="*/ 149 h 151"/>
                <a:gd name="T40" fmla="*/ 78 w 121"/>
                <a:gd name="T41" fmla="*/ 151 h 151"/>
                <a:gd name="T42" fmla="*/ 65 w 121"/>
                <a:gd name="T43" fmla="*/ 148 h 151"/>
                <a:gd name="T44" fmla="*/ 56 w 121"/>
                <a:gd name="T45" fmla="*/ 149 h 151"/>
                <a:gd name="T46" fmla="*/ 54 w 121"/>
                <a:gd name="T47" fmla="*/ 129 h 151"/>
                <a:gd name="T48" fmla="*/ 50 w 121"/>
                <a:gd name="T49" fmla="*/ 122 h 151"/>
                <a:gd name="T50" fmla="*/ 48 w 121"/>
                <a:gd name="T51" fmla="*/ 119 h 151"/>
                <a:gd name="T52" fmla="*/ 38 w 121"/>
                <a:gd name="T53" fmla="*/ 116 h 151"/>
                <a:gd name="T54" fmla="*/ 31 w 121"/>
                <a:gd name="T55" fmla="*/ 111 h 151"/>
                <a:gd name="T56" fmla="*/ 23 w 121"/>
                <a:gd name="T57" fmla="*/ 109 h 151"/>
                <a:gd name="T58" fmla="*/ 19 w 121"/>
                <a:gd name="T59" fmla="*/ 107 h 151"/>
                <a:gd name="T60" fmla="*/ 15 w 121"/>
                <a:gd name="T61" fmla="*/ 104 h 151"/>
                <a:gd name="T62" fmla="*/ 9 w 121"/>
                <a:gd name="T63" fmla="*/ 86 h 151"/>
                <a:gd name="T64" fmla="*/ 3 w 121"/>
                <a:gd name="T65" fmla="*/ 78 h 151"/>
                <a:gd name="T66" fmla="*/ 0 w 121"/>
                <a:gd name="T67" fmla="*/ 70 h 151"/>
                <a:gd name="T68" fmla="*/ 1 w 121"/>
                <a:gd name="T69" fmla="*/ 63 h 151"/>
                <a:gd name="T70" fmla="*/ 0 w 121"/>
                <a:gd name="T71" fmla="*/ 50 h 151"/>
                <a:gd name="T72" fmla="*/ 5 w 121"/>
                <a:gd name="T73" fmla="*/ 49 h 151"/>
                <a:gd name="T74" fmla="*/ 9 w 121"/>
                <a:gd name="T75" fmla="*/ 44 h 151"/>
                <a:gd name="T76" fmla="*/ 14 w 121"/>
                <a:gd name="T77" fmla="*/ 37 h 151"/>
                <a:gd name="T78" fmla="*/ 16 w 121"/>
                <a:gd name="T79" fmla="*/ 33 h 151"/>
                <a:gd name="T80" fmla="*/ 16 w 121"/>
                <a:gd name="T81" fmla="*/ 30 h 151"/>
                <a:gd name="T82" fmla="*/ 14 w 121"/>
                <a:gd name="T83" fmla="*/ 27 h 151"/>
                <a:gd name="T84" fmla="*/ 14 w 121"/>
                <a:gd name="T85" fmla="*/ 20 h 151"/>
                <a:gd name="T86" fmla="*/ 16 w 121"/>
                <a:gd name="T87" fmla="*/ 19 h 151"/>
                <a:gd name="T88" fmla="*/ 17 w 121"/>
                <a:gd name="T89" fmla="*/ 10 h 151"/>
                <a:gd name="T90" fmla="*/ 12 w 121"/>
                <a:gd name="T91" fmla="*/ 3 h 151"/>
                <a:gd name="T92" fmla="*/ 17 w 121"/>
                <a:gd name="T93" fmla="*/ 1 h 151"/>
                <a:gd name="T94" fmla="*/ 29 w 121"/>
                <a:gd name="T95" fmla="*/ 1 h 151"/>
                <a:gd name="T96" fmla="*/ 52 w 121"/>
                <a:gd name="T97" fmla="*/ 0 h 1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21" h="151">
                  <a:moveTo>
                    <a:pt x="52" y="0"/>
                  </a:moveTo>
                  <a:lnTo>
                    <a:pt x="54" y="2"/>
                  </a:lnTo>
                  <a:lnTo>
                    <a:pt x="95" y="30"/>
                  </a:lnTo>
                  <a:lnTo>
                    <a:pt x="95" y="39"/>
                  </a:lnTo>
                  <a:lnTo>
                    <a:pt x="111" y="53"/>
                  </a:lnTo>
                  <a:lnTo>
                    <a:pt x="106" y="70"/>
                  </a:lnTo>
                  <a:lnTo>
                    <a:pt x="107" y="77"/>
                  </a:lnTo>
                  <a:lnTo>
                    <a:pt x="114" y="83"/>
                  </a:lnTo>
                  <a:lnTo>
                    <a:pt x="114" y="86"/>
                  </a:lnTo>
                  <a:lnTo>
                    <a:pt x="110" y="95"/>
                  </a:lnTo>
                  <a:lnTo>
                    <a:pt x="111" y="99"/>
                  </a:lnTo>
                  <a:lnTo>
                    <a:pt x="110" y="106"/>
                  </a:lnTo>
                  <a:lnTo>
                    <a:pt x="114" y="115"/>
                  </a:lnTo>
                  <a:lnTo>
                    <a:pt x="118" y="129"/>
                  </a:lnTo>
                  <a:lnTo>
                    <a:pt x="121" y="132"/>
                  </a:lnTo>
                  <a:lnTo>
                    <a:pt x="113" y="140"/>
                  </a:lnTo>
                  <a:lnTo>
                    <a:pt x="100" y="146"/>
                  </a:lnTo>
                  <a:lnTo>
                    <a:pt x="94" y="146"/>
                  </a:lnTo>
                  <a:lnTo>
                    <a:pt x="89" y="149"/>
                  </a:lnTo>
                  <a:lnTo>
                    <a:pt x="81" y="149"/>
                  </a:lnTo>
                  <a:lnTo>
                    <a:pt x="78" y="151"/>
                  </a:lnTo>
                  <a:lnTo>
                    <a:pt x="65" y="148"/>
                  </a:lnTo>
                  <a:lnTo>
                    <a:pt x="56" y="149"/>
                  </a:lnTo>
                  <a:lnTo>
                    <a:pt x="54" y="129"/>
                  </a:lnTo>
                  <a:lnTo>
                    <a:pt x="50" y="122"/>
                  </a:lnTo>
                  <a:lnTo>
                    <a:pt x="48" y="119"/>
                  </a:lnTo>
                  <a:lnTo>
                    <a:pt x="38" y="116"/>
                  </a:lnTo>
                  <a:lnTo>
                    <a:pt x="31" y="111"/>
                  </a:lnTo>
                  <a:lnTo>
                    <a:pt x="23" y="109"/>
                  </a:lnTo>
                  <a:lnTo>
                    <a:pt x="19" y="107"/>
                  </a:lnTo>
                  <a:lnTo>
                    <a:pt x="15" y="104"/>
                  </a:lnTo>
                  <a:lnTo>
                    <a:pt x="9" y="86"/>
                  </a:lnTo>
                  <a:lnTo>
                    <a:pt x="3" y="78"/>
                  </a:lnTo>
                  <a:lnTo>
                    <a:pt x="0" y="70"/>
                  </a:lnTo>
                  <a:lnTo>
                    <a:pt x="1" y="63"/>
                  </a:lnTo>
                  <a:lnTo>
                    <a:pt x="0" y="50"/>
                  </a:lnTo>
                  <a:lnTo>
                    <a:pt x="5" y="49"/>
                  </a:lnTo>
                  <a:lnTo>
                    <a:pt x="9" y="44"/>
                  </a:lnTo>
                  <a:lnTo>
                    <a:pt x="14" y="37"/>
                  </a:lnTo>
                  <a:lnTo>
                    <a:pt x="16" y="33"/>
                  </a:lnTo>
                  <a:lnTo>
                    <a:pt x="16" y="30"/>
                  </a:lnTo>
                  <a:lnTo>
                    <a:pt x="14" y="27"/>
                  </a:lnTo>
                  <a:lnTo>
                    <a:pt x="14" y="20"/>
                  </a:lnTo>
                  <a:lnTo>
                    <a:pt x="16" y="19"/>
                  </a:lnTo>
                  <a:lnTo>
                    <a:pt x="17" y="10"/>
                  </a:lnTo>
                  <a:lnTo>
                    <a:pt x="12" y="3"/>
                  </a:lnTo>
                  <a:lnTo>
                    <a:pt x="17" y="1"/>
                  </a:lnTo>
                  <a:lnTo>
                    <a:pt x="29" y="1"/>
                  </a:lnTo>
                  <a:lnTo>
                    <a:pt x="52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" name="Freeform 8">
              <a:extLst>
                <a:ext uri="{FF2B5EF4-FFF2-40B4-BE49-F238E27FC236}">
                  <a16:creationId xmlns:a16="http://schemas.microsoft.com/office/drawing/2014/main" id="{8C1FD588-E454-8917-BC58-DFE88C90364F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1938" y="2341563"/>
              <a:ext cx="149225" cy="144463"/>
            </a:xfrm>
            <a:custGeom>
              <a:avLst/>
              <a:gdLst>
                <a:gd name="T0" fmla="*/ 94 w 94"/>
                <a:gd name="T1" fmla="*/ 0 h 91"/>
                <a:gd name="T2" fmla="*/ 94 w 94"/>
                <a:gd name="T3" fmla="*/ 1 h 91"/>
                <a:gd name="T4" fmla="*/ 93 w 94"/>
                <a:gd name="T5" fmla="*/ 3 h 91"/>
                <a:gd name="T6" fmla="*/ 93 w 94"/>
                <a:gd name="T7" fmla="*/ 24 h 91"/>
                <a:gd name="T8" fmla="*/ 58 w 94"/>
                <a:gd name="T9" fmla="*/ 23 h 91"/>
                <a:gd name="T10" fmla="*/ 57 w 94"/>
                <a:gd name="T11" fmla="*/ 58 h 91"/>
                <a:gd name="T12" fmla="*/ 47 w 94"/>
                <a:gd name="T13" fmla="*/ 60 h 91"/>
                <a:gd name="T14" fmla="*/ 44 w 94"/>
                <a:gd name="T15" fmla="*/ 67 h 91"/>
                <a:gd name="T16" fmla="*/ 45 w 94"/>
                <a:gd name="T17" fmla="*/ 87 h 91"/>
                <a:gd name="T18" fmla="*/ 2 w 94"/>
                <a:gd name="T19" fmla="*/ 87 h 91"/>
                <a:gd name="T20" fmla="*/ 0 w 94"/>
                <a:gd name="T21" fmla="*/ 91 h 91"/>
                <a:gd name="T22" fmla="*/ 0 w 94"/>
                <a:gd name="T23" fmla="*/ 86 h 91"/>
                <a:gd name="T24" fmla="*/ 25 w 94"/>
                <a:gd name="T25" fmla="*/ 84 h 91"/>
                <a:gd name="T26" fmla="*/ 26 w 94"/>
                <a:gd name="T27" fmla="*/ 80 h 91"/>
                <a:gd name="T28" fmla="*/ 32 w 94"/>
                <a:gd name="T29" fmla="*/ 73 h 91"/>
                <a:gd name="T30" fmla="*/ 35 w 94"/>
                <a:gd name="T31" fmla="*/ 55 h 91"/>
                <a:gd name="T32" fmla="*/ 51 w 94"/>
                <a:gd name="T33" fmla="*/ 39 h 91"/>
                <a:gd name="T34" fmla="*/ 57 w 94"/>
                <a:gd name="T35" fmla="*/ 22 h 91"/>
                <a:gd name="T36" fmla="*/ 60 w 94"/>
                <a:gd name="T37" fmla="*/ 21 h 91"/>
                <a:gd name="T38" fmla="*/ 65 w 94"/>
                <a:gd name="T39" fmla="*/ 10 h 91"/>
                <a:gd name="T40" fmla="*/ 73 w 94"/>
                <a:gd name="T41" fmla="*/ 9 h 91"/>
                <a:gd name="T42" fmla="*/ 77 w 94"/>
                <a:gd name="T43" fmla="*/ 11 h 91"/>
                <a:gd name="T44" fmla="*/ 82 w 94"/>
                <a:gd name="T45" fmla="*/ 11 h 91"/>
                <a:gd name="T46" fmla="*/ 86 w 94"/>
                <a:gd name="T47" fmla="*/ 7 h 91"/>
                <a:gd name="T48" fmla="*/ 92 w 94"/>
                <a:gd name="T49" fmla="*/ 6 h 91"/>
                <a:gd name="T50" fmla="*/ 92 w 94"/>
                <a:gd name="T51" fmla="*/ 0 h 91"/>
                <a:gd name="T52" fmla="*/ 94 w 94"/>
                <a:gd name="T53" fmla="*/ 0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94" h="91">
                  <a:moveTo>
                    <a:pt x="94" y="0"/>
                  </a:moveTo>
                  <a:lnTo>
                    <a:pt x="94" y="1"/>
                  </a:lnTo>
                  <a:lnTo>
                    <a:pt x="93" y="3"/>
                  </a:lnTo>
                  <a:lnTo>
                    <a:pt x="93" y="24"/>
                  </a:lnTo>
                  <a:lnTo>
                    <a:pt x="58" y="23"/>
                  </a:lnTo>
                  <a:lnTo>
                    <a:pt x="57" y="58"/>
                  </a:lnTo>
                  <a:lnTo>
                    <a:pt x="47" y="60"/>
                  </a:lnTo>
                  <a:lnTo>
                    <a:pt x="44" y="67"/>
                  </a:lnTo>
                  <a:lnTo>
                    <a:pt x="45" y="87"/>
                  </a:lnTo>
                  <a:lnTo>
                    <a:pt x="2" y="87"/>
                  </a:lnTo>
                  <a:lnTo>
                    <a:pt x="0" y="91"/>
                  </a:lnTo>
                  <a:lnTo>
                    <a:pt x="0" y="86"/>
                  </a:lnTo>
                  <a:lnTo>
                    <a:pt x="25" y="84"/>
                  </a:lnTo>
                  <a:lnTo>
                    <a:pt x="26" y="80"/>
                  </a:lnTo>
                  <a:lnTo>
                    <a:pt x="32" y="73"/>
                  </a:lnTo>
                  <a:lnTo>
                    <a:pt x="35" y="55"/>
                  </a:lnTo>
                  <a:lnTo>
                    <a:pt x="51" y="39"/>
                  </a:lnTo>
                  <a:lnTo>
                    <a:pt x="57" y="22"/>
                  </a:lnTo>
                  <a:lnTo>
                    <a:pt x="60" y="21"/>
                  </a:lnTo>
                  <a:lnTo>
                    <a:pt x="65" y="10"/>
                  </a:lnTo>
                  <a:lnTo>
                    <a:pt x="73" y="9"/>
                  </a:lnTo>
                  <a:lnTo>
                    <a:pt x="77" y="11"/>
                  </a:lnTo>
                  <a:lnTo>
                    <a:pt x="82" y="11"/>
                  </a:lnTo>
                  <a:lnTo>
                    <a:pt x="86" y="7"/>
                  </a:lnTo>
                  <a:lnTo>
                    <a:pt x="92" y="6"/>
                  </a:lnTo>
                  <a:lnTo>
                    <a:pt x="92" y="0"/>
                  </a:lnTo>
                  <a:lnTo>
                    <a:pt x="94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" name="Freeform 9">
              <a:extLst>
                <a:ext uri="{FF2B5EF4-FFF2-40B4-BE49-F238E27FC236}">
                  <a16:creationId xmlns:a16="http://schemas.microsoft.com/office/drawing/2014/main" id="{D29E7810-92D3-AAEE-D697-E944F69B8358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486025" y="1101725"/>
              <a:ext cx="1327150" cy="895350"/>
            </a:xfrm>
            <a:custGeom>
              <a:avLst/>
              <a:gdLst>
                <a:gd name="T0" fmla="*/ 58 w 836"/>
                <a:gd name="T1" fmla="*/ 324 h 564"/>
                <a:gd name="T2" fmla="*/ 122 w 836"/>
                <a:gd name="T3" fmla="*/ 179 h 564"/>
                <a:gd name="T4" fmla="*/ 279 w 836"/>
                <a:gd name="T5" fmla="*/ 137 h 564"/>
                <a:gd name="T6" fmla="*/ 334 w 836"/>
                <a:gd name="T7" fmla="*/ 182 h 564"/>
                <a:gd name="T8" fmla="*/ 431 w 836"/>
                <a:gd name="T9" fmla="*/ 189 h 564"/>
                <a:gd name="T10" fmla="*/ 519 w 836"/>
                <a:gd name="T11" fmla="*/ 141 h 564"/>
                <a:gd name="T12" fmla="*/ 565 w 836"/>
                <a:gd name="T13" fmla="*/ 173 h 564"/>
                <a:gd name="T14" fmla="*/ 476 w 836"/>
                <a:gd name="T15" fmla="*/ 247 h 564"/>
                <a:gd name="T16" fmla="*/ 406 w 836"/>
                <a:gd name="T17" fmla="*/ 346 h 564"/>
                <a:gd name="T18" fmla="*/ 471 w 836"/>
                <a:gd name="T19" fmla="*/ 390 h 564"/>
                <a:gd name="T20" fmla="*/ 569 w 836"/>
                <a:gd name="T21" fmla="*/ 281 h 564"/>
                <a:gd name="T22" fmla="*/ 638 w 836"/>
                <a:gd name="T23" fmla="*/ 324 h 564"/>
                <a:gd name="T24" fmla="*/ 653 w 836"/>
                <a:gd name="T25" fmla="*/ 439 h 564"/>
                <a:gd name="T26" fmla="*/ 554 w 836"/>
                <a:gd name="T27" fmla="*/ 466 h 564"/>
                <a:gd name="T28" fmla="*/ 553 w 836"/>
                <a:gd name="T29" fmla="*/ 536 h 564"/>
                <a:gd name="T30" fmla="*/ 501 w 836"/>
                <a:gd name="T31" fmla="*/ 510 h 564"/>
                <a:gd name="T32" fmla="*/ 402 w 836"/>
                <a:gd name="T33" fmla="*/ 540 h 564"/>
                <a:gd name="T34" fmla="*/ 375 w 836"/>
                <a:gd name="T35" fmla="*/ 536 h 564"/>
                <a:gd name="T36" fmla="*/ 369 w 836"/>
                <a:gd name="T37" fmla="*/ 488 h 564"/>
                <a:gd name="T38" fmla="*/ 295 w 836"/>
                <a:gd name="T39" fmla="*/ 446 h 564"/>
                <a:gd name="T40" fmla="*/ 496 w 836"/>
                <a:gd name="T41" fmla="*/ 272 h 564"/>
                <a:gd name="T42" fmla="*/ 651 w 836"/>
                <a:gd name="T43" fmla="*/ 135 h 564"/>
                <a:gd name="T44" fmla="*/ 560 w 836"/>
                <a:gd name="T45" fmla="*/ 99 h 564"/>
                <a:gd name="T46" fmla="*/ 594 w 836"/>
                <a:gd name="T47" fmla="*/ 66 h 564"/>
                <a:gd name="T48" fmla="*/ 566 w 836"/>
                <a:gd name="T49" fmla="*/ 102 h 564"/>
                <a:gd name="T50" fmla="*/ 596 w 836"/>
                <a:gd name="T51" fmla="*/ 94 h 564"/>
                <a:gd name="T52" fmla="*/ 497 w 836"/>
                <a:gd name="T53" fmla="*/ 51 h 564"/>
                <a:gd name="T54" fmla="*/ 509 w 836"/>
                <a:gd name="T55" fmla="*/ 43 h 564"/>
                <a:gd name="T56" fmla="*/ 679 w 836"/>
                <a:gd name="T57" fmla="*/ 494 h 564"/>
                <a:gd name="T58" fmla="*/ 624 w 836"/>
                <a:gd name="T59" fmla="*/ 482 h 564"/>
                <a:gd name="T60" fmla="*/ 538 w 836"/>
                <a:gd name="T61" fmla="*/ 257 h 564"/>
                <a:gd name="T62" fmla="*/ 519 w 836"/>
                <a:gd name="T63" fmla="*/ 232 h 564"/>
                <a:gd name="T64" fmla="*/ 679 w 836"/>
                <a:gd name="T65" fmla="*/ 205 h 564"/>
                <a:gd name="T66" fmla="*/ 658 w 836"/>
                <a:gd name="T67" fmla="*/ 269 h 564"/>
                <a:gd name="T68" fmla="*/ 585 w 836"/>
                <a:gd name="T69" fmla="*/ 251 h 564"/>
                <a:gd name="T70" fmla="*/ 616 w 836"/>
                <a:gd name="T71" fmla="*/ 186 h 564"/>
                <a:gd name="T72" fmla="*/ 565 w 836"/>
                <a:gd name="T73" fmla="*/ 126 h 564"/>
                <a:gd name="T74" fmla="*/ 547 w 836"/>
                <a:gd name="T75" fmla="*/ 127 h 564"/>
                <a:gd name="T76" fmla="*/ 449 w 836"/>
                <a:gd name="T77" fmla="*/ 64 h 564"/>
                <a:gd name="T78" fmla="*/ 3 w 836"/>
                <a:gd name="T79" fmla="*/ 356 h 564"/>
                <a:gd name="T80" fmla="*/ 543 w 836"/>
                <a:gd name="T81" fmla="*/ 44 h 564"/>
                <a:gd name="T82" fmla="*/ 28 w 836"/>
                <a:gd name="T83" fmla="*/ 407 h 564"/>
                <a:gd name="T84" fmla="*/ 339 w 836"/>
                <a:gd name="T85" fmla="*/ 129 h 564"/>
                <a:gd name="T86" fmla="*/ 481 w 836"/>
                <a:gd name="T87" fmla="*/ 93 h 564"/>
                <a:gd name="T88" fmla="*/ 476 w 836"/>
                <a:gd name="T89" fmla="*/ 73 h 564"/>
                <a:gd name="T90" fmla="*/ 431 w 836"/>
                <a:gd name="T91" fmla="*/ 171 h 564"/>
                <a:gd name="T92" fmla="*/ 357 w 836"/>
                <a:gd name="T93" fmla="*/ 148 h 564"/>
                <a:gd name="T94" fmla="*/ 405 w 836"/>
                <a:gd name="T95" fmla="*/ 111 h 564"/>
                <a:gd name="T96" fmla="*/ 503 w 836"/>
                <a:gd name="T97" fmla="*/ 110 h 564"/>
                <a:gd name="T98" fmla="*/ 460 w 836"/>
                <a:gd name="T99" fmla="*/ 110 h 564"/>
                <a:gd name="T100" fmla="*/ 512 w 836"/>
                <a:gd name="T101" fmla="*/ 88 h 564"/>
                <a:gd name="T102" fmla="*/ 663 w 836"/>
                <a:gd name="T103" fmla="*/ 33 h 564"/>
                <a:gd name="T104" fmla="*/ 620 w 836"/>
                <a:gd name="T105" fmla="*/ 28 h 564"/>
                <a:gd name="T106" fmla="*/ 783 w 836"/>
                <a:gd name="T107" fmla="*/ 0 h 564"/>
                <a:gd name="T108" fmla="*/ 754 w 836"/>
                <a:gd name="T109" fmla="*/ 45 h 564"/>
                <a:gd name="T110" fmla="*/ 681 w 836"/>
                <a:gd name="T111" fmla="*/ 83 h 564"/>
                <a:gd name="T112" fmla="*/ 648 w 836"/>
                <a:gd name="T113" fmla="*/ 54 h 564"/>
                <a:gd name="T114" fmla="*/ 663 w 836"/>
                <a:gd name="T115" fmla="*/ 12 h 564"/>
                <a:gd name="T116" fmla="*/ 462 w 836"/>
                <a:gd name="T117" fmla="*/ 175 h 564"/>
                <a:gd name="T118" fmla="*/ 594 w 836"/>
                <a:gd name="T119" fmla="*/ 469 h 5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836" h="564">
                  <a:moveTo>
                    <a:pt x="39" y="428"/>
                  </a:moveTo>
                  <a:lnTo>
                    <a:pt x="38" y="428"/>
                  </a:lnTo>
                  <a:lnTo>
                    <a:pt x="32" y="413"/>
                  </a:lnTo>
                  <a:lnTo>
                    <a:pt x="30" y="405"/>
                  </a:lnTo>
                  <a:lnTo>
                    <a:pt x="19" y="398"/>
                  </a:lnTo>
                  <a:lnTo>
                    <a:pt x="25" y="384"/>
                  </a:lnTo>
                  <a:lnTo>
                    <a:pt x="33" y="375"/>
                  </a:lnTo>
                  <a:lnTo>
                    <a:pt x="27" y="369"/>
                  </a:lnTo>
                  <a:lnTo>
                    <a:pt x="35" y="358"/>
                  </a:lnTo>
                  <a:lnTo>
                    <a:pt x="34" y="347"/>
                  </a:lnTo>
                  <a:lnTo>
                    <a:pt x="40" y="339"/>
                  </a:lnTo>
                  <a:lnTo>
                    <a:pt x="50" y="334"/>
                  </a:lnTo>
                  <a:lnTo>
                    <a:pt x="58" y="324"/>
                  </a:lnTo>
                  <a:lnTo>
                    <a:pt x="52" y="314"/>
                  </a:lnTo>
                  <a:lnTo>
                    <a:pt x="59" y="297"/>
                  </a:lnTo>
                  <a:lnTo>
                    <a:pt x="65" y="286"/>
                  </a:lnTo>
                  <a:lnTo>
                    <a:pt x="63" y="280"/>
                  </a:lnTo>
                  <a:lnTo>
                    <a:pt x="65" y="273"/>
                  </a:lnTo>
                  <a:lnTo>
                    <a:pt x="68" y="266"/>
                  </a:lnTo>
                  <a:lnTo>
                    <a:pt x="56" y="269"/>
                  </a:lnTo>
                  <a:lnTo>
                    <a:pt x="40" y="275"/>
                  </a:lnTo>
                  <a:lnTo>
                    <a:pt x="44" y="266"/>
                  </a:lnTo>
                  <a:lnTo>
                    <a:pt x="44" y="259"/>
                  </a:lnTo>
                  <a:lnTo>
                    <a:pt x="41" y="254"/>
                  </a:lnTo>
                  <a:lnTo>
                    <a:pt x="34" y="253"/>
                  </a:lnTo>
                  <a:lnTo>
                    <a:pt x="122" y="179"/>
                  </a:lnTo>
                  <a:lnTo>
                    <a:pt x="182" y="133"/>
                  </a:lnTo>
                  <a:lnTo>
                    <a:pt x="190" y="138"/>
                  </a:lnTo>
                  <a:lnTo>
                    <a:pt x="192" y="145"/>
                  </a:lnTo>
                  <a:lnTo>
                    <a:pt x="198" y="148"/>
                  </a:lnTo>
                  <a:lnTo>
                    <a:pt x="210" y="143"/>
                  </a:lnTo>
                  <a:lnTo>
                    <a:pt x="223" y="140"/>
                  </a:lnTo>
                  <a:lnTo>
                    <a:pt x="230" y="143"/>
                  </a:lnTo>
                  <a:lnTo>
                    <a:pt x="247" y="139"/>
                  </a:lnTo>
                  <a:lnTo>
                    <a:pt x="262" y="137"/>
                  </a:lnTo>
                  <a:lnTo>
                    <a:pt x="259" y="143"/>
                  </a:lnTo>
                  <a:lnTo>
                    <a:pt x="268" y="140"/>
                  </a:lnTo>
                  <a:lnTo>
                    <a:pt x="276" y="134"/>
                  </a:lnTo>
                  <a:lnTo>
                    <a:pt x="279" y="137"/>
                  </a:lnTo>
                  <a:lnTo>
                    <a:pt x="277" y="149"/>
                  </a:lnTo>
                  <a:lnTo>
                    <a:pt x="295" y="142"/>
                  </a:lnTo>
                  <a:lnTo>
                    <a:pt x="285" y="151"/>
                  </a:lnTo>
                  <a:lnTo>
                    <a:pt x="295" y="150"/>
                  </a:lnTo>
                  <a:lnTo>
                    <a:pt x="302" y="148"/>
                  </a:lnTo>
                  <a:lnTo>
                    <a:pt x="309" y="149"/>
                  </a:lnTo>
                  <a:lnTo>
                    <a:pt x="313" y="155"/>
                  </a:lnTo>
                  <a:lnTo>
                    <a:pt x="323" y="161"/>
                  </a:lnTo>
                  <a:lnTo>
                    <a:pt x="331" y="165"/>
                  </a:lnTo>
                  <a:lnTo>
                    <a:pt x="337" y="164"/>
                  </a:lnTo>
                  <a:lnTo>
                    <a:pt x="341" y="173"/>
                  </a:lnTo>
                  <a:lnTo>
                    <a:pt x="324" y="177"/>
                  </a:lnTo>
                  <a:lnTo>
                    <a:pt x="334" y="182"/>
                  </a:lnTo>
                  <a:lnTo>
                    <a:pt x="354" y="183"/>
                  </a:lnTo>
                  <a:lnTo>
                    <a:pt x="362" y="181"/>
                  </a:lnTo>
                  <a:lnTo>
                    <a:pt x="362" y="189"/>
                  </a:lnTo>
                  <a:lnTo>
                    <a:pt x="376" y="184"/>
                  </a:lnTo>
                  <a:lnTo>
                    <a:pt x="374" y="177"/>
                  </a:lnTo>
                  <a:lnTo>
                    <a:pt x="384" y="173"/>
                  </a:lnTo>
                  <a:lnTo>
                    <a:pt x="392" y="174"/>
                  </a:lnTo>
                  <a:lnTo>
                    <a:pt x="399" y="173"/>
                  </a:lnTo>
                  <a:lnTo>
                    <a:pt x="401" y="176"/>
                  </a:lnTo>
                  <a:lnTo>
                    <a:pt x="401" y="184"/>
                  </a:lnTo>
                  <a:lnTo>
                    <a:pt x="411" y="184"/>
                  </a:lnTo>
                  <a:lnTo>
                    <a:pt x="418" y="191"/>
                  </a:lnTo>
                  <a:lnTo>
                    <a:pt x="431" y="189"/>
                  </a:lnTo>
                  <a:lnTo>
                    <a:pt x="441" y="191"/>
                  </a:lnTo>
                  <a:lnTo>
                    <a:pt x="447" y="183"/>
                  </a:lnTo>
                  <a:lnTo>
                    <a:pt x="455" y="181"/>
                  </a:lnTo>
                  <a:lnTo>
                    <a:pt x="463" y="187"/>
                  </a:lnTo>
                  <a:lnTo>
                    <a:pt x="452" y="199"/>
                  </a:lnTo>
                  <a:lnTo>
                    <a:pt x="466" y="188"/>
                  </a:lnTo>
                  <a:lnTo>
                    <a:pt x="472" y="189"/>
                  </a:lnTo>
                  <a:lnTo>
                    <a:pt x="486" y="176"/>
                  </a:lnTo>
                  <a:lnTo>
                    <a:pt x="485" y="167"/>
                  </a:lnTo>
                  <a:lnTo>
                    <a:pt x="482" y="162"/>
                  </a:lnTo>
                  <a:lnTo>
                    <a:pt x="496" y="148"/>
                  </a:lnTo>
                  <a:lnTo>
                    <a:pt x="512" y="139"/>
                  </a:lnTo>
                  <a:lnTo>
                    <a:pt x="519" y="141"/>
                  </a:lnTo>
                  <a:lnTo>
                    <a:pt x="521" y="148"/>
                  </a:lnTo>
                  <a:lnTo>
                    <a:pt x="518" y="163"/>
                  </a:lnTo>
                  <a:lnTo>
                    <a:pt x="506" y="170"/>
                  </a:lnTo>
                  <a:lnTo>
                    <a:pt x="517" y="173"/>
                  </a:lnTo>
                  <a:lnTo>
                    <a:pt x="506" y="187"/>
                  </a:lnTo>
                  <a:lnTo>
                    <a:pt x="523" y="177"/>
                  </a:lnTo>
                  <a:lnTo>
                    <a:pt x="526" y="186"/>
                  </a:lnTo>
                  <a:lnTo>
                    <a:pt x="516" y="196"/>
                  </a:lnTo>
                  <a:lnTo>
                    <a:pt x="516" y="206"/>
                  </a:lnTo>
                  <a:lnTo>
                    <a:pt x="530" y="197"/>
                  </a:lnTo>
                  <a:lnTo>
                    <a:pt x="544" y="186"/>
                  </a:lnTo>
                  <a:lnTo>
                    <a:pt x="556" y="171"/>
                  </a:lnTo>
                  <a:lnTo>
                    <a:pt x="565" y="173"/>
                  </a:lnTo>
                  <a:lnTo>
                    <a:pt x="574" y="175"/>
                  </a:lnTo>
                  <a:lnTo>
                    <a:pt x="580" y="183"/>
                  </a:lnTo>
                  <a:lnTo>
                    <a:pt x="575" y="189"/>
                  </a:lnTo>
                  <a:lnTo>
                    <a:pt x="564" y="196"/>
                  </a:lnTo>
                  <a:lnTo>
                    <a:pt x="564" y="204"/>
                  </a:lnTo>
                  <a:lnTo>
                    <a:pt x="559" y="210"/>
                  </a:lnTo>
                  <a:lnTo>
                    <a:pt x="538" y="219"/>
                  </a:lnTo>
                  <a:lnTo>
                    <a:pt x="526" y="220"/>
                  </a:lnTo>
                  <a:lnTo>
                    <a:pt x="520" y="215"/>
                  </a:lnTo>
                  <a:lnTo>
                    <a:pt x="514" y="222"/>
                  </a:lnTo>
                  <a:lnTo>
                    <a:pt x="498" y="232"/>
                  </a:lnTo>
                  <a:lnTo>
                    <a:pt x="492" y="239"/>
                  </a:lnTo>
                  <a:lnTo>
                    <a:pt x="476" y="247"/>
                  </a:lnTo>
                  <a:lnTo>
                    <a:pt x="464" y="247"/>
                  </a:lnTo>
                  <a:lnTo>
                    <a:pt x="454" y="252"/>
                  </a:lnTo>
                  <a:lnTo>
                    <a:pt x="447" y="261"/>
                  </a:lnTo>
                  <a:lnTo>
                    <a:pt x="436" y="262"/>
                  </a:lnTo>
                  <a:lnTo>
                    <a:pt x="419" y="272"/>
                  </a:lnTo>
                  <a:lnTo>
                    <a:pt x="400" y="286"/>
                  </a:lnTo>
                  <a:lnTo>
                    <a:pt x="389" y="297"/>
                  </a:lnTo>
                  <a:lnTo>
                    <a:pt x="377" y="313"/>
                  </a:lnTo>
                  <a:lnTo>
                    <a:pt x="388" y="317"/>
                  </a:lnTo>
                  <a:lnTo>
                    <a:pt x="383" y="330"/>
                  </a:lnTo>
                  <a:lnTo>
                    <a:pt x="380" y="340"/>
                  </a:lnTo>
                  <a:lnTo>
                    <a:pt x="394" y="339"/>
                  </a:lnTo>
                  <a:lnTo>
                    <a:pt x="406" y="346"/>
                  </a:lnTo>
                  <a:lnTo>
                    <a:pt x="411" y="352"/>
                  </a:lnTo>
                  <a:lnTo>
                    <a:pt x="413" y="359"/>
                  </a:lnTo>
                  <a:lnTo>
                    <a:pt x="422" y="363"/>
                  </a:lnTo>
                  <a:lnTo>
                    <a:pt x="428" y="370"/>
                  </a:lnTo>
                  <a:lnTo>
                    <a:pt x="441" y="372"/>
                  </a:lnTo>
                  <a:lnTo>
                    <a:pt x="450" y="373"/>
                  </a:lnTo>
                  <a:lnTo>
                    <a:pt x="442" y="387"/>
                  </a:lnTo>
                  <a:lnTo>
                    <a:pt x="438" y="400"/>
                  </a:lnTo>
                  <a:lnTo>
                    <a:pt x="436" y="416"/>
                  </a:lnTo>
                  <a:lnTo>
                    <a:pt x="443" y="431"/>
                  </a:lnTo>
                  <a:lnTo>
                    <a:pt x="453" y="426"/>
                  </a:lnTo>
                  <a:lnTo>
                    <a:pt x="464" y="413"/>
                  </a:lnTo>
                  <a:lnTo>
                    <a:pt x="471" y="390"/>
                  </a:lnTo>
                  <a:lnTo>
                    <a:pt x="467" y="382"/>
                  </a:lnTo>
                  <a:lnTo>
                    <a:pt x="485" y="377"/>
                  </a:lnTo>
                  <a:lnTo>
                    <a:pt x="500" y="368"/>
                  </a:lnTo>
                  <a:lnTo>
                    <a:pt x="510" y="358"/>
                  </a:lnTo>
                  <a:lnTo>
                    <a:pt x="515" y="349"/>
                  </a:lnTo>
                  <a:lnTo>
                    <a:pt x="515" y="337"/>
                  </a:lnTo>
                  <a:lnTo>
                    <a:pt x="510" y="326"/>
                  </a:lnTo>
                  <a:lnTo>
                    <a:pt x="528" y="312"/>
                  </a:lnTo>
                  <a:lnTo>
                    <a:pt x="532" y="300"/>
                  </a:lnTo>
                  <a:lnTo>
                    <a:pt x="542" y="277"/>
                  </a:lnTo>
                  <a:lnTo>
                    <a:pt x="549" y="274"/>
                  </a:lnTo>
                  <a:lnTo>
                    <a:pt x="561" y="280"/>
                  </a:lnTo>
                  <a:lnTo>
                    <a:pt x="569" y="281"/>
                  </a:lnTo>
                  <a:lnTo>
                    <a:pt x="576" y="279"/>
                  </a:lnTo>
                  <a:lnTo>
                    <a:pt x="582" y="283"/>
                  </a:lnTo>
                  <a:lnTo>
                    <a:pt x="587" y="292"/>
                  </a:lnTo>
                  <a:lnTo>
                    <a:pt x="587" y="297"/>
                  </a:lnTo>
                  <a:lnTo>
                    <a:pt x="600" y="300"/>
                  </a:lnTo>
                  <a:lnTo>
                    <a:pt x="595" y="311"/>
                  </a:lnTo>
                  <a:lnTo>
                    <a:pt x="588" y="328"/>
                  </a:lnTo>
                  <a:lnTo>
                    <a:pt x="596" y="331"/>
                  </a:lnTo>
                  <a:lnTo>
                    <a:pt x="598" y="339"/>
                  </a:lnTo>
                  <a:lnTo>
                    <a:pt x="614" y="333"/>
                  </a:lnTo>
                  <a:lnTo>
                    <a:pt x="629" y="318"/>
                  </a:lnTo>
                  <a:lnTo>
                    <a:pt x="638" y="312"/>
                  </a:lnTo>
                  <a:lnTo>
                    <a:pt x="638" y="324"/>
                  </a:lnTo>
                  <a:lnTo>
                    <a:pt x="641" y="342"/>
                  </a:lnTo>
                  <a:lnTo>
                    <a:pt x="644" y="360"/>
                  </a:lnTo>
                  <a:lnTo>
                    <a:pt x="637" y="368"/>
                  </a:lnTo>
                  <a:lnTo>
                    <a:pt x="646" y="377"/>
                  </a:lnTo>
                  <a:lnTo>
                    <a:pt x="650" y="385"/>
                  </a:lnTo>
                  <a:lnTo>
                    <a:pt x="663" y="389"/>
                  </a:lnTo>
                  <a:lnTo>
                    <a:pt x="666" y="394"/>
                  </a:lnTo>
                  <a:lnTo>
                    <a:pt x="666" y="406"/>
                  </a:lnTo>
                  <a:lnTo>
                    <a:pt x="673" y="409"/>
                  </a:lnTo>
                  <a:lnTo>
                    <a:pt x="675" y="413"/>
                  </a:lnTo>
                  <a:lnTo>
                    <a:pt x="670" y="429"/>
                  </a:lnTo>
                  <a:lnTo>
                    <a:pt x="662" y="434"/>
                  </a:lnTo>
                  <a:lnTo>
                    <a:pt x="653" y="439"/>
                  </a:lnTo>
                  <a:lnTo>
                    <a:pt x="637" y="443"/>
                  </a:lnTo>
                  <a:lnTo>
                    <a:pt x="621" y="454"/>
                  </a:lnTo>
                  <a:lnTo>
                    <a:pt x="604" y="456"/>
                  </a:lnTo>
                  <a:lnTo>
                    <a:pt x="585" y="451"/>
                  </a:lnTo>
                  <a:lnTo>
                    <a:pt x="572" y="451"/>
                  </a:lnTo>
                  <a:lnTo>
                    <a:pt x="561" y="451"/>
                  </a:lnTo>
                  <a:lnTo>
                    <a:pt x="550" y="461"/>
                  </a:lnTo>
                  <a:lnTo>
                    <a:pt x="536" y="466"/>
                  </a:lnTo>
                  <a:lnTo>
                    <a:pt x="515" y="484"/>
                  </a:lnTo>
                  <a:lnTo>
                    <a:pt x="499" y="497"/>
                  </a:lnTo>
                  <a:lnTo>
                    <a:pt x="508" y="494"/>
                  </a:lnTo>
                  <a:lnTo>
                    <a:pt x="530" y="478"/>
                  </a:lnTo>
                  <a:lnTo>
                    <a:pt x="554" y="466"/>
                  </a:lnTo>
                  <a:lnTo>
                    <a:pt x="569" y="466"/>
                  </a:lnTo>
                  <a:lnTo>
                    <a:pt x="574" y="473"/>
                  </a:lnTo>
                  <a:lnTo>
                    <a:pt x="562" y="482"/>
                  </a:lnTo>
                  <a:lnTo>
                    <a:pt x="560" y="498"/>
                  </a:lnTo>
                  <a:lnTo>
                    <a:pt x="560" y="508"/>
                  </a:lnTo>
                  <a:lnTo>
                    <a:pt x="570" y="515"/>
                  </a:lnTo>
                  <a:lnTo>
                    <a:pt x="586" y="514"/>
                  </a:lnTo>
                  <a:lnTo>
                    <a:pt x="600" y="499"/>
                  </a:lnTo>
                  <a:lnTo>
                    <a:pt x="598" y="509"/>
                  </a:lnTo>
                  <a:lnTo>
                    <a:pt x="603" y="514"/>
                  </a:lnTo>
                  <a:lnTo>
                    <a:pt x="588" y="523"/>
                  </a:lnTo>
                  <a:lnTo>
                    <a:pt x="564" y="531"/>
                  </a:lnTo>
                  <a:lnTo>
                    <a:pt x="553" y="536"/>
                  </a:lnTo>
                  <a:lnTo>
                    <a:pt x="539" y="545"/>
                  </a:lnTo>
                  <a:lnTo>
                    <a:pt x="531" y="544"/>
                  </a:lnTo>
                  <a:lnTo>
                    <a:pt x="534" y="532"/>
                  </a:lnTo>
                  <a:lnTo>
                    <a:pt x="555" y="521"/>
                  </a:lnTo>
                  <a:lnTo>
                    <a:pt x="540" y="521"/>
                  </a:lnTo>
                  <a:lnTo>
                    <a:pt x="529" y="522"/>
                  </a:lnTo>
                  <a:lnTo>
                    <a:pt x="525" y="514"/>
                  </a:lnTo>
                  <a:lnTo>
                    <a:pt x="532" y="494"/>
                  </a:lnTo>
                  <a:lnTo>
                    <a:pt x="529" y="491"/>
                  </a:lnTo>
                  <a:lnTo>
                    <a:pt x="521" y="492"/>
                  </a:lnTo>
                  <a:lnTo>
                    <a:pt x="520" y="489"/>
                  </a:lnTo>
                  <a:lnTo>
                    <a:pt x="509" y="499"/>
                  </a:lnTo>
                  <a:lnTo>
                    <a:pt x="501" y="510"/>
                  </a:lnTo>
                  <a:lnTo>
                    <a:pt x="496" y="516"/>
                  </a:lnTo>
                  <a:lnTo>
                    <a:pt x="492" y="519"/>
                  </a:lnTo>
                  <a:lnTo>
                    <a:pt x="488" y="519"/>
                  </a:lnTo>
                  <a:lnTo>
                    <a:pt x="486" y="522"/>
                  </a:lnTo>
                  <a:lnTo>
                    <a:pt x="467" y="521"/>
                  </a:lnTo>
                  <a:lnTo>
                    <a:pt x="453" y="520"/>
                  </a:lnTo>
                  <a:lnTo>
                    <a:pt x="447" y="523"/>
                  </a:lnTo>
                  <a:lnTo>
                    <a:pt x="433" y="532"/>
                  </a:lnTo>
                  <a:lnTo>
                    <a:pt x="432" y="533"/>
                  </a:lnTo>
                  <a:lnTo>
                    <a:pt x="427" y="538"/>
                  </a:lnTo>
                  <a:lnTo>
                    <a:pt x="418" y="538"/>
                  </a:lnTo>
                  <a:lnTo>
                    <a:pt x="408" y="537"/>
                  </a:lnTo>
                  <a:lnTo>
                    <a:pt x="402" y="540"/>
                  </a:lnTo>
                  <a:lnTo>
                    <a:pt x="403" y="543"/>
                  </a:lnTo>
                  <a:lnTo>
                    <a:pt x="402" y="547"/>
                  </a:lnTo>
                  <a:lnTo>
                    <a:pt x="402" y="548"/>
                  </a:lnTo>
                  <a:lnTo>
                    <a:pt x="387" y="555"/>
                  </a:lnTo>
                  <a:lnTo>
                    <a:pt x="375" y="557"/>
                  </a:lnTo>
                  <a:lnTo>
                    <a:pt x="361" y="564"/>
                  </a:lnTo>
                  <a:lnTo>
                    <a:pt x="359" y="563"/>
                  </a:lnTo>
                  <a:lnTo>
                    <a:pt x="356" y="560"/>
                  </a:lnTo>
                  <a:lnTo>
                    <a:pt x="356" y="558"/>
                  </a:lnTo>
                  <a:lnTo>
                    <a:pt x="357" y="557"/>
                  </a:lnTo>
                  <a:lnTo>
                    <a:pt x="361" y="553"/>
                  </a:lnTo>
                  <a:lnTo>
                    <a:pt x="368" y="545"/>
                  </a:lnTo>
                  <a:lnTo>
                    <a:pt x="375" y="536"/>
                  </a:lnTo>
                  <a:lnTo>
                    <a:pt x="378" y="524"/>
                  </a:lnTo>
                  <a:lnTo>
                    <a:pt x="381" y="511"/>
                  </a:lnTo>
                  <a:lnTo>
                    <a:pt x="374" y="504"/>
                  </a:lnTo>
                  <a:lnTo>
                    <a:pt x="376" y="502"/>
                  </a:lnTo>
                  <a:lnTo>
                    <a:pt x="376" y="500"/>
                  </a:lnTo>
                  <a:lnTo>
                    <a:pt x="374" y="500"/>
                  </a:lnTo>
                  <a:lnTo>
                    <a:pt x="373" y="498"/>
                  </a:lnTo>
                  <a:lnTo>
                    <a:pt x="374" y="493"/>
                  </a:lnTo>
                  <a:lnTo>
                    <a:pt x="370" y="496"/>
                  </a:lnTo>
                  <a:lnTo>
                    <a:pt x="368" y="494"/>
                  </a:lnTo>
                  <a:lnTo>
                    <a:pt x="369" y="493"/>
                  </a:lnTo>
                  <a:lnTo>
                    <a:pt x="368" y="492"/>
                  </a:lnTo>
                  <a:lnTo>
                    <a:pt x="369" y="488"/>
                  </a:lnTo>
                  <a:lnTo>
                    <a:pt x="364" y="483"/>
                  </a:lnTo>
                  <a:lnTo>
                    <a:pt x="358" y="478"/>
                  </a:lnTo>
                  <a:lnTo>
                    <a:pt x="352" y="471"/>
                  </a:lnTo>
                  <a:lnTo>
                    <a:pt x="346" y="466"/>
                  </a:lnTo>
                  <a:lnTo>
                    <a:pt x="335" y="469"/>
                  </a:lnTo>
                  <a:lnTo>
                    <a:pt x="332" y="469"/>
                  </a:lnTo>
                  <a:lnTo>
                    <a:pt x="322" y="465"/>
                  </a:lnTo>
                  <a:lnTo>
                    <a:pt x="314" y="466"/>
                  </a:lnTo>
                  <a:lnTo>
                    <a:pt x="308" y="461"/>
                  </a:lnTo>
                  <a:lnTo>
                    <a:pt x="299" y="458"/>
                  </a:lnTo>
                  <a:lnTo>
                    <a:pt x="293" y="457"/>
                  </a:lnTo>
                  <a:lnTo>
                    <a:pt x="292" y="454"/>
                  </a:lnTo>
                  <a:lnTo>
                    <a:pt x="295" y="446"/>
                  </a:lnTo>
                  <a:lnTo>
                    <a:pt x="291" y="446"/>
                  </a:lnTo>
                  <a:lnTo>
                    <a:pt x="288" y="451"/>
                  </a:lnTo>
                  <a:lnTo>
                    <a:pt x="269" y="450"/>
                  </a:lnTo>
                  <a:lnTo>
                    <a:pt x="238" y="447"/>
                  </a:lnTo>
                  <a:lnTo>
                    <a:pt x="208" y="445"/>
                  </a:lnTo>
                  <a:lnTo>
                    <a:pt x="180" y="443"/>
                  </a:lnTo>
                  <a:lnTo>
                    <a:pt x="153" y="439"/>
                  </a:lnTo>
                  <a:lnTo>
                    <a:pt x="126" y="437"/>
                  </a:lnTo>
                  <a:lnTo>
                    <a:pt x="100" y="435"/>
                  </a:lnTo>
                  <a:lnTo>
                    <a:pt x="91" y="434"/>
                  </a:lnTo>
                  <a:lnTo>
                    <a:pt x="65" y="431"/>
                  </a:lnTo>
                  <a:lnTo>
                    <a:pt x="39" y="428"/>
                  </a:lnTo>
                  <a:close/>
                  <a:moveTo>
                    <a:pt x="496" y="272"/>
                  </a:moveTo>
                  <a:lnTo>
                    <a:pt x="506" y="266"/>
                  </a:lnTo>
                  <a:lnTo>
                    <a:pt x="517" y="268"/>
                  </a:lnTo>
                  <a:lnTo>
                    <a:pt x="515" y="270"/>
                  </a:lnTo>
                  <a:lnTo>
                    <a:pt x="500" y="276"/>
                  </a:lnTo>
                  <a:lnTo>
                    <a:pt x="495" y="276"/>
                  </a:lnTo>
                  <a:lnTo>
                    <a:pt x="496" y="272"/>
                  </a:lnTo>
                  <a:close/>
                  <a:moveTo>
                    <a:pt x="626" y="134"/>
                  </a:moveTo>
                  <a:lnTo>
                    <a:pt x="625" y="127"/>
                  </a:lnTo>
                  <a:lnTo>
                    <a:pt x="628" y="122"/>
                  </a:lnTo>
                  <a:lnTo>
                    <a:pt x="632" y="121"/>
                  </a:lnTo>
                  <a:lnTo>
                    <a:pt x="647" y="124"/>
                  </a:lnTo>
                  <a:lnTo>
                    <a:pt x="652" y="132"/>
                  </a:lnTo>
                  <a:lnTo>
                    <a:pt x="651" y="135"/>
                  </a:lnTo>
                  <a:lnTo>
                    <a:pt x="643" y="134"/>
                  </a:lnTo>
                  <a:lnTo>
                    <a:pt x="637" y="134"/>
                  </a:lnTo>
                  <a:lnTo>
                    <a:pt x="628" y="135"/>
                  </a:lnTo>
                  <a:lnTo>
                    <a:pt x="626" y="134"/>
                  </a:lnTo>
                  <a:close/>
                  <a:moveTo>
                    <a:pt x="521" y="280"/>
                  </a:moveTo>
                  <a:lnTo>
                    <a:pt x="528" y="275"/>
                  </a:lnTo>
                  <a:lnTo>
                    <a:pt x="531" y="276"/>
                  </a:lnTo>
                  <a:lnTo>
                    <a:pt x="531" y="280"/>
                  </a:lnTo>
                  <a:lnTo>
                    <a:pt x="523" y="286"/>
                  </a:lnTo>
                  <a:lnTo>
                    <a:pt x="520" y="284"/>
                  </a:lnTo>
                  <a:lnTo>
                    <a:pt x="521" y="281"/>
                  </a:lnTo>
                  <a:lnTo>
                    <a:pt x="521" y="280"/>
                  </a:lnTo>
                  <a:close/>
                  <a:moveTo>
                    <a:pt x="560" y="99"/>
                  </a:moveTo>
                  <a:lnTo>
                    <a:pt x="552" y="105"/>
                  </a:lnTo>
                  <a:lnTo>
                    <a:pt x="544" y="102"/>
                  </a:lnTo>
                  <a:lnTo>
                    <a:pt x="540" y="98"/>
                  </a:lnTo>
                  <a:lnTo>
                    <a:pt x="549" y="94"/>
                  </a:lnTo>
                  <a:lnTo>
                    <a:pt x="561" y="90"/>
                  </a:lnTo>
                  <a:lnTo>
                    <a:pt x="562" y="95"/>
                  </a:lnTo>
                  <a:lnTo>
                    <a:pt x="560" y="99"/>
                  </a:lnTo>
                  <a:close/>
                  <a:moveTo>
                    <a:pt x="592" y="67"/>
                  </a:moveTo>
                  <a:lnTo>
                    <a:pt x="588" y="67"/>
                  </a:lnTo>
                  <a:lnTo>
                    <a:pt x="577" y="66"/>
                  </a:lnTo>
                  <a:lnTo>
                    <a:pt x="580" y="62"/>
                  </a:lnTo>
                  <a:lnTo>
                    <a:pt x="592" y="63"/>
                  </a:lnTo>
                  <a:lnTo>
                    <a:pt x="594" y="66"/>
                  </a:lnTo>
                  <a:lnTo>
                    <a:pt x="592" y="67"/>
                  </a:lnTo>
                  <a:close/>
                  <a:moveTo>
                    <a:pt x="591" y="50"/>
                  </a:moveTo>
                  <a:lnTo>
                    <a:pt x="593" y="55"/>
                  </a:lnTo>
                  <a:lnTo>
                    <a:pt x="586" y="59"/>
                  </a:lnTo>
                  <a:lnTo>
                    <a:pt x="575" y="61"/>
                  </a:lnTo>
                  <a:lnTo>
                    <a:pt x="573" y="57"/>
                  </a:lnTo>
                  <a:lnTo>
                    <a:pt x="576" y="53"/>
                  </a:lnTo>
                  <a:lnTo>
                    <a:pt x="582" y="47"/>
                  </a:lnTo>
                  <a:lnTo>
                    <a:pt x="588" y="48"/>
                  </a:lnTo>
                  <a:lnTo>
                    <a:pt x="591" y="50"/>
                  </a:lnTo>
                  <a:close/>
                  <a:moveTo>
                    <a:pt x="588" y="110"/>
                  </a:moveTo>
                  <a:lnTo>
                    <a:pt x="580" y="108"/>
                  </a:lnTo>
                  <a:lnTo>
                    <a:pt x="566" y="102"/>
                  </a:lnTo>
                  <a:lnTo>
                    <a:pt x="571" y="95"/>
                  </a:lnTo>
                  <a:lnTo>
                    <a:pt x="576" y="88"/>
                  </a:lnTo>
                  <a:lnTo>
                    <a:pt x="575" y="81"/>
                  </a:lnTo>
                  <a:lnTo>
                    <a:pt x="564" y="80"/>
                  </a:lnTo>
                  <a:lnTo>
                    <a:pt x="561" y="75"/>
                  </a:lnTo>
                  <a:lnTo>
                    <a:pt x="570" y="69"/>
                  </a:lnTo>
                  <a:lnTo>
                    <a:pt x="581" y="72"/>
                  </a:lnTo>
                  <a:lnTo>
                    <a:pt x="584" y="76"/>
                  </a:lnTo>
                  <a:lnTo>
                    <a:pt x="596" y="77"/>
                  </a:lnTo>
                  <a:lnTo>
                    <a:pt x="597" y="81"/>
                  </a:lnTo>
                  <a:lnTo>
                    <a:pt x="591" y="87"/>
                  </a:lnTo>
                  <a:lnTo>
                    <a:pt x="595" y="90"/>
                  </a:lnTo>
                  <a:lnTo>
                    <a:pt x="596" y="94"/>
                  </a:lnTo>
                  <a:lnTo>
                    <a:pt x="604" y="95"/>
                  </a:lnTo>
                  <a:lnTo>
                    <a:pt x="613" y="96"/>
                  </a:lnTo>
                  <a:lnTo>
                    <a:pt x="625" y="95"/>
                  </a:lnTo>
                  <a:lnTo>
                    <a:pt x="639" y="95"/>
                  </a:lnTo>
                  <a:lnTo>
                    <a:pt x="649" y="96"/>
                  </a:lnTo>
                  <a:lnTo>
                    <a:pt x="651" y="101"/>
                  </a:lnTo>
                  <a:lnTo>
                    <a:pt x="649" y="107"/>
                  </a:lnTo>
                  <a:lnTo>
                    <a:pt x="641" y="110"/>
                  </a:lnTo>
                  <a:lnTo>
                    <a:pt x="629" y="112"/>
                  </a:lnTo>
                  <a:lnTo>
                    <a:pt x="622" y="110"/>
                  </a:lnTo>
                  <a:lnTo>
                    <a:pt x="602" y="110"/>
                  </a:lnTo>
                  <a:lnTo>
                    <a:pt x="588" y="110"/>
                  </a:lnTo>
                  <a:close/>
                  <a:moveTo>
                    <a:pt x="497" y="51"/>
                  </a:moveTo>
                  <a:lnTo>
                    <a:pt x="504" y="54"/>
                  </a:lnTo>
                  <a:lnTo>
                    <a:pt x="497" y="57"/>
                  </a:lnTo>
                  <a:lnTo>
                    <a:pt x="482" y="59"/>
                  </a:lnTo>
                  <a:lnTo>
                    <a:pt x="478" y="55"/>
                  </a:lnTo>
                  <a:lnTo>
                    <a:pt x="488" y="52"/>
                  </a:lnTo>
                  <a:lnTo>
                    <a:pt x="497" y="51"/>
                  </a:lnTo>
                  <a:close/>
                  <a:moveTo>
                    <a:pt x="509" y="43"/>
                  </a:moveTo>
                  <a:lnTo>
                    <a:pt x="514" y="46"/>
                  </a:lnTo>
                  <a:lnTo>
                    <a:pt x="504" y="48"/>
                  </a:lnTo>
                  <a:lnTo>
                    <a:pt x="494" y="47"/>
                  </a:lnTo>
                  <a:lnTo>
                    <a:pt x="496" y="45"/>
                  </a:lnTo>
                  <a:lnTo>
                    <a:pt x="507" y="42"/>
                  </a:lnTo>
                  <a:lnTo>
                    <a:pt x="509" y="43"/>
                  </a:lnTo>
                  <a:close/>
                  <a:moveTo>
                    <a:pt x="666" y="440"/>
                  </a:moveTo>
                  <a:lnTo>
                    <a:pt x="659" y="449"/>
                  </a:lnTo>
                  <a:lnTo>
                    <a:pt x="649" y="461"/>
                  </a:lnTo>
                  <a:lnTo>
                    <a:pt x="657" y="457"/>
                  </a:lnTo>
                  <a:lnTo>
                    <a:pt x="662" y="460"/>
                  </a:lnTo>
                  <a:lnTo>
                    <a:pt x="657" y="465"/>
                  </a:lnTo>
                  <a:lnTo>
                    <a:pt x="664" y="469"/>
                  </a:lnTo>
                  <a:lnTo>
                    <a:pt x="670" y="466"/>
                  </a:lnTo>
                  <a:lnTo>
                    <a:pt x="677" y="470"/>
                  </a:lnTo>
                  <a:lnTo>
                    <a:pt x="672" y="480"/>
                  </a:lnTo>
                  <a:lnTo>
                    <a:pt x="679" y="479"/>
                  </a:lnTo>
                  <a:lnTo>
                    <a:pt x="677" y="486"/>
                  </a:lnTo>
                  <a:lnTo>
                    <a:pt x="679" y="494"/>
                  </a:lnTo>
                  <a:lnTo>
                    <a:pt x="671" y="507"/>
                  </a:lnTo>
                  <a:lnTo>
                    <a:pt x="666" y="507"/>
                  </a:lnTo>
                  <a:lnTo>
                    <a:pt x="661" y="504"/>
                  </a:lnTo>
                  <a:lnTo>
                    <a:pt x="666" y="492"/>
                  </a:lnTo>
                  <a:lnTo>
                    <a:pt x="664" y="491"/>
                  </a:lnTo>
                  <a:lnTo>
                    <a:pt x="650" y="503"/>
                  </a:lnTo>
                  <a:lnTo>
                    <a:pt x="644" y="502"/>
                  </a:lnTo>
                  <a:lnTo>
                    <a:pt x="652" y="496"/>
                  </a:lnTo>
                  <a:lnTo>
                    <a:pt x="644" y="492"/>
                  </a:lnTo>
                  <a:lnTo>
                    <a:pt x="635" y="492"/>
                  </a:lnTo>
                  <a:lnTo>
                    <a:pt x="616" y="491"/>
                  </a:lnTo>
                  <a:lnTo>
                    <a:pt x="616" y="487"/>
                  </a:lnTo>
                  <a:lnTo>
                    <a:pt x="624" y="482"/>
                  </a:lnTo>
                  <a:lnTo>
                    <a:pt x="620" y="479"/>
                  </a:lnTo>
                  <a:lnTo>
                    <a:pt x="631" y="470"/>
                  </a:lnTo>
                  <a:lnTo>
                    <a:pt x="648" y="448"/>
                  </a:lnTo>
                  <a:lnTo>
                    <a:pt x="657" y="440"/>
                  </a:lnTo>
                  <a:lnTo>
                    <a:pt x="665" y="436"/>
                  </a:lnTo>
                  <a:lnTo>
                    <a:pt x="670" y="437"/>
                  </a:lnTo>
                  <a:lnTo>
                    <a:pt x="666" y="440"/>
                  </a:lnTo>
                  <a:close/>
                  <a:moveTo>
                    <a:pt x="521" y="236"/>
                  </a:moveTo>
                  <a:lnTo>
                    <a:pt x="526" y="241"/>
                  </a:lnTo>
                  <a:lnTo>
                    <a:pt x="532" y="247"/>
                  </a:lnTo>
                  <a:lnTo>
                    <a:pt x="529" y="253"/>
                  </a:lnTo>
                  <a:lnTo>
                    <a:pt x="534" y="252"/>
                  </a:lnTo>
                  <a:lnTo>
                    <a:pt x="538" y="257"/>
                  </a:lnTo>
                  <a:lnTo>
                    <a:pt x="528" y="261"/>
                  </a:lnTo>
                  <a:lnTo>
                    <a:pt x="518" y="257"/>
                  </a:lnTo>
                  <a:lnTo>
                    <a:pt x="518" y="250"/>
                  </a:lnTo>
                  <a:lnTo>
                    <a:pt x="505" y="257"/>
                  </a:lnTo>
                  <a:lnTo>
                    <a:pt x="489" y="263"/>
                  </a:lnTo>
                  <a:lnTo>
                    <a:pt x="493" y="254"/>
                  </a:lnTo>
                  <a:lnTo>
                    <a:pt x="481" y="255"/>
                  </a:lnTo>
                  <a:lnTo>
                    <a:pt x="492" y="249"/>
                  </a:lnTo>
                  <a:lnTo>
                    <a:pt x="500" y="239"/>
                  </a:lnTo>
                  <a:lnTo>
                    <a:pt x="511" y="227"/>
                  </a:lnTo>
                  <a:lnTo>
                    <a:pt x="517" y="228"/>
                  </a:lnTo>
                  <a:lnTo>
                    <a:pt x="514" y="233"/>
                  </a:lnTo>
                  <a:lnTo>
                    <a:pt x="519" y="232"/>
                  </a:lnTo>
                  <a:lnTo>
                    <a:pt x="521" y="236"/>
                  </a:lnTo>
                  <a:close/>
                  <a:moveTo>
                    <a:pt x="628" y="141"/>
                  </a:moveTo>
                  <a:lnTo>
                    <a:pt x="639" y="137"/>
                  </a:lnTo>
                  <a:lnTo>
                    <a:pt x="650" y="144"/>
                  </a:lnTo>
                  <a:lnTo>
                    <a:pt x="654" y="151"/>
                  </a:lnTo>
                  <a:lnTo>
                    <a:pt x="651" y="157"/>
                  </a:lnTo>
                  <a:lnTo>
                    <a:pt x="665" y="155"/>
                  </a:lnTo>
                  <a:lnTo>
                    <a:pt x="668" y="164"/>
                  </a:lnTo>
                  <a:lnTo>
                    <a:pt x="682" y="171"/>
                  </a:lnTo>
                  <a:lnTo>
                    <a:pt x="684" y="176"/>
                  </a:lnTo>
                  <a:lnTo>
                    <a:pt x="683" y="189"/>
                  </a:lnTo>
                  <a:lnTo>
                    <a:pt x="666" y="195"/>
                  </a:lnTo>
                  <a:lnTo>
                    <a:pt x="679" y="205"/>
                  </a:lnTo>
                  <a:lnTo>
                    <a:pt x="688" y="208"/>
                  </a:lnTo>
                  <a:lnTo>
                    <a:pt x="692" y="221"/>
                  </a:lnTo>
                  <a:lnTo>
                    <a:pt x="704" y="224"/>
                  </a:lnTo>
                  <a:lnTo>
                    <a:pt x="696" y="232"/>
                  </a:lnTo>
                  <a:lnTo>
                    <a:pt x="675" y="248"/>
                  </a:lnTo>
                  <a:lnTo>
                    <a:pt x="668" y="241"/>
                  </a:lnTo>
                  <a:lnTo>
                    <a:pt x="663" y="228"/>
                  </a:lnTo>
                  <a:lnTo>
                    <a:pt x="652" y="228"/>
                  </a:lnTo>
                  <a:lnTo>
                    <a:pt x="647" y="237"/>
                  </a:lnTo>
                  <a:lnTo>
                    <a:pt x="651" y="244"/>
                  </a:lnTo>
                  <a:lnTo>
                    <a:pt x="658" y="252"/>
                  </a:lnTo>
                  <a:lnTo>
                    <a:pt x="660" y="255"/>
                  </a:lnTo>
                  <a:lnTo>
                    <a:pt x="658" y="269"/>
                  </a:lnTo>
                  <a:lnTo>
                    <a:pt x="650" y="280"/>
                  </a:lnTo>
                  <a:lnTo>
                    <a:pt x="641" y="275"/>
                  </a:lnTo>
                  <a:lnTo>
                    <a:pt x="627" y="263"/>
                  </a:lnTo>
                  <a:lnTo>
                    <a:pt x="632" y="275"/>
                  </a:lnTo>
                  <a:lnTo>
                    <a:pt x="637" y="284"/>
                  </a:lnTo>
                  <a:lnTo>
                    <a:pt x="636" y="289"/>
                  </a:lnTo>
                  <a:lnTo>
                    <a:pt x="616" y="282"/>
                  </a:lnTo>
                  <a:lnTo>
                    <a:pt x="603" y="273"/>
                  </a:lnTo>
                  <a:lnTo>
                    <a:pt x="597" y="265"/>
                  </a:lnTo>
                  <a:lnTo>
                    <a:pt x="602" y="262"/>
                  </a:lnTo>
                  <a:lnTo>
                    <a:pt x="595" y="254"/>
                  </a:lnTo>
                  <a:lnTo>
                    <a:pt x="587" y="247"/>
                  </a:lnTo>
                  <a:lnTo>
                    <a:pt x="585" y="251"/>
                  </a:lnTo>
                  <a:lnTo>
                    <a:pt x="561" y="252"/>
                  </a:lnTo>
                  <a:lnTo>
                    <a:pt x="558" y="247"/>
                  </a:lnTo>
                  <a:lnTo>
                    <a:pt x="569" y="237"/>
                  </a:lnTo>
                  <a:lnTo>
                    <a:pt x="584" y="238"/>
                  </a:lnTo>
                  <a:lnTo>
                    <a:pt x="600" y="237"/>
                  </a:lnTo>
                  <a:lnTo>
                    <a:pt x="600" y="231"/>
                  </a:lnTo>
                  <a:lnTo>
                    <a:pt x="607" y="226"/>
                  </a:lnTo>
                  <a:lnTo>
                    <a:pt x="626" y="213"/>
                  </a:lnTo>
                  <a:lnTo>
                    <a:pt x="627" y="206"/>
                  </a:lnTo>
                  <a:lnTo>
                    <a:pt x="627" y="202"/>
                  </a:lnTo>
                  <a:lnTo>
                    <a:pt x="620" y="194"/>
                  </a:lnTo>
                  <a:lnTo>
                    <a:pt x="609" y="188"/>
                  </a:lnTo>
                  <a:lnTo>
                    <a:pt x="616" y="186"/>
                  </a:lnTo>
                  <a:lnTo>
                    <a:pt x="614" y="176"/>
                  </a:lnTo>
                  <a:lnTo>
                    <a:pt x="608" y="175"/>
                  </a:lnTo>
                  <a:lnTo>
                    <a:pt x="606" y="171"/>
                  </a:lnTo>
                  <a:lnTo>
                    <a:pt x="598" y="174"/>
                  </a:lnTo>
                  <a:lnTo>
                    <a:pt x="585" y="175"/>
                  </a:lnTo>
                  <a:lnTo>
                    <a:pt x="561" y="170"/>
                  </a:lnTo>
                  <a:lnTo>
                    <a:pt x="550" y="165"/>
                  </a:lnTo>
                  <a:lnTo>
                    <a:pt x="540" y="162"/>
                  </a:lnTo>
                  <a:lnTo>
                    <a:pt x="538" y="157"/>
                  </a:lnTo>
                  <a:lnTo>
                    <a:pt x="550" y="151"/>
                  </a:lnTo>
                  <a:lnTo>
                    <a:pt x="540" y="151"/>
                  </a:lnTo>
                  <a:lnTo>
                    <a:pt x="550" y="137"/>
                  </a:lnTo>
                  <a:lnTo>
                    <a:pt x="565" y="126"/>
                  </a:lnTo>
                  <a:lnTo>
                    <a:pt x="576" y="121"/>
                  </a:lnTo>
                  <a:lnTo>
                    <a:pt x="597" y="119"/>
                  </a:lnTo>
                  <a:lnTo>
                    <a:pt x="585" y="127"/>
                  </a:lnTo>
                  <a:lnTo>
                    <a:pt x="583" y="135"/>
                  </a:lnTo>
                  <a:lnTo>
                    <a:pt x="598" y="126"/>
                  </a:lnTo>
                  <a:lnTo>
                    <a:pt x="619" y="121"/>
                  </a:lnTo>
                  <a:lnTo>
                    <a:pt x="620" y="135"/>
                  </a:lnTo>
                  <a:lnTo>
                    <a:pt x="611" y="144"/>
                  </a:lnTo>
                  <a:lnTo>
                    <a:pt x="628" y="141"/>
                  </a:lnTo>
                  <a:close/>
                  <a:moveTo>
                    <a:pt x="544" y="110"/>
                  </a:moveTo>
                  <a:lnTo>
                    <a:pt x="558" y="111"/>
                  </a:lnTo>
                  <a:lnTo>
                    <a:pt x="566" y="116"/>
                  </a:lnTo>
                  <a:lnTo>
                    <a:pt x="547" y="127"/>
                  </a:lnTo>
                  <a:lnTo>
                    <a:pt x="536" y="129"/>
                  </a:lnTo>
                  <a:lnTo>
                    <a:pt x="520" y="138"/>
                  </a:lnTo>
                  <a:lnTo>
                    <a:pt x="512" y="137"/>
                  </a:lnTo>
                  <a:lnTo>
                    <a:pt x="519" y="124"/>
                  </a:lnTo>
                  <a:lnTo>
                    <a:pt x="526" y="119"/>
                  </a:lnTo>
                  <a:lnTo>
                    <a:pt x="534" y="113"/>
                  </a:lnTo>
                  <a:lnTo>
                    <a:pt x="544" y="110"/>
                  </a:lnTo>
                  <a:close/>
                  <a:moveTo>
                    <a:pt x="398" y="69"/>
                  </a:moveTo>
                  <a:lnTo>
                    <a:pt x="420" y="62"/>
                  </a:lnTo>
                  <a:lnTo>
                    <a:pt x="442" y="55"/>
                  </a:lnTo>
                  <a:lnTo>
                    <a:pt x="451" y="55"/>
                  </a:lnTo>
                  <a:lnTo>
                    <a:pt x="462" y="55"/>
                  </a:lnTo>
                  <a:lnTo>
                    <a:pt x="449" y="64"/>
                  </a:lnTo>
                  <a:lnTo>
                    <a:pt x="439" y="68"/>
                  </a:lnTo>
                  <a:lnTo>
                    <a:pt x="432" y="68"/>
                  </a:lnTo>
                  <a:lnTo>
                    <a:pt x="414" y="72"/>
                  </a:lnTo>
                  <a:lnTo>
                    <a:pt x="402" y="73"/>
                  </a:lnTo>
                  <a:lnTo>
                    <a:pt x="398" y="69"/>
                  </a:lnTo>
                  <a:close/>
                  <a:moveTo>
                    <a:pt x="13" y="347"/>
                  </a:moveTo>
                  <a:lnTo>
                    <a:pt x="22" y="347"/>
                  </a:lnTo>
                  <a:lnTo>
                    <a:pt x="5" y="362"/>
                  </a:lnTo>
                  <a:lnTo>
                    <a:pt x="3" y="374"/>
                  </a:lnTo>
                  <a:lnTo>
                    <a:pt x="0" y="374"/>
                  </a:lnTo>
                  <a:lnTo>
                    <a:pt x="1" y="368"/>
                  </a:lnTo>
                  <a:lnTo>
                    <a:pt x="3" y="360"/>
                  </a:lnTo>
                  <a:lnTo>
                    <a:pt x="3" y="356"/>
                  </a:lnTo>
                  <a:lnTo>
                    <a:pt x="6" y="349"/>
                  </a:lnTo>
                  <a:lnTo>
                    <a:pt x="11" y="345"/>
                  </a:lnTo>
                  <a:lnTo>
                    <a:pt x="13" y="347"/>
                  </a:lnTo>
                  <a:close/>
                  <a:moveTo>
                    <a:pt x="548" y="40"/>
                  </a:moveTo>
                  <a:lnTo>
                    <a:pt x="558" y="42"/>
                  </a:lnTo>
                  <a:lnTo>
                    <a:pt x="567" y="47"/>
                  </a:lnTo>
                  <a:lnTo>
                    <a:pt x="565" y="54"/>
                  </a:lnTo>
                  <a:lnTo>
                    <a:pt x="562" y="59"/>
                  </a:lnTo>
                  <a:lnTo>
                    <a:pt x="554" y="57"/>
                  </a:lnTo>
                  <a:lnTo>
                    <a:pt x="549" y="53"/>
                  </a:lnTo>
                  <a:lnTo>
                    <a:pt x="537" y="51"/>
                  </a:lnTo>
                  <a:lnTo>
                    <a:pt x="545" y="47"/>
                  </a:lnTo>
                  <a:lnTo>
                    <a:pt x="543" y="44"/>
                  </a:lnTo>
                  <a:lnTo>
                    <a:pt x="548" y="40"/>
                  </a:lnTo>
                  <a:close/>
                  <a:moveTo>
                    <a:pt x="29" y="435"/>
                  </a:moveTo>
                  <a:lnTo>
                    <a:pt x="23" y="436"/>
                  </a:lnTo>
                  <a:lnTo>
                    <a:pt x="13" y="427"/>
                  </a:lnTo>
                  <a:lnTo>
                    <a:pt x="14" y="423"/>
                  </a:lnTo>
                  <a:lnTo>
                    <a:pt x="11" y="416"/>
                  </a:lnTo>
                  <a:lnTo>
                    <a:pt x="12" y="413"/>
                  </a:lnTo>
                  <a:lnTo>
                    <a:pt x="4" y="409"/>
                  </a:lnTo>
                  <a:lnTo>
                    <a:pt x="7" y="401"/>
                  </a:lnTo>
                  <a:lnTo>
                    <a:pt x="11" y="398"/>
                  </a:lnTo>
                  <a:lnTo>
                    <a:pt x="17" y="402"/>
                  </a:lnTo>
                  <a:lnTo>
                    <a:pt x="21" y="404"/>
                  </a:lnTo>
                  <a:lnTo>
                    <a:pt x="28" y="407"/>
                  </a:lnTo>
                  <a:lnTo>
                    <a:pt x="27" y="413"/>
                  </a:lnTo>
                  <a:lnTo>
                    <a:pt x="26" y="420"/>
                  </a:lnTo>
                  <a:lnTo>
                    <a:pt x="30" y="426"/>
                  </a:lnTo>
                  <a:lnTo>
                    <a:pt x="29" y="435"/>
                  </a:lnTo>
                  <a:close/>
                  <a:moveTo>
                    <a:pt x="379" y="90"/>
                  </a:moveTo>
                  <a:lnTo>
                    <a:pt x="385" y="94"/>
                  </a:lnTo>
                  <a:lnTo>
                    <a:pt x="400" y="96"/>
                  </a:lnTo>
                  <a:lnTo>
                    <a:pt x="401" y="100"/>
                  </a:lnTo>
                  <a:lnTo>
                    <a:pt x="401" y="107"/>
                  </a:lnTo>
                  <a:lnTo>
                    <a:pt x="390" y="108"/>
                  </a:lnTo>
                  <a:lnTo>
                    <a:pt x="364" y="116"/>
                  </a:lnTo>
                  <a:lnTo>
                    <a:pt x="346" y="123"/>
                  </a:lnTo>
                  <a:lnTo>
                    <a:pt x="339" y="129"/>
                  </a:lnTo>
                  <a:lnTo>
                    <a:pt x="315" y="133"/>
                  </a:lnTo>
                  <a:lnTo>
                    <a:pt x="319" y="128"/>
                  </a:lnTo>
                  <a:lnTo>
                    <a:pt x="312" y="119"/>
                  </a:lnTo>
                  <a:lnTo>
                    <a:pt x="321" y="115"/>
                  </a:lnTo>
                  <a:lnTo>
                    <a:pt x="336" y="106"/>
                  </a:lnTo>
                  <a:lnTo>
                    <a:pt x="353" y="98"/>
                  </a:lnTo>
                  <a:lnTo>
                    <a:pt x="356" y="90"/>
                  </a:lnTo>
                  <a:lnTo>
                    <a:pt x="379" y="90"/>
                  </a:lnTo>
                  <a:close/>
                  <a:moveTo>
                    <a:pt x="484" y="81"/>
                  </a:moveTo>
                  <a:lnTo>
                    <a:pt x="492" y="79"/>
                  </a:lnTo>
                  <a:lnTo>
                    <a:pt x="497" y="81"/>
                  </a:lnTo>
                  <a:lnTo>
                    <a:pt x="492" y="87"/>
                  </a:lnTo>
                  <a:lnTo>
                    <a:pt x="481" y="93"/>
                  </a:lnTo>
                  <a:lnTo>
                    <a:pt x="457" y="93"/>
                  </a:lnTo>
                  <a:lnTo>
                    <a:pt x="436" y="97"/>
                  </a:lnTo>
                  <a:lnTo>
                    <a:pt x="427" y="96"/>
                  </a:lnTo>
                  <a:lnTo>
                    <a:pt x="430" y="93"/>
                  </a:lnTo>
                  <a:lnTo>
                    <a:pt x="450" y="87"/>
                  </a:lnTo>
                  <a:lnTo>
                    <a:pt x="420" y="86"/>
                  </a:lnTo>
                  <a:lnTo>
                    <a:pt x="414" y="83"/>
                  </a:lnTo>
                  <a:lnTo>
                    <a:pt x="438" y="72"/>
                  </a:lnTo>
                  <a:lnTo>
                    <a:pt x="447" y="69"/>
                  </a:lnTo>
                  <a:lnTo>
                    <a:pt x="460" y="75"/>
                  </a:lnTo>
                  <a:lnTo>
                    <a:pt x="461" y="83"/>
                  </a:lnTo>
                  <a:lnTo>
                    <a:pt x="471" y="85"/>
                  </a:lnTo>
                  <a:lnTo>
                    <a:pt x="476" y="73"/>
                  </a:lnTo>
                  <a:lnTo>
                    <a:pt x="487" y="68"/>
                  </a:lnTo>
                  <a:lnTo>
                    <a:pt x="492" y="70"/>
                  </a:lnTo>
                  <a:lnTo>
                    <a:pt x="486" y="77"/>
                  </a:lnTo>
                  <a:lnTo>
                    <a:pt x="484" y="81"/>
                  </a:lnTo>
                  <a:close/>
                  <a:moveTo>
                    <a:pt x="453" y="117"/>
                  </a:moveTo>
                  <a:lnTo>
                    <a:pt x="454" y="122"/>
                  </a:lnTo>
                  <a:lnTo>
                    <a:pt x="445" y="135"/>
                  </a:lnTo>
                  <a:lnTo>
                    <a:pt x="439" y="145"/>
                  </a:lnTo>
                  <a:lnTo>
                    <a:pt x="443" y="153"/>
                  </a:lnTo>
                  <a:lnTo>
                    <a:pt x="450" y="160"/>
                  </a:lnTo>
                  <a:lnTo>
                    <a:pt x="444" y="165"/>
                  </a:lnTo>
                  <a:lnTo>
                    <a:pt x="431" y="165"/>
                  </a:lnTo>
                  <a:lnTo>
                    <a:pt x="431" y="171"/>
                  </a:lnTo>
                  <a:lnTo>
                    <a:pt x="424" y="175"/>
                  </a:lnTo>
                  <a:lnTo>
                    <a:pt x="413" y="173"/>
                  </a:lnTo>
                  <a:lnTo>
                    <a:pt x="406" y="167"/>
                  </a:lnTo>
                  <a:lnTo>
                    <a:pt x="397" y="167"/>
                  </a:lnTo>
                  <a:lnTo>
                    <a:pt x="379" y="171"/>
                  </a:lnTo>
                  <a:lnTo>
                    <a:pt x="359" y="171"/>
                  </a:lnTo>
                  <a:lnTo>
                    <a:pt x="346" y="171"/>
                  </a:lnTo>
                  <a:lnTo>
                    <a:pt x="348" y="164"/>
                  </a:lnTo>
                  <a:lnTo>
                    <a:pt x="344" y="160"/>
                  </a:lnTo>
                  <a:lnTo>
                    <a:pt x="335" y="161"/>
                  </a:lnTo>
                  <a:lnTo>
                    <a:pt x="339" y="150"/>
                  </a:lnTo>
                  <a:lnTo>
                    <a:pt x="345" y="149"/>
                  </a:lnTo>
                  <a:lnTo>
                    <a:pt x="357" y="148"/>
                  </a:lnTo>
                  <a:lnTo>
                    <a:pt x="366" y="149"/>
                  </a:lnTo>
                  <a:lnTo>
                    <a:pt x="377" y="148"/>
                  </a:lnTo>
                  <a:lnTo>
                    <a:pt x="367" y="143"/>
                  </a:lnTo>
                  <a:lnTo>
                    <a:pt x="353" y="143"/>
                  </a:lnTo>
                  <a:lnTo>
                    <a:pt x="343" y="142"/>
                  </a:lnTo>
                  <a:lnTo>
                    <a:pt x="345" y="137"/>
                  </a:lnTo>
                  <a:lnTo>
                    <a:pt x="366" y="133"/>
                  </a:lnTo>
                  <a:lnTo>
                    <a:pt x="356" y="132"/>
                  </a:lnTo>
                  <a:lnTo>
                    <a:pt x="348" y="128"/>
                  </a:lnTo>
                  <a:lnTo>
                    <a:pt x="365" y="119"/>
                  </a:lnTo>
                  <a:lnTo>
                    <a:pt x="375" y="115"/>
                  </a:lnTo>
                  <a:lnTo>
                    <a:pt x="401" y="108"/>
                  </a:lnTo>
                  <a:lnTo>
                    <a:pt x="405" y="111"/>
                  </a:lnTo>
                  <a:lnTo>
                    <a:pt x="395" y="118"/>
                  </a:lnTo>
                  <a:lnTo>
                    <a:pt x="413" y="115"/>
                  </a:lnTo>
                  <a:lnTo>
                    <a:pt x="414" y="122"/>
                  </a:lnTo>
                  <a:lnTo>
                    <a:pt x="430" y="117"/>
                  </a:lnTo>
                  <a:lnTo>
                    <a:pt x="431" y="121"/>
                  </a:lnTo>
                  <a:lnTo>
                    <a:pt x="423" y="134"/>
                  </a:lnTo>
                  <a:lnTo>
                    <a:pt x="432" y="129"/>
                  </a:lnTo>
                  <a:lnTo>
                    <a:pt x="441" y="116"/>
                  </a:lnTo>
                  <a:lnTo>
                    <a:pt x="449" y="115"/>
                  </a:lnTo>
                  <a:lnTo>
                    <a:pt x="453" y="117"/>
                  </a:lnTo>
                  <a:close/>
                  <a:moveTo>
                    <a:pt x="487" y="126"/>
                  </a:moveTo>
                  <a:lnTo>
                    <a:pt x="489" y="117"/>
                  </a:lnTo>
                  <a:lnTo>
                    <a:pt x="503" y="110"/>
                  </a:lnTo>
                  <a:lnTo>
                    <a:pt x="508" y="115"/>
                  </a:lnTo>
                  <a:lnTo>
                    <a:pt x="520" y="113"/>
                  </a:lnTo>
                  <a:lnTo>
                    <a:pt x="519" y="118"/>
                  </a:lnTo>
                  <a:lnTo>
                    <a:pt x="507" y="123"/>
                  </a:lnTo>
                  <a:lnTo>
                    <a:pt x="511" y="130"/>
                  </a:lnTo>
                  <a:lnTo>
                    <a:pt x="499" y="141"/>
                  </a:lnTo>
                  <a:lnTo>
                    <a:pt x="483" y="145"/>
                  </a:lnTo>
                  <a:lnTo>
                    <a:pt x="478" y="143"/>
                  </a:lnTo>
                  <a:lnTo>
                    <a:pt x="478" y="138"/>
                  </a:lnTo>
                  <a:lnTo>
                    <a:pt x="472" y="127"/>
                  </a:lnTo>
                  <a:lnTo>
                    <a:pt x="476" y="122"/>
                  </a:lnTo>
                  <a:lnTo>
                    <a:pt x="487" y="126"/>
                  </a:lnTo>
                  <a:close/>
                  <a:moveTo>
                    <a:pt x="460" y="110"/>
                  </a:moveTo>
                  <a:lnTo>
                    <a:pt x="468" y="110"/>
                  </a:lnTo>
                  <a:lnTo>
                    <a:pt x="471" y="113"/>
                  </a:lnTo>
                  <a:lnTo>
                    <a:pt x="456" y="121"/>
                  </a:lnTo>
                  <a:lnTo>
                    <a:pt x="455" y="111"/>
                  </a:lnTo>
                  <a:lnTo>
                    <a:pt x="460" y="110"/>
                  </a:lnTo>
                  <a:close/>
                  <a:moveTo>
                    <a:pt x="553" y="75"/>
                  </a:moveTo>
                  <a:lnTo>
                    <a:pt x="551" y="81"/>
                  </a:lnTo>
                  <a:lnTo>
                    <a:pt x="544" y="88"/>
                  </a:lnTo>
                  <a:lnTo>
                    <a:pt x="532" y="97"/>
                  </a:lnTo>
                  <a:lnTo>
                    <a:pt x="520" y="97"/>
                  </a:lnTo>
                  <a:lnTo>
                    <a:pt x="516" y="95"/>
                  </a:lnTo>
                  <a:lnTo>
                    <a:pt x="523" y="87"/>
                  </a:lnTo>
                  <a:lnTo>
                    <a:pt x="512" y="88"/>
                  </a:lnTo>
                  <a:lnTo>
                    <a:pt x="522" y="78"/>
                  </a:lnTo>
                  <a:lnTo>
                    <a:pt x="529" y="79"/>
                  </a:lnTo>
                  <a:lnTo>
                    <a:pt x="543" y="75"/>
                  </a:lnTo>
                  <a:lnTo>
                    <a:pt x="550" y="77"/>
                  </a:lnTo>
                  <a:lnTo>
                    <a:pt x="553" y="75"/>
                  </a:lnTo>
                  <a:close/>
                  <a:moveTo>
                    <a:pt x="620" y="28"/>
                  </a:moveTo>
                  <a:lnTo>
                    <a:pt x="629" y="23"/>
                  </a:lnTo>
                  <a:lnTo>
                    <a:pt x="636" y="23"/>
                  </a:lnTo>
                  <a:lnTo>
                    <a:pt x="637" y="20"/>
                  </a:lnTo>
                  <a:lnTo>
                    <a:pt x="650" y="20"/>
                  </a:lnTo>
                  <a:lnTo>
                    <a:pt x="650" y="28"/>
                  </a:lnTo>
                  <a:lnTo>
                    <a:pt x="657" y="31"/>
                  </a:lnTo>
                  <a:lnTo>
                    <a:pt x="663" y="33"/>
                  </a:lnTo>
                  <a:lnTo>
                    <a:pt x="660" y="42"/>
                  </a:lnTo>
                  <a:lnTo>
                    <a:pt x="662" y="46"/>
                  </a:lnTo>
                  <a:lnTo>
                    <a:pt x="651" y="51"/>
                  </a:lnTo>
                  <a:lnTo>
                    <a:pt x="630" y="58"/>
                  </a:lnTo>
                  <a:lnTo>
                    <a:pt x="619" y="59"/>
                  </a:lnTo>
                  <a:lnTo>
                    <a:pt x="608" y="56"/>
                  </a:lnTo>
                  <a:lnTo>
                    <a:pt x="607" y="52"/>
                  </a:lnTo>
                  <a:lnTo>
                    <a:pt x="611" y="46"/>
                  </a:lnTo>
                  <a:lnTo>
                    <a:pt x="620" y="43"/>
                  </a:lnTo>
                  <a:lnTo>
                    <a:pt x="609" y="43"/>
                  </a:lnTo>
                  <a:lnTo>
                    <a:pt x="608" y="39"/>
                  </a:lnTo>
                  <a:lnTo>
                    <a:pt x="610" y="32"/>
                  </a:lnTo>
                  <a:lnTo>
                    <a:pt x="620" y="28"/>
                  </a:lnTo>
                  <a:close/>
                  <a:moveTo>
                    <a:pt x="663" y="12"/>
                  </a:moveTo>
                  <a:lnTo>
                    <a:pt x="674" y="11"/>
                  </a:lnTo>
                  <a:lnTo>
                    <a:pt x="681" y="11"/>
                  </a:lnTo>
                  <a:lnTo>
                    <a:pt x="693" y="9"/>
                  </a:lnTo>
                  <a:lnTo>
                    <a:pt x="706" y="4"/>
                  </a:lnTo>
                  <a:lnTo>
                    <a:pt x="713" y="6"/>
                  </a:lnTo>
                  <a:lnTo>
                    <a:pt x="715" y="10"/>
                  </a:lnTo>
                  <a:lnTo>
                    <a:pt x="726" y="2"/>
                  </a:lnTo>
                  <a:lnTo>
                    <a:pt x="735" y="1"/>
                  </a:lnTo>
                  <a:lnTo>
                    <a:pt x="746" y="0"/>
                  </a:lnTo>
                  <a:lnTo>
                    <a:pt x="763" y="0"/>
                  </a:lnTo>
                  <a:lnTo>
                    <a:pt x="764" y="2"/>
                  </a:lnTo>
                  <a:lnTo>
                    <a:pt x="783" y="0"/>
                  </a:lnTo>
                  <a:lnTo>
                    <a:pt x="794" y="2"/>
                  </a:lnTo>
                  <a:lnTo>
                    <a:pt x="805" y="2"/>
                  </a:lnTo>
                  <a:lnTo>
                    <a:pt x="818" y="4"/>
                  </a:lnTo>
                  <a:lnTo>
                    <a:pt x="829" y="7"/>
                  </a:lnTo>
                  <a:lnTo>
                    <a:pt x="836" y="10"/>
                  </a:lnTo>
                  <a:lnTo>
                    <a:pt x="834" y="14"/>
                  </a:lnTo>
                  <a:lnTo>
                    <a:pt x="815" y="19"/>
                  </a:lnTo>
                  <a:lnTo>
                    <a:pt x="800" y="21"/>
                  </a:lnTo>
                  <a:lnTo>
                    <a:pt x="792" y="24"/>
                  </a:lnTo>
                  <a:lnTo>
                    <a:pt x="805" y="24"/>
                  </a:lnTo>
                  <a:lnTo>
                    <a:pt x="785" y="32"/>
                  </a:lnTo>
                  <a:lnTo>
                    <a:pt x="772" y="35"/>
                  </a:lnTo>
                  <a:lnTo>
                    <a:pt x="754" y="45"/>
                  </a:lnTo>
                  <a:lnTo>
                    <a:pt x="740" y="47"/>
                  </a:lnTo>
                  <a:lnTo>
                    <a:pt x="734" y="50"/>
                  </a:lnTo>
                  <a:lnTo>
                    <a:pt x="715" y="50"/>
                  </a:lnTo>
                  <a:lnTo>
                    <a:pt x="721" y="52"/>
                  </a:lnTo>
                  <a:lnTo>
                    <a:pt x="716" y="54"/>
                  </a:lnTo>
                  <a:lnTo>
                    <a:pt x="715" y="61"/>
                  </a:lnTo>
                  <a:lnTo>
                    <a:pt x="705" y="65"/>
                  </a:lnTo>
                  <a:lnTo>
                    <a:pt x="693" y="68"/>
                  </a:lnTo>
                  <a:lnTo>
                    <a:pt x="686" y="73"/>
                  </a:lnTo>
                  <a:lnTo>
                    <a:pt x="674" y="77"/>
                  </a:lnTo>
                  <a:lnTo>
                    <a:pt x="672" y="79"/>
                  </a:lnTo>
                  <a:lnTo>
                    <a:pt x="683" y="80"/>
                  </a:lnTo>
                  <a:lnTo>
                    <a:pt x="681" y="83"/>
                  </a:lnTo>
                  <a:lnTo>
                    <a:pt x="658" y="90"/>
                  </a:lnTo>
                  <a:lnTo>
                    <a:pt x="644" y="85"/>
                  </a:lnTo>
                  <a:lnTo>
                    <a:pt x="624" y="86"/>
                  </a:lnTo>
                  <a:lnTo>
                    <a:pt x="616" y="84"/>
                  </a:lnTo>
                  <a:lnTo>
                    <a:pt x="605" y="81"/>
                  </a:lnTo>
                  <a:lnTo>
                    <a:pt x="610" y="76"/>
                  </a:lnTo>
                  <a:lnTo>
                    <a:pt x="625" y="74"/>
                  </a:lnTo>
                  <a:lnTo>
                    <a:pt x="630" y="64"/>
                  </a:lnTo>
                  <a:lnTo>
                    <a:pt x="635" y="64"/>
                  </a:lnTo>
                  <a:lnTo>
                    <a:pt x="646" y="70"/>
                  </a:lnTo>
                  <a:lnTo>
                    <a:pt x="646" y="62"/>
                  </a:lnTo>
                  <a:lnTo>
                    <a:pt x="638" y="58"/>
                  </a:lnTo>
                  <a:lnTo>
                    <a:pt x="648" y="54"/>
                  </a:lnTo>
                  <a:lnTo>
                    <a:pt x="661" y="52"/>
                  </a:lnTo>
                  <a:lnTo>
                    <a:pt x="666" y="47"/>
                  </a:lnTo>
                  <a:lnTo>
                    <a:pt x="663" y="42"/>
                  </a:lnTo>
                  <a:lnTo>
                    <a:pt x="668" y="34"/>
                  </a:lnTo>
                  <a:lnTo>
                    <a:pt x="683" y="36"/>
                  </a:lnTo>
                  <a:lnTo>
                    <a:pt x="686" y="37"/>
                  </a:lnTo>
                  <a:lnTo>
                    <a:pt x="699" y="33"/>
                  </a:lnTo>
                  <a:lnTo>
                    <a:pt x="688" y="31"/>
                  </a:lnTo>
                  <a:lnTo>
                    <a:pt x="666" y="31"/>
                  </a:lnTo>
                  <a:lnTo>
                    <a:pt x="662" y="26"/>
                  </a:lnTo>
                  <a:lnTo>
                    <a:pt x="662" y="21"/>
                  </a:lnTo>
                  <a:lnTo>
                    <a:pt x="660" y="17"/>
                  </a:lnTo>
                  <a:lnTo>
                    <a:pt x="663" y="12"/>
                  </a:lnTo>
                  <a:close/>
                  <a:moveTo>
                    <a:pt x="608" y="209"/>
                  </a:moveTo>
                  <a:lnTo>
                    <a:pt x="600" y="213"/>
                  </a:lnTo>
                  <a:lnTo>
                    <a:pt x="592" y="213"/>
                  </a:lnTo>
                  <a:lnTo>
                    <a:pt x="594" y="206"/>
                  </a:lnTo>
                  <a:lnTo>
                    <a:pt x="602" y="199"/>
                  </a:lnTo>
                  <a:lnTo>
                    <a:pt x="610" y="197"/>
                  </a:lnTo>
                  <a:lnTo>
                    <a:pt x="614" y="202"/>
                  </a:lnTo>
                  <a:lnTo>
                    <a:pt x="610" y="207"/>
                  </a:lnTo>
                  <a:lnTo>
                    <a:pt x="608" y="209"/>
                  </a:lnTo>
                  <a:close/>
                  <a:moveTo>
                    <a:pt x="476" y="170"/>
                  </a:moveTo>
                  <a:lnTo>
                    <a:pt x="476" y="175"/>
                  </a:lnTo>
                  <a:lnTo>
                    <a:pt x="467" y="179"/>
                  </a:lnTo>
                  <a:lnTo>
                    <a:pt x="462" y="175"/>
                  </a:lnTo>
                  <a:lnTo>
                    <a:pt x="454" y="175"/>
                  </a:lnTo>
                  <a:lnTo>
                    <a:pt x="451" y="168"/>
                  </a:lnTo>
                  <a:lnTo>
                    <a:pt x="461" y="165"/>
                  </a:lnTo>
                  <a:lnTo>
                    <a:pt x="471" y="161"/>
                  </a:lnTo>
                  <a:lnTo>
                    <a:pt x="475" y="164"/>
                  </a:lnTo>
                  <a:lnTo>
                    <a:pt x="477" y="167"/>
                  </a:lnTo>
                  <a:lnTo>
                    <a:pt x="476" y="170"/>
                  </a:lnTo>
                  <a:close/>
                  <a:moveTo>
                    <a:pt x="577" y="457"/>
                  </a:moveTo>
                  <a:lnTo>
                    <a:pt x="581" y="456"/>
                  </a:lnTo>
                  <a:lnTo>
                    <a:pt x="592" y="460"/>
                  </a:lnTo>
                  <a:lnTo>
                    <a:pt x="599" y="466"/>
                  </a:lnTo>
                  <a:lnTo>
                    <a:pt x="598" y="469"/>
                  </a:lnTo>
                  <a:lnTo>
                    <a:pt x="594" y="469"/>
                  </a:lnTo>
                  <a:lnTo>
                    <a:pt x="584" y="465"/>
                  </a:lnTo>
                  <a:lnTo>
                    <a:pt x="577" y="457"/>
                  </a:lnTo>
                  <a:close/>
                  <a:moveTo>
                    <a:pt x="567" y="497"/>
                  </a:moveTo>
                  <a:lnTo>
                    <a:pt x="569" y="504"/>
                  </a:lnTo>
                  <a:lnTo>
                    <a:pt x="575" y="507"/>
                  </a:lnTo>
                  <a:lnTo>
                    <a:pt x="584" y="507"/>
                  </a:lnTo>
                  <a:lnTo>
                    <a:pt x="577" y="512"/>
                  </a:lnTo>
                  <a:lnTo>
                    <a:pt x="573" y="513"/>
                  </a:lnTo>
                  <a:lnTo>
                    <a:pt x="563" y="505"/>
                  </a:lnTo>
                  <a:lnTo>
                    <a:pt x="562" y="501"/>
                  </a:lnTo>
                  <a:lnTo>
                    <a:pt x="567" y="49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" name="Freeform 10">
              <a:extLst>
                <a:ext uri="{FF2B5EF4-FFF2-40B4-BE49-F238E27FC236}">
                  <a16:creationId xmlns:a16="http://schemas.microsoft.com/office/drawing/2014/main" id="{7D2ED744-2E7C-ABEB-6B7C-8512293CB61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604963" y="1258888"/>
              <a:ext cx="1725613" cy="1195388"/>
            </a:xfrm>
            <a:custGeom>
              <a:avLst/>
              <a:gdLst>
                <a:gd name="T0" fmla="*/ 735 w 1087"/>
                <a:gd name="T1" fmla="*/ 344 h 753"/>
                <a:gd name="T2" fmla="*/ 847 w 1087"/>
                <a:gd name="T3" fmla="*/ 355 h 753"/>
                <a:gd name="T4" fmla="*/ 890 w 1087"/>
                <a:gd name="T5" fmla="*/ 370 h 753"/>
                <a:gd name="T6" fmla="*/ 924 w 1087"/>
                <a:gd name="T7" fmla="*/ 394 h 753"/>
                <a:gd name="T8" fmla="*/ 931 w 1087"/>
                <a:gd name="T9" fmla="*/ 403 h 753"/>
                <a:gd name="T10" fmla="*/ 912 w 1087"/>
                <a:gd name="T11" fmla="*/ 458 h 753"/>
                <a:gd name="T12" fmla="*/ 957 w 1087"/>
                <a:gd name="T13" fmla="*/ 449 h 753"/>
                <a:gd name="T14" fmla="*/ 987 w 1087"/>
                <a:gd name="T15" fmla="*/ 434 h 753"/>
                <a:gd name="T16" fmla="*/ 1047 w 1087"/>
                <a:gd name="T17" fmla="*/ 420 h 753"/>
                <a:gd name="T18" fmla="*/ 1087 w 1087"/>
                <a:gd name="T19" fmla="*/ 395 h 753"/>
                <a:gd name="T20" fmla="*/ 1040 w 1087"/>
                <a:gd name="T21" fmla="*/ 450 h 753"/>
                <a:gd name="T22" fmla="*/ 1039 w 1087"/>
                <a:gd name="T23" fmla="*/ 471 h 753"/>
                <a:gd name="T24" fmla="*/ 1015 w 1087"/>
                <a:gd name="T25" fmla="*/ 478 h 753"/>
                <a:gd name="T26" fmla="*/ 988 w 1087"/>
                <a:gd name="T27" fmla="*/ 497 h 753"/>
                <a:gd name="T28" fmla="*/ 974 w 1087"/>
                <a:gd name="T29" fmla="*/ 514 h 753"/>
                <a:gd name="T30" fmla="*/ 960 w 1087"/>
                <a:gd name="T31" fmla="*/ 510 h 753"/>
                <a:gd name="T32" fmla="*/ 954 w 1087"/>
                <a:gd name="T33" fmla="*/ 555 h 753"/>
                <a:gd name="T34" fmla="*/ 895 w 1087"/>
                <a:gd name="T35" fmla="*/ 596 h 753"/>
                <a:gd name="T36" fmla="*/ 875 w 1087"/>
                <a:gd name="T37" fmla="*/ 660 h 753"/>
                <a:gd name="T38" fmla="*/ 858 w 1087"/>
                <a:gd name="T39" fmla="*/ 695 h 753"/>
                <a:gd name="T40" fmla="*/ 848 w 1087"/>
                <a:gd name="T41" fmla="*/ 632 h 753"/>
                <a:gd name="T42" fmla="*/ 800 w 1087"/>
                <a:gd name="T43" fmla="*/ 623 h 753"/>
                <a:gd name="T44" fmla="*/ 781 w 1087"/>
                <a:gd name="T45" fmla="*/ 638 h 753"/>
                <a:gd name="T46" fmla="*/ 731 w 1087"/>
                <a:gd name="T47" fmla="*/ 632 h 753"/>
                <a:gd name="T48" fmla="*/ 689 w 1087"/>
                <a:gd name="T49" fmla="*/ 685 h 753"/>
                <a:gd name="T50" fmla="*/ 666 w 1087"/>
                <a:gd name="T51" fmla="*/ 641 h 753"/>
                <a:gd name="T52" fmla="*/ 628 w 1087"/>
                <a:gd name="T53" fmla="*/ 618 h 753"/>
                <a:gd name="T54" fmla="*/ 590 w 1087"/>
                <a:gd name="T55" fmla="*/ 597 h 753"/>
                <a:gd name="T56" fmla="*/ 515 w 1087"/>
                <a:gd name="T57" fmla="*/ 566 h 753"/>
                <a:gd name="T58" fmla="*/ 492 w 1087"/>
                <a:gd name="T59" fmla="*/ 540 h 753"/>
                <a:gd name="T60" fmla="*/ 500 w 1087"/>
                <a:gd name="T61" fmla="*/ 461 h 753"/>
                <a:gd name="T62" fmla="*/ 550 w 1087"/>
                <a:gd name="T63" fmla="*/ 378 h 753"/>
                <a:gd name="T64" fmla="*/ 582 w 1087"/>
                <a:gd name="T65" fmla="*/ 354 h 753"/>
                <a:gd name="T66" fmla="*/ 36 w 1087"/>
                <a:gd name="T67" fmla="*/ 746 h 753"/>
                <a:gd name="T68" fmla="*/ 26 w 1087"/>
                <a:gd name="T69" fmla="*/ 739 h 753"/>
                <a:gd name="T70" fmla="*/ 31 w 1087"/>
                <a:gd name="T71" fmla="*/ 726 h 753"/>
                <a:gd name="T72" fmla="*/ 32 w 1087"/>
                <a:gd name="T73" fmla="*/ 724 h 753"/>
                <a:gd name="T74" fmla="*/ 17 w 1087"/>
                <a:gd name="T75" fmla="*/ 708 h 753"/>
                <a:gd name="T76" fmla="*/ 17 w 1087"/>
                <a:gd name="T77" fmla="*/ 706 h 753"/>
                <a:gd name="T78" fmla="*/ 6 w 1087"/>
                <a:gd name="T79" fmla="*/ 697 h 753"/>
                <a:gd name="T80" fmla="*/ 414 w 1087"/>
                <a:gd name="T81" fmla="*/ 121 h 753"/>
                <a:gd name="T82" fmla="*/ 447 w 1087"/>
                <a:gd name="T83" fmla="*/ 175 h 753"/>
                <a:gd name="T84" fmla="*/ 599 w 1087"/>
                <a:gd name="T85" fmla="*/ 160 h 753"/>
                <a:gd name="T86" fmla="*/ 620 w 1087"/>
                <a:gd name="T87" fmla="*/ 187 h 753"/>
                <a:gd name="T88" fmla="*/ 592 w 1087"/>
                <a:gd name="T89" fmla="*/ 229 h 753"/>
                <a:gd name="T90" fmla="*/ 587 w 1087"/>
                <a:gd name="T91" fmla="*/ 165 h 753"/>
                <a:gd name="T92" fmla="*/ 534 w 1087"/>
                <a:gd name="T93" fmla="*/ 151 h 753"/>
                <a:gd name="T94" fmla="*/ 534 w 1087"/>
                <a:gd name="T95" fmla="*/ 133 h 753"/>
                <a:gd name="T96" fmla="*/ 447 w 1087"/>
                <a:gd name="T97" fmla="*/ 171 h 753"/>
                <a:gd name="T98" fmla="*/ 367 w 1087"/>
                <a:gd name="T99" fmla="*/ 195 h 753"/>
                <a:gd name="T100" fmla="*/ 371 w 1087"/>
                <a:gd name="T101" fmla="*/ 187 h 753"/>
                <a:gd name="T102" fmla="*/ 453 w 1087"/>
                <a:gd name="T103" fmla="*/ 153 h 753"/>
                <a:gd name="T104" fmla="*/ 419 w 1087"/>
                <a:gd name="T105" fmla="*/ 151 h 753"/>
                <a:gd name="T106" fmla="*/ 424 w 1087"/>
                <a:gd name="T107" fmla="*/ 121 h 753"/>
                <a:gd name="T108" fmla="*/ 483 w 1087"/>
                <a:gd name="T109" fmla="*/ 93 h 753"/>
                <a:gd name="T110" fmla="*/ 525 w 1087"/>
                <a:gd name="T111" fmla="*/ 74 h 753"/>
                <a:gd name="T112" fmla="*/ 500 w 1087"/>
                <a:gd name="T113" fmla="*/ 54 h 753"/>
                <a:gd name="T114" fmla="*/ 554 w 1087"/>
                <a:gd name="T115" fmla="*/ 43 h 753"/>
                <a:gd name="T116" fmla="*/ 610 w 1087"/>
                <a:gd name="T117" fmla="*/ 11 h 753"/>
                <a:gd name="T118" fmla="*/ 675 w 1087"/>
                <a:gd name="T119" fmla="*/ 10 h 753"/>
                <a:gd name="T120" fmla="*/ 716 w 1087"/>
                <a:gd name="T121" fmla="*/ 25 h 753"/>
                <a:gd name="T122" fmla="*/ 442 w 1087"/>
                <a:gd name="T123" fmla="*/ 76 h 753"/>
                <a:gd name="T124" fmla="*/ 441 w 1087"/>
                <a:gd name="T125" fmla="*/ 78 h 7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087" h="753">
                  <a:moveTo>
                    <a:pt x="594" y="329"/>
                  </a:moveTo>
                  <a:lnTo>
                    <a:pt x="620" y="332"/>
                  </a:lnTo>
                  <a:lnTo>
                    <a:pt x="646" y="335"/>
                  </a:lnTo>
                  <a:lnTo>
                    <a:pt x="655" y="336"/>
                  </a:lnTo>
                  <a:lnTo>
                    <a:pt x="681" y="338"/>
                  </a:lnTo>
                  <a:lnTo>
                    <a:pt x="708" y="340"/>
                  </a:lnTo>
                  <a:lnTo>
                    <a:pt x="735" y="344"/>
                  </a:lnTo>
                  <a:lnTo>
                    <a:pt x="763" y="346"/>
                  </a:lnTo>
                  <a:lnTo>
                    <a:pt x="793" y="348"/>
                  </a:lnTo>
                  <a:lnTo>
                    <a:pt x="824" y="351"/>
                  </a:lnTo>
                  <a:lnTo>
                    <a:pt x="843" y="352"/>
                  </a:lnTo>
                  <a:lnTo>
                    <a:pt x="846" y="347"/>
                  </a:lnTo>
                  <a:lnTo>
                    <a:pt x="850" y="347"/>
                  </a:lnTo>
                  <a:lnTo>
                    <a:pt x="847" y="355"/>
                  </a:lnTo>
                  <a:lnTo>
                    <a:pt x="848" y="358"/>
                  </a:lnTo>
                  <a:lnTo>
                    <a:pt x="854" y="359"/>
                  </a:lnTo>
                  <a:lnTo>
                    <a:pt x="863" y="362"/>
                  </a:lnTo>
                  <a:lnTo>
                    <a:pt x="869" y="367"/>
                  </a:lnTo>
                  <a:lnTo>
                    <a:pt x="877" y="366"/>
                  </a:lnTo>
                  <a:lnTo>
                    <a:pt x="887" y="370"/>
                  </a:lnTo>
                  <a:lnTo>
                    <a:pt x="890" y="370"/>
                  </a:lnTo>
                  <a:lnTo>
                    <a:pt x="901" y="367"/>
                  </a:lnTo>
                  <a:lnTo>
                    <a:pt x="907" y="372"/>
                  </a:lnTo>
                  <a:lnTo>
                    <a:pt x="913" y="379"/>
                  </a:lnTo>
                  <a:lnTo>
                    <a:pt x="919" y="384"/>
                  </a:lnTo>
                  <a:lnTo>
                    <a:pt x="924" y="389"/>
                  </a:lnTo>
                  <a:lnTo>
                    <a:pt x="923" y="393"/>
                  </a:lnTo>
                  <a:lnTo>
                    <a:pt x="924" y="394"/>
                  </a:lnTo>
                  <a:lnTo>
                    <a:pt x="923" y="395"/>
                  </a:lnTo>
                  <a:lnTo>
                    <a:pt x="925" y="397"/>
                  </a:lnTo>
                  <a:lnTo>
                    <a:pt x="929" y="394"/>
                  </a:lnTo>
                  <a:lnTo>
                    <a:pt x="928" y="399"/>
                  </a:lnTo>
                  <a:lnTo>
                    <a:pt x="929" y="401"/>
                  </a:lnTo>
                  <a:lnTo>
                    <a:pt x="931" y="401"/>
                  </a:lnTo>
                  <a:lnTo>
                    <a:pt x="931" y="403"/>
                  </a:lnTo>
                  <a:lnTo>
                    <a:pt x="929" y="405"/>
                  </a:lnTo>
                  <a:lnTo>
                    <a:pt x="936" y="412"/>
                  </a:lnTo>
                  <a:lnTo>
                    <a:pt x="933" y="425"/>
                  </a:lnTo>
                  <a:lnTo>
                    <a:pt x="930" y="437"/>
                  </a:lnTo>
                  <a:lnTo>
                    <a:pt x="923" y="446"/>
                  </a:lnTo>
                  <a:lnTo>
                    <a:pt x="916" y="454"/>
                  </a:lnTo>
                  <a:lnTo>
                    <a:pt x="912" y="458"/>
                  </a:lnTo>
                  <a:lnTo>
                    <a:pt x="911" y="459"/>
                  </a:lnTo>
                  <a:lnTo>
                    <a:pt x="911" y="461"/>
                  </a:lnTo>
                  <a:lnTo>
                    <a:pt x="914" y="464"/>
                  </a:lnTo>
                  <a:lnTo>
                    <a:pt x="916" y="465"/>
                  </a:lnTo>
                  <a:lnTo>
                    <a:pt x="930" y="458"/>
                  </a:lnTo>
                  <a:lnTo>
                    <a:pt x="942" y="456"/>
                  </a:lnTo>
                  <a:lnTo>
                    <a:pt x="957" y="449"/>
                  </a:lnTo>
                  <a:lnTo>
                    <a:pt x="957" y="448"/>
                  </a:lnTo>
                  <a:lnTo>
                    <a:pt x="958" y="444"/>
                  </a:lnTo>
                  <a:lnTo>
                    <a:pt x="957" y="441"/>
                  </a:lnTo>
                  <a:lnTo>
                    <a:pt x="963" y="438"/>
                  </a:lnTo>
                  <a:lnTo>
                    <a:pt x="973" y="439"/>
                  </a:lnTo>
                  <a:lnTo>
                    <a:pt x="982" y="439"/>
                  </a:lnTo>
                  <a:lnTo>
                    <a:pt x="987" y="434"/>
                  </a:lnTo>
                  <a:lnTo>
                    <a:pt x="988" y="433"/>
                  </a:lnTo>
                  <a:lnTo>
                    <a:pt x="1002" y="424"/>
                  </a:lnTo>
                  <a:lnTo>
                    <a:pt x="1008" y="421"/>
                  </a:lnTo>
                  <a:lnTo>
                    <a:pt x="1022" y="422"/>
                  </a:lnTo>
                  <a:lnTo>
                    <a:pt x="1041" y="423"/>
                  </a:lnTo>
                  <a:lnTo>
                    <a:pt x="1043" y="420"/>
                  </a:lnTo>
                  <a:lnTo>
                    <a:pt x="1047" y="420"/>
                  </a:lnTo>
                  <a:lnTo>
                    <a:pt x="1051" y="417"/>
                  </a:lnTo>
                  <a:lnTo>
                    <a:pt x="1056" y="411"/>
                  </a:lnTo>
                  <a:lnTo>
                    <a:pt x="1064" y="400"/>
                  </a:lnTo>
                  <a:lnTo>
                    <a:pt x="1075" y="390"/>
                  </a:lnTo>
                  <a:lnTo>
                    <a:pt x="1076" y="393"/>
                  </a:lnTo>
                  <a:lnTo>
                    <a:pt x="1084" y="392"/>
                  </a:lnTo>
                  <a:lnTo>
                    <a:pt x="1087" y="395"/>
                  </a:lnTo>
                  <a:lnTo>
                    <a:pt x="1080" y="415"/>
                  </a:lnTo>
                  <a:lnTo>
                    <a:pt x="1084" y="423"/>
                  </a:lnTo>
                  <a:lnTo>
                    <a:pt x="1084" y="428"/>
                  </a:lnTo>
                  <a:lnTo>
                    <a:pt x="1071" y="434"/>
                  </a:lnTo>
                  <a:lnTo>
                    <a:pt x="1060" y="438"/>
                  </a:lnTo>
                  <a:lnTo>
                    <a:pt x="1048" y="443"/>
                  </a:lnTo>
                  <a:lnTo>
                    <a:pt x="1040" y="450"/>
                  </a:lnTo>
                  <a:lnTo>
                    <a:pt x="1037" y="454"/>
                  </a:lnTo>
                  <a:lnTo>
                    <a:pt x="1034" y="460"/>
                  </a:lnTo>
                  <a:lnTo>
                    <a:pt x="1034" y="469"/>
                  </a:lnTo>
                  <a:lnTo>
                    <a:pt x="1039" y="469"/>
                  </a:lnTo>
                  <a:lnTo>
                    <a:pt x="1040" y="464"/>
                  </a:lnTo>
                  <a:lnTo>
                    <a:pt x="1041" y="467"/>
                  </a:lnTo>
                  <a:lnTo>
                    <a:pt x="1039" y="471"/>
                  </a:lnTo>
                  <a:lnTo>
                    <a:pt x="1032" y="474"/>
                  </a:lnTo>
                  <a:lnTo>
                    <a:pt x="1027" y="472"/>
                  </a:lnTo>
                  <a:lnTo>
                    <a:pt x="1019" y="475"/>
                  </a:lnTo>
                  <a:lnTo>
                    <a:pt x="1015" y="476"/>
                  </a:lnTo>
                  <a:lnTo>
                    <a:pt x="1008" y="476"/>
                  </a:lnTo>
                  <a:lnTo>
                    <a:pt x="999" y="479"/>
                  </a:lnTo>
                  <a:lnTo>
                    <a:pt x="1015" y="478"/>
                  </a:lnTo>
                  <a:lnTo>
                    <a:pt x="1017" y="480"/>
                  </a:lnTo>
                  <a:lnTo>
                    <a:pt x="1001" y="485"/>
                  </a:lnTo>
                  <a:lnTo>
                    <a:pt x="995" y="483"/>
                  </a:lnTo>
                  <a:lnTo>
                    <a:pt x="996" y="482"/>
                  </a:lnTo>
                  <a:lnTo>
                    <a:pt x="991" y="486"/>
                  </a:lnTo>
                  <a:lnTo>
                    <a:pt x="994" y="487"/>
                  </a:lnTo>
                  <a:lnTo>
                    <a:pt x="988" y="497"/>
                  </a:lnTo>
                  <a:lnTo>
                    <a:pt x="977" y="508"/>
                  </a:lnTo>
                  <a:lnTo>
                    <a:pt x="978" y="503"/>
                  </a:lnTo>
                  <a:lnTo>
                    <a:pt x="976" y="502"/>
                  </a:lnTo>
                  <a:lnTo>
                    <a:pt x="974" y="499"/>
                  </a:lnTo>
                  <a:lnTo>
                    <a:pt x="974" y="507"/>
                  </a:lnTo>
                  <a:lnTo>
                    <a:pt x="975" y="510"/>
                  </a:lnTo>
                  <a:lnTo>
                    <a:pt x="974" y="514"/>
                  </a:lnTo>
                  <a:lnTo>
                    <a:pt x="968" y="520"/>
                  </a:lnTo>
                  <a:lnTo>
                    <a:pt x="960" y="531"/>
                  </a:lnTo>
                  <a:lnTo>
                    <a:pt x="958" y="531"/>
                  </a:lnTo>
                  <a:lnTo>
                    <a:pt x="965" y="521"/>
                  </a:lnTo>
                  <a:lnTo>
                    <a:pt x="962" y="515"/>
                  </a:lnTo>
                  <a:lnTo>
                    <a:pt x="964" y="503"/>
                  </a:lnTo>
                  <a:lnTo>
                    <a:pt x="960" y="510"/>
                  </a:lnTo>
                  <a:lnTo>
                    <a:pt x="960" y="519"/>
                  </a:lnTo>
                  <a:lnTo>
                    <a:pt x="954" y="515"/>
                  </a:lnTo>
                  <a:lnTo>
                    <a:pt x="958" y="521"/>
                  </a:lnTo>
                  <a:lnTo>
                    <a:pt x="955" y="534"/>
                  </a:lnTo>
                  <a:lnTo>
                    <a:pt x="957" y="536"/>
                  </a:lnTo>
                  <a:lnTo>
                    <a:pt x="957" y="541"/>
                  </a:lnTo>
                  <a:lnTo>
                    <a:pt x="954" y="555"/>
                  </a:lnTo>
                  <a:lnTo>
                    <a:pt x="944" y="565"/>
                  </a:lnTo>
                  <a:lnTo>
                    <a:pt x="933" y="569"/>
                  </a:lnTo>
                  <a:lnTo>
                    <a:pt x="923" y="577"/>
                  </a:lnTo>
                  <a:lnTo>
                    <a:pt x="918" y="578"/>
                  </a:lnTo>
                  <a:lnTo>
                    <a:pt x="911" y="583"/>
                  </a:lnTo>
                  <a:lnTo>
                    <a:pt x="909" y="588"/>
                  </a:lnTo>
                  <a:lnTo>
                    <a:pt x="895" y="596"/>
                  </a:lnTo>
                  <a:lnTo>
                    <a:pt x="887" y="604"/>
                  </a:lnTo>
                  <a:lnTo>
                    <a:pt x="879" y="611"/>
                  </a:lnTo>
                  <a:lnTo>
                    <a:pt x="875" y="621"/>
                  </a:lnTo>
                  <a:lnTo>
                    <a:pt x="874" y="631"/>
                  </a:lnTo>
                  <a:lnTo>
                    <a:pt x="875" y="644"/>
                  </a:lnTo>
                  <a:lnTo>
                    <a:pt x="876" y="654"/>
                  </a:lnTo>
                  <a:lnTo>
                    <a:pt x="875" y="660"/>
                  </a:lnTo>
                  <a:lnTo>
                    <a:pt x="876" y="677"/>
                  </a:lnTo>
                  <a:lnTo>
                    <a:pt x="874" y="687"/>
                  </a:lnTo>
                  <a:lnTo>
                    <a:pt x="872" y="693"/>
                  </a:lnTo>
                  <a:lnTo>
                    <a:pt x="867" y="702"/>
                  </a:lnTo>
                  <a:lnTo>
                    <a:pt x="864" y="703"/>
                  </a:lnTo>
                  <a:lnTo>
                    <a:pt x="858" y="700"/>
                  </a:lnTo>
                  <a:lnTo>
                    <a:pt x="858" y="695"/>
                  </a:lnTo>
                  <a:lnTo>
                    <a:pt x="855" y="691"/>
                  </a:lnTo>
                  <a:lnTo>
                    <a:pt x="852" y="678"/>
                  </a:lnTo>
                  <a:lnTo>
                    <a:pt x="850" y="667"/>
                  </a:lnTo>
                  <a:lnTo>
                    <a:pt x="850" y="662"/>
                  </a:lnTo>
                  <a:lnTo>
                    <a:pt x="854" y="652"/>
                  </a:lnTo>
                  <a:lnTo>
                    <a:pt x="853" y="644"/>
                  </a:lnTo>
                  <a:lnTo>
                    <a:pt x="848" y="632"/>
                  </a:lnTo>
                  <a:lnTo>
                    <a:pt x="845" y="630"/>
                  </a:lnTo>
                  <a:lnTo>
                    <a:pt x="832" y="635"/>
                  </a:lnTo>
                  <a:lnTo>
                    <a:pt x="831" y="634"/>
                  </a:lnTo>
                  <a:lnTo>
                    <a:pt x="828" y="628"/>
                  </a:lnTo>
                  <a:lnTo>
                    <a:pt x="822" y="623"/>
                  </a:lnTo>
                  <a:lnTo>
                    <a:pt x="810" y="624"/>
                  </a:lnTo>
                  <a:lnTo>
                    <a:pt x="800" y="623"/>
                  </a:lnTo>
                  <a:lnTo>
                    <a:pt x="792" y="623"/>
                  </a:lnTo>
                  <a:lnTo>
                    <a:pt x="787" y="626"/>
                  </a:lnTo>
                  <a:lnTo>
                    <a:pt x="788" y="630"/>
                  </a:lnTo>
                  <a:lnTo>
                    <a:pt x="786" y="635"/>
                  </a:lnTo>
                  <a:lnTo>
                    <a:pt x="787" y="639"/>
                  </a:lnTo>
                  <a:lnTo>
                    <a:pt x="785" y="640"/>
                  </a:lnTo>
                  <a:lnTo>
                    <a:pt x="781" y="638"/>
                  </a:lnTo>
                  <a:lnTo>
                    <a:pt x="777" y="641"/>
                  </a:lnTo>
                  <a:lnTo>
                    <a:pt x="769" y="640"/>
                  </a:lnTo>
                  <a:lnTo>
                    <a:pt x="764" y="632"/>
                  </a:lnTo>
                  <a:lnTo>
                    <a:pt x="754" y="633"/>
                  </a:lnTo>
                  <a:lnTo>
                    <a:pt x="747" y="629"/>
                  </a:lnTo>
                  <a:lnTo>
                    <a:pt x="741" y="630"/>
                  </a:lnTo>
                  <a:lnTo>
                    <a:pt x="731" y="632"/>
                  </a:lnTo>
                  <a:lnTo>
                    <a:pt x="718" y="643"/>
                  </a:lnTo>
                  <a:lnTo>
                    <a:pt x="704" y="649"/>
                  </a:lnTo>
                  <a:lnTo>
                    <a:pt x="698" y="655"/>
                  </a:lnTo>
                  <a:lnTo>
                    <a:pt x="692" y="662"/>
                  </a:lnTo>
                  <a:lnTo>
                    <a:pt x="690" y="672"/>
                  </a:lnTo>
                  <a:lnTo>
                    <a:pt x="689" y="679"/>
                  </a:lnTo>
                  <a:lnTo>
                    <a:pt x="689" y="685"/>
                  </a:lnTo>
                  <a:lnTo>
                    <a:pt x="684" y="685"/>
                  </a:lnTo>
                  <a:lnTo>
                    <a:pt x="678" y="681"/>
                  </a:lnTo>
                  <a:lnTo>
                    <a:pt x="671" y="676"/>
                  </a:lnTo>
                  <a:lnTo>
                    <a:pt x="670" y="670"/>
                  </a:lnTo>
                  <a:lnTo>
                    <a:pt x="670" y="659"/>
                  </a:lnTo>
                  <a:lnTo>
                    <a:pt x="667" y="650"/>
                  </a:lnTo>
                  <a:lnTo>
                    <a:pt x="666" y="641"/>
                  </a:lnTo>
                  <a:lnTo>
                    <a:pt x="664" y="631"/>
                  </a:lnTo>
                  <a:lnTo>
                    <a:pt x="658" y="624"/>
                  </a:lnTo>
                  <a:lnTo>
                    <a:pt x="649" y="624"/>
                  </a:lnTo>
                  <a:lnTo>
                    <a:pt x="639" y="635"/>
                  </a:lnTo>
                  <a:lnTo>
                    <a:pt x="632" y="631"/>
                  </a:lnTo>
                  <a:lnTo>
                    <a:pt x="627" y="626"/>
                  </a:lnTo>
                  <a:lnTo>
                    <a:pt x="628" y="618"/>
                  </a:lnTo>
                  <a:lnTo>
                    <a:pt x="627" y="610"/>
                  </a:lnTo>
                  <a:lnTo>
                    <a:pt x="624" y="604"/>
                  </a:lnTo>
                  <a:lnTo>
                    <a:pt x="620" y="598"/>
                  </a:lnTo>
                  <a:lnTo>
                    <a:pt x="618" y="593"/>
                  </a:lnTo>
                  <a:lnTo>
                    <a:pt x="600" y="591"/>
                  </a:lnTo>
                  <a:lnTo>
                    <a:pt x="598" y="598"/>
                  </a:lnTo>
                  <a:lnTo>
                    <a:pt x="590" y="597"/>
                  </a:lnTo>
                  <a:lnTo>
                    <a:pt x="569" y="596"/>
                  </a:lnTo>
                  <a:lnTo>
                    <a:pt x="549" y="584"/>
                  </a:lnTo>
                  <a:lnTo>
                    <a:pt x="537" y="576"/>
                  </a:lnTo>
                  <a:lnTo>
                    <a:pt x="539" y="573"/>
                  </a:lnTo>
                  <a:lnTo>
                    <a:pt x="525" y="574"/>
                  </a:lnTo>
                  <a:lnTo>
                    <a:pt x="513" y="574"/>
                  </a:lnTo>
                  <a:lnTo>
                    <a:pt x="515" y="566"/>
                  </a:lnTo>
                  <a:lnTo>
                    <a:pt x="512" y="557"/>
                  </a:lnTo>
                  <a:lnTo>
                    <a:pt x="507" y="555"/>
                  </a:lnTo>
                  <a:lnTo>
                    <a:pt x="508" y="551"/>
                  </a:lnTo>
                  <a:lnTo>
                    <a:pt x="504" y="550"/>
                  </a:lnTo>
                  <a:lnTo>
                    <a:pt x="502" y="545"/>
                  </a:lnTo>
                  <a:lnTo>
                    <a:pt x="493" y="543"/>
                  </a:lnTo>
                  <a:lnTo>
                    <a:pt x="492" y="540"/>
                  </a:lnTo>
                  <a:lnTo>
                    <a:pt x="494" y="532"/>
                  </a:lnTo>
                  <a:lnTo>
                    <a:pt x="492" y="517"/>
                  </a:lnTo>
                  <a:lnTo>
                    <a:pt x="494" y="496"/>
                  </a:lnTo>
                  <a:lnTo>
                    <a:pt x="496" y="491"/>
                  </a:lnTo>
                  <a:lnTo>
                    <a:pt x="494" y="487"/>
                  </a:lnTo>
                  <a:lnTo>
                    <a:pt x="494" y="474"/>
                  </a:lnTo>
                  <a:lnTo>
                    <a:pt x="500" y="461"/>
                  </a:lnTo>
                  <a:lnTo>
                    <a:pt x="499" y="453"/>
                  </a:lnTo>
                  <a:lnTo>
                    <a:pt x="507" y="441"/>
                  </a:lnTo>
                  <a:lnTo>
                    <a:pt x="515" y="428"/>
                  </a:lnTo>
                  <a:lnTo>
                    <a:pt x="519" y="417"/>
                  </a:lnTo>
                  <a:lnTo>
                    <a:pt x="532" y="404"/>
                  </a:lnTo>
                  <a:lnTo>
                    <a:pt x="541" y="391"/>
                  </a:lnTo>
                  <a:lnTo>
                    <a:pt x="550" y="378"/>
                  </a:lnTo>
                  <a:lnTo>
                    <a:pt x="562" y="358"/>
                  </a:lnTo>
                  <a:lnTo>
                    <a:pt x="568" y="346"/>
                  </a:lnTo>
                  <a:lnTo>
                    <a:pt x="570" y="339"/>
                  </a:lnTo>
                  <a:lnTo>
                    <a:pt x="572" y="336"/>
                  </a:lnTo>
                  <a:lnTo>
                    <a:pt x="582" y="343"/>
                  </a:lnTo>
                  <a:lnTo>
                    <a:pt x="578" y="357"/>
                  </a:lnTo>
                  <a:lnTo>
                    <a:pt x="582" y="354"/>
                  </a:lnTo>
                  <a:lnTo>
                    <a:pt x="589" y="341"/>
                  </a:lnTo>
                  <a:lnTo>
                    <a:pt x="594" y="329"/>
                  </a:lnTo>
                  <a:close/>
                  <a:moveTo>
                    <a:pt x="34" y="736"/>
                  </a:moveTo>
                  <a:lnTo>
                    <a:pt x="35" y="737"/>
                  </a:lnTo>
                  <a:lnTo>
                    <a:pt x="36" y="739"/>
                  </a:lnTo>
                  <a:lnTo>
                    <a:pt x="38" y="744"/>
                  </a:lnTo>
                  <a:lnTo>
                    <a:pt x="36" y="746"/>
                  </a:lnTo>
                  <a:lnTo>
                    <a:pt x="32" y="749"/>
                  </a:lnTo>
                  <a:lnTo>
                    <a:pt x="28" y="751"/>
                  </a:lnTo>
                  <a:lnTo>
                    <a:pt x="24" y="753"/>
                  </a:lnTo>
                  <a:lnTo>
                    <a:pt x="23" y="751"/>
                  </a:lnTo>
                  <a:lnTo>
                    <a:pt x="24" y="747"/>
                  </a:lnTo>
                  <a:lnTo>
                    <a:pt x="25" y="741"/>
                  </a:lnTo>
                  <a:lnTo>
                    <a:pt x="26" y="739"/>
                  </a:lnTo>
                  <a:lnTo>
                    <a:pt x="29" y="737"/>
                  </a:lnTo>
                  <a:lnTo>
                    <a:pt x="30" y="733"/>
                  </a:lnTo>
                  <a:lnTo>
                    <a:pt x="31" y="732"/>
                  </a:lnTo>
                  <a:lnTo>
                    <a:pt x="32" y="732"/>
                  </a:lnTo>
                  <a:lnTo>
                    <a:pt x="34" y="736"/>
                  </a:lnTo>
                  <a:close/>
                  <a:moveTo>
                    <a:pt x="32" y="724"/>
                  </a:moveTo>
                  <a:lnTo>
                    <a:pt x="31" y="726"/>
                  </a:lnTo>
                  <a:lnTo>
                    <a:pt x="26" y="726"/>
                  </a:lnTo>
                  <a:lnTo>
                    <a:pt x="25" y="724"/>
                  </a:lnTo>
                  <a:lnTo>
                    <a:pt x="25" y="721"/>
                  </a:lnTo>
                  <a:lnTo>
                    <a:pt x="25" y="720"/>
                  </a:lnTo>
                  <a:lnTo>
                    <a:pt x="28" y="719"/>
                  </a:lnTo>
                  <a:lnTo>
                    <a:pt x="31" y="721"/>
                  </a:lnTo>
                  <a:lnTo>
                    <a:pt x="32" y="724"/>
                  </a:lnTo>
                  <a:close/>
                  <a:moveTo>
                    <a:pt x="26" y="716"/>
                  </a:moveTo>
                  <a:lnTo>
                    <a:pt x="25" y="718"/>
                  </a:lnTo>
                  <a:lnTo>
                    <a:pt x="20" y="717"/>
                  </a:lnTo>
                  <a:lnTo>
                    <a:pt x="21" y="715"/>
                  </a:lnTo>
                  <a:lnTo>
                    <a:pt x="26" y="716"/>
                  </a:lnTo>
                  <a:close/>
                  <a:moveTo>
                    <a:pt x="17" y="706"/>
                  </a:moveTo>
                  <a:lnTo>
                    <a:pt x="17" y="708"/>
                  </a:lnTo>
                  <a:lnTo>
                    <a:pt x="18" y="713"/>
                  </a:lnTo>
                  <a:lnTo>
                    <a:pt x="17" y="714"/>
                  </a:lnTo>
                  <a:lnTo>
                    <a:pt x="17" y="714"/>
                  </a:lnTo>
                  <a:lnTo>
                    <a:pt x="13" y="713"/>
                  </a:lnTo>
                  <a:lnTo>
                    <a:pt x="13" y="709"/>
                  </a:lnTo>
                  <a:lnTo>
                    <a:pt x="12" y="708"/>
                  </a:lnTo>
                  <a:lnTo>
                    <a:pt x="17" y="706"/>
                  </a:lnTo>
                  <a:close/>
                  <a:moveTo>
                    <a:pt x="6" y="697"/>
                  </a:moveTo>
                  <a:lnTo>
                    <a:pt x="4" y="700"/>
                  </a:lnTo>
                  <a:lnTo>
                    <a:pt x="2" y="703"/>
                  </a:lnTo>
                  <a:lnTo>
                    <a:pt x="0" y="699"/>
                  </a:lnTo>
                  <a:lnTo>
                    <a:pt x="1" y="698"/>
                  </a:lnTo>
                  <a:lnTo>
                    <a:pt x="3" y="697"/>
                  </a:lnTo>
                  <a:lnTo>
                    <a:pt x="6" y="697"/>
                  </a:lnTo>
                  <a:close/>
                  <a:moveTo>
                    <a:pt x="414" y="121"/>
                  </a:moveTo>
                  <a:lnTo>
                    <a:pt x="418" y="125"/>
                  </a:lnTo>
                  <a:lnTo>
                    <a:pt x="413" y="129"/>
                  </a:lnTo>
                  <a:lnTo>
                    <a:pt x="405" y="130"/>
                  </a:lnTo>
                  <a:lnTo>
                    <a:pt x="404" y="127"/>
                  </a:lnTo>
                  <a:lnTo>
                    <a:pt x="405" y="122"/>
                  </a:lnTo>
                  <a:lnTo>
                    <a:pt x="414" y="121"/>
                  </a:lnTo>
                  <a:close/>
                  <a:moveTo>
                    <a:pt x="466" y="171"/>
                  </a:moveTo>
                  <a:lnTo>
                    <a:pt x="469" y="172"/>
                  </a:lnTo>
                  <a:lnTo>
                    <a:pt x="468" y="177"/>
                  </a:lnTo>
                  <a:lnTo>
                    <a:pt x="453" y="182"/>
                  </a:lnTo>
                  <a:lnTo>
                    <a:pt x="440" y="186"/>
                  </a:lnTo>
                  <a:lnTo>
                    <a:pt x="441" y="182"/>
                  </a:lnTo>
                  <a:lnTo>
                    <a:pt x="447" y="175"/>
                  </a:lnTo>
                  <a:lnTo>
                    <a:pt x="459" y="172"/>
                  </a:lnTo>
                  <a:lnTo>
                    <a:pt x="466" y="171"/>
                  </a:lnTo>
                  <a:close/>
                  <a:moveTo>
                    <a:pt x="737" y="34"/>
                  </a:moveTo>
                  <a:lnTo>
                    <a:pt x="677" y="80"/>
                  </a:lnTo>
                  <a:lnTo>
                    <a:pt x="589" y="154"/>
                  </a:lnTo>
                  <a:lnTo>
                    <a:pt x="596" y="155"/>
                  </a:lnTo>
                  <a:lnTo>
                    <a:pt x="599" y="160"/>
                  </a:lnTo>
                  <a:lnTo>
                    <a:pt x="599" y="167"/>
                  </a:lnTo>
                  <a:lnTo>
                    <a:pt x="595" y="176"/>
                  </a:lnTo>
                  <a:lnTo>
                    <a:pt x="611" y="170"/>
                  </a:lnTo>
                  <a:lnTo>
                    <a:pt x="623" y="167"/>
                  </a:lnTo>
                  <a:lnTo>
                    <a:pt x="620" y="174"/>
                  </a:lnTo>
                  <a:lnTo>
                    <a:pt x="618" y="181"/>
                  </a:lnTo>
                  <a:lnTo>
                    <a:pt x="620" y="187"/>
                  </a:lnTo>
                  <a:lnTo>
                    <a:pt x="614" y="198"/>
                  </a:lnTo>
                  <a:lnTo>
                    <a:pt x="607" y="215"/>
                  </a:lnTo>
                  <a:lnTo>
                    <a:pt x="613" y="225"/>
                  </a:lnTo>
                  <a:lnTo>
                    <a:pt x="605" y="235"/>
                  </a:lnTo>
                  <a:lnTo>
                    <a:pt x="595" y="240"/>
                  </a:lnTo>
                  <a:lnTo>
                    <a:pt x="595" y="235"/>
                  </a:lnTo>
                  <a:lnTo>
                    <a:pt x="592" y="229"/>
                  </a:lnTo>
                  <a:lnTo>
                    <a:pt x="601" y="217"/>
                  </a:lnTo>
                  <a:lnTo>
                    <a:pt x="602" y="204"/>
                  </a:lnTo>
                  <a:lnTo>
                    <a:pt x="611" y="191"/>
                  </a:lnTo>
                  <a:lnTo>
                    <a:pt x="604" y="188"/>
                  </a:lnTo>
                  <a:lnTo>
                    <a:pt x="592" y="187"/>
                  </a:lnTo>
                  <a:lnTo>
                    <a:pt x="587" y="182"/>
                  </a:lnTo>
                  <a:lnTo>
                    <a:pt x="587" y="165"/>
                  </a:lnTo>
                  <a:lnTo>
                    <a:pt x="582" y="162"/>
                  </a:lnTo>
                  <a:lnTo>
                    <a:pt x="574" y="155"/>
                  </a:lnTo>
                  <a:lnTo>
                    <a:pt x="563" y="155"/>
                  </a:lnTo>
                  <a:lnTo>
                    <a:pt x="557" y="147"/>
                  </a:lnTo>
                  <a:lnTo>
                    <a:pt x="555" y="140"/>
                  </a:lnTo>
                  <a:lnTo>
                    <a:pt x="544" y="141"/>
                  </a:lnTo>
                  <a:lnTo>
                    <a:pt x="534" y="151"/>
                  </a:lnTo>
                  <a:lnTo>
                    <a:pt x="529" y="151"/>
                  </a:lnTo>
                  <a:lnTo>
                    <a:pt x="518" y="152"/>
                  </a:lnTo>
                  <a:lnTo>
                    <a:pt x="506" y="155"/>
                  </a:lnTo>
                  <a:lnTo>
                    <a:pt x="495" y="156"/>
                  </a:lnTo>
                  <a:lnTo>
                    <a:pt x="503" y="149"/>
                  </a:lnTo>
                  <a:lnTo>
                    <a:pt x="522" y="137"/>
                  </a:lnTo>
                  <a:lnTo>
                    <a:pt x="534" y="133"/>
                  </a:lnTo>
                  <a:lnTo>
                    <a:pt x="536" y="130"/>
                  </a:lnTo>
                  <a:lnTo>
                    <a:pt x="518" y="136"/>
                  </a:lnTo>
                  <a:lnTo>
                    <a:pt x="503" y="143"/>
                  </a:lnTo>
                  <a:lnTo>
                    <a:pt x="482" y="151"/>
                  </a:lnTo>
                  <a:lnTo>
                    <a:pt x="480" y="159"/>
                  </a:lnTo>
                  <a:lnTo>
                    <a:pt x="461" y="167"/>
                  </a:lnTo>
                  <a:lnTo>
                    <a:pt x="447" y="171"/>
                  </a:lnTo>
                  <a:lnTo>
                    <a:pt x="435" y="174"/>
                  </a:lnTo>
                  <a:lnTo>
                    <a:pt x="426" y="180"/>
                  </a:lnTo>
                  <a:lnTo>
                    <a:pt x="407" y="184"/>
                  </a:lnTo>
                  <a:lnTo>
                    <a:pt x="397" y="191"/>
                  </a:lnTo>
                  <a:lnTo>
                    <a:pt x="382" y="195"/>
                  </a:lnTo>
                  <a:lnTo>
                    <a:pt x="378" y="193"/>
                  </a:lnTo>
                  <a:lnTo>
                    <a:pt x="367" y="195"/>
                  </a:lnTo>
                  <a:lnTo>
                    <a:pt x="354" y="198"/>
                  </a:lnTo>
                  <a:lnTo>
                    <a:pt x="342" y="202"/>
                  </a:lnTo>
                  <a:lnTo>
                    <a:pt x="326" y="203"/>
                  </a:lnTo>
                  <a:lnTo>
                    <a:pt x="327" y="201"/>
                  </a:lnTo>
                  <a:lnTo>
                    <a:pt x="342" y="195"/>
                  </a:lnTo>
                  <a:lnTo>
                    <a:pt x="354" y="193"/>
                  </a:lnTo>
                  <a:lnTo>
                    <a:pt x="371" y="187"/>
                  </a:lnTo>
                  <a:lnTo>
                    <a:pt x="382" y="187"/>
                  </a:lnTo>
                  <a:lnTo>
                    <a:pt x="392" y="182"/>
                  </a:lnTo>
                  <a:lnTo>
                    <a:pt x="412" y="176"/>
                  </a:lnTo>
                  <a:lnTo>
                    <a:pt x="416" y="174"/>
                  </a:lnTo>
                  <a:lnTo>
                    <a:pt x="427" y="170"/>
                  </a:lnTo>
                  <a:lnTo>
                    <a:pt x="440" y="160"/>
                  </a:lnTo>
                  <a:lnTo>
                    <a:pt x="453" y="153"/>
                  </a:lnTo>
                  <a:lnTo>
                    <a:pt x="440" y="155"/>
                  </a:lnTo>
                  <a:lnTo>
                    <a:pt x="441" y="153"/>
                  </a:lnTo>
                  <a:lnTo>
                    <a:pt x="431" y="156"/>
                  </a:lnTo>
                  <a:lnTo>
                    <a:pt x="436" y="150"/>
                  </a:lnTo>
                  <a:lnTo>
                    <a:pt x="427" y="154"/>
                  </a:lnTo>
                  <a:lnTo>
                    <a:pt x="434" y="147"/>
                  </a:lnTo>
                  <a:lnTo>
                    <a:pt x="419" y="151"/>
                  </a:lnTo>
                  <a:lnTo>
                    <a:pt x="415" y="150"/>
                  </a:lnTo>
                  <a:lnTo>
                    <a:pt x="425" y="142"/>
                  </a:lnTo>
                  <a:lnTo>
                    <a:pt x="433" y="138"/>
                  </a:lnTo>
                  <a:lnTo>
                    <a:pt x="434" y="132"/>
                  </a:lnTo>
                  <a:lnTo>
                    <a:pt x="422" y="132"/>
                  </a:lnTo>
                  <a:lnTo>
                    <a:pt x="425" y="126"/>
                  </a:lnTo>
                  <a:lnTo>
                    <a:pt x="424" y="121"/>
                  </a:lnTo>
                  <a:lnTo>
                    <a:pt x="434" y="115"/>
                  </a:lnTo>
                  <a:lnTo>
                    <a:pt x="437" y="108"/>
                  </a:lnTo>
                  <a:lnTo>
                    <a:pt x="449" y="101"/>
                  </a:lnTo>
                  <a:lnTo>
                    <a:pt x="464" y="96"/>
                  </a:lnTo>
                  <a:lnTo>
                    <a:pt x="475" y="89"/>
                  </a:lnTo>
                  <a:lnTo>
                    <a:pt x="482" y="89"/>
                  </a:lnTo>
                  <a:lnTo>
                    <a:pt x="483" y="93"/>
                  </a:lnTo>
                  <a:lnTo>
                    <a:pt x="497" y="88"/>
                  </a:lnTo>
                  <a:lnTo>
                    <a:pt x="501" y="89"/>
                  </a:lnTo>
                  <a:lnTo>
                    <a:pt x="511" y="87"/>
                  </a:lnTo>
                  <a:lnTo>
                    <a:pt x="517" y="80"/>
                  </a:lnTo>
                  <a:lnTo>
                    <a:pt x="517" y="77"/>
                  </a:lnTo>
                  <a:lnTo>
                    <a:pt x="529" y="74"/>
                  </a:lnTo>
                  <a:lnTo>
                    <a:pt x="525" y="74"/>
                  </a:lnTo>
                  <a:lnTo>
                    <a:pt x="514" y="75"/>
                  </a:lnTo>
                  <a:lnTo>
                    <a:pt x="508" y="77"/>
                  </a:lnTo>
                  <a:lnTo>
                    <a:pt x="507" y="74"/>
                  </a:lnTo>
                  <a:lnTo>
                    <a:pt x="496" y="73"/>
                  </a:lnTo>
                  <a:lnTo>
                    <a:pt x="492" y="68"/>
                  </a:lnTo>
                  <a:lnTo>
                    <a:pt x="496" y="63"/>
                  </a:lnTo>
                  <a:lnTo>
                    <a:pt x="500" y="54"/>
                  </a:lnTo>
                  <a:lnTo>
                    <a:pt x="516" y="51"/>
                  </a:lnTo>
                  <a:lnTo>
                    <a:pt x="538" y="49"/>
                  </a:lnTo>
                  <a:lnTo>
                    <a:pt x="544" y="49"/>
                  </a:lnTo>
                  <a:lnTo>
                    <a:pt x="534" y="55"/>
                  </a:lnTo>
                  <a:lnTo>
                    <a:pt x="547" y="56"/>
                  </a:lnTo>
                  <a:lnTo>
                    <a:pt x="554" y="49"/>
                  </a:lnTo>
                  <a:lnTo>
                    <a:pt x="554" y="43"/>
                  </a:lnTo>
                  <a:lnTo>
                    <a:pt x="559" y="35"/>
                  </a:lnTo>
                  <a:lnTo>
                    <a:pt x="560" y="30"/>
                  </a:lnTo>
                  <a:lnTo>
                    <a:pt x="559" y="24"/>
                  </a:lnTo>
                  <a:lnTo>
                    <a:pt x="572" y="19"/>
                  </a:lnTo>
                  <a:lnTo>
                    <a:pt x="583" y="21"/>
                  </a:lnTo>
                  <a:lnTo>
                    <a:pt x="599" y="17"/>
                  </a:lnTo>
                  <a:lnTo>
                    <a:pt x="610" y="11"/>
                  </a:lnTo>
                  <a:lnTo>
                    <a:pt x="624" y="8"/>
                  </a:lnTo>
                  <a:lnTo>
                    <a:pt x="632" y="7"/>
                  </a:lnTo>
                  <a:lnTo>
                    <a:pt x="651" y="3"/>
                  </a:lnTo>
                  <a:lnTo>
                    <a:pt x="655" y="6"/>
                  </a:lnTo>
                  <a:lnTo>
                    <a:pt x="673" y="0"/>
                  </a:lnTo>
                  <a:lnTo>
                    <a:pt x="678" y="5"/>
                  </a:lnTo>
                  <a:lnTo>
                    <a:pt x="675" y="10"/>
                  </a:lnTo>
                  <a:lnTo>
                    <a:pt x="680" y="9"/>
                  </a:lnTo>
                  <a:lnTo>
                    <a:pt x="690" y="10"/>
                  </a:lnTo>
                  <a:lnTo>
                    <a:pt x="684" y="13"/>
                  </a:lnTo>
                  <a:lnTo>
                    <a:pt x="691" y="17"/>
                  </a:lnTo>
                  <a:lnTo>
                    <a:pt x="699" y="17"/>
                  </a:lnTo>
                  <a:lnTo>
                    <a:pt x="705" y="22"/>
                  </a:lnTo>
                  <a:lnTo>
                    <a:pt x="716" y="25"/>
                  </a:lnTo>
                  <a:lnTo>
                    <a:pt x="718" y="28"/>
                  </a:lnTo>
                  <a:lnTo>
                    <a:pt x="730" y="27"/>
                  </a:lnTo>
                  <a:lnTo>
                    <a:pt x="733" y="32"/>
                  </a:lnTo>
                  <a:lnTo>
                    <a:pt x="737" y="34"/>
                  </a:lnTo>
                  <a:lnTo>
                    <a:pt x="737" y="34"/>
                  </a:lnTo>
                  <a:close/>
                  <a:moveTo>
                    <a:pt x="442" y="73"/>
                  </a:moveTo>
                  <a:lnTo>
                    <a:pt x="442" y="76"/>
                  </a:lnTo>
                  <a:lnTo>
                    <a:pt x="449" y="75"/>
                  </a:lnTo>
                  <a:lnTo>
                    <a:pt x="449" y="79"/>
                  </a:lnTo>
                  <a:lnTo>
                    <a:pt x="452" y="83"/>
                  </a:lnTo>
                  <a:lnTo>
                    <a:pt x="450" y="84"/>
                  </a:lnTo>
                  <a:lnTo>
                    <a:pt x="441" y="85"/>
                  </a:lnTo>
                  <a:lnTo>
                    <a:pt x="440" y="82"/>
                  </a:lnTo>
                  <a:lnTo>
                    <a:pt x="441" y="78"/>
                  </a:lnTo>
                  <a:lnTo>
                    <a:pt x="436" y="78"/>
                  </a:lnTo>
                  <a:lnTo>
                    <a:pt x="436" y="77"/>
                  </a:lnTo>
                  <a:lnTo>
                    <a:pt x="442" y="7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" name="Freeform 11">
              <a:extLst>
                <a:ext uri="{FF2B5EF4-FFF2-40B4-BE49-F238E27FC236}">
                  <a16:creationId xmlns:a16="http://schemas.microsoft.com/office/drawing/2014/main" id="{47E443E8-3CCE-9C98-5F8A-A74A46F757DE}"/>
                </a:ext>
              </a:extLst>
            </p:cNvPr>
            <p:cNvSpPr>
              <a:spLocks/>
            </p:cNvSpPr>
            <p:nvPr/>
          </p:nvSpPr>
          <p:spPr bwMode="auto">
            <a:xfrm>
              <a:off x="5075238" y="1701800"/>
              <a:ext cx="604838" cy="328613"/>
            </a:xfrm>
            <a:custGeom>
              <a:avLst/>
              <a:gdLst>
                <a:gd name="T0" fmla="*/ 379 w 381"/>
                <a:gd name="T1" fmla="*/ 86 h 207"/>
                <a:gd name="T2" fmla="*/ 378 w 381"/>
                <a:gd name="T3" fmla="*/ 101 h 207"/>
                <a:gd name="T4" fmla="*/ 355 w 381"/>
                <a:gd name="T5" fmla="*/ 104 h 207"/>
                <a:gd name="T6" fmla="*/ 356 w 381"/>
                <a:gd name="T7" fmla="*/ 134 h 207"/>
                <a:gd name="T8" fmla="*/ 358 w 381"/>
                <a:gd name="T9" fmla="*/ 165 h 207"/>
                <a:gd name="T10" fmla="*/ 356 w 381"/>
                <a:gd name="T11" fmla="*/ 177 h 207"/>
                <a:gd name="T12" fmla="*/ 343 w 381"/>
                <a:gd name="T13" fmla="*/ 170 h 207"/>
                <a:gd name="T14" fmla="*/ 312 w 381"/>
                <a:gd name="T15" fmla="*/ 170 h 207"/>
                <a:gd name="T16" fmla="*/ 292 w 381"/>
                <a:gd name="T17" fmla="*/ 167 h 207"/>
                <a:gd name="T18" fmla="*/ 289 w 381"/>
                <a:gd name="T19" fmla="*/ 179 h 207"/>
                <a:gd name="T20" fmla="*/ 266 w 381"/>
                <a:gd name="T21" fmla="*/ 177 h 207"/>
                <a:gd name="T22" fmla="*/ 260 w 381"/>
                <a:gd name="T23" fmla="*/ 186 h 207"/>
                <a:gd name="T24" fmla="*/ 249 w 381"/>
                <a:gd name="T25" fmla="*/ 207 h 207"/>
                <a:gd name="T26" fmla="*/ 241 w 381"/>
                <a:gd name="T27" fmla="*/ 200 h 207"/>
                <a:gd name="T28" fmla="*/ 223 w 381"/>
                <a:gd name="T29" fmla="*/ 189 h 207"/>
                <a:gd name="T30" fmla="*/ 214 w 381"/>
                <a:gd name="T31" fmla="*/ 175 h 207"/>
                <a:gd name="T32" fmla="*/ 182 w 381"/>
                <a:gd name="T33" fmla="*/ 167 h 207"/>
                <a:gd name="T34" fmla="*/ 158 w 381"/>
                <a:gd name="T35" fmla="*/ 157 h 207"/>
                <a:gd name="T36" fmla="*/ 130 w 381"/>
                <a:gd name="T37" fmla="*/ 143 h 207"/>
                <a:gd name="T38" fmla="*/ 106 w 381"/>
                <a:gd name="T39" fmla="*/ 152 h 207"/>
                <a:gd name="T40" fmla="*/ 115 w 381"/>
                <a:gd name="T41" fmla="*/ 203 h 207"/>
                <a:gd name="T42" fmla="*/ 97 w 381"/>
                <a:gd name="T43" fmla="*/ 189 h 207"/>
                <a:gd name="T44" fmla="*/ 84 w 381"/>
                <a:gd name="T45" fmla="*/ 197 h 207"/>
                <a:gd name="T46" fmla="*/ 83 w 381"/>
                <a:gd name="T47" fmla="*/ 188 h 207"/>
                <a:gd name="T48" fmla="*/ 68 w 381"/>
                <a:gd name="T49" fmla="*/ 179 h 207"/>
                <a:gd name="T50" fmla="*/ 53 w 381"/>
                <a:gd name="T51" fmla="*/ 163 h 207"/>
                <a:gd name="T52" fmla="*/ 62 w 381"/>
                <a:gd name="T53" fmla="*/ 159 h 207"/>
                <a:gd name="T54" fmla="*/ 68 w 381"/>
                <a:gd name="T55" fmla="*/ 146 h 207"/>
                <a:gd name="T56" fmla="*/ 75 w 381"/>
                <a:gd name="T57" fmla="*/ 135 h 207"/>
                <a:gd name="T58" fmla="*/ 61 w 381"/>
                <a:gd name="T59" fmla="*/ 127 h 207"/>
                <a:gd name="T60" fmla="*/ 42 w 381"/>
                <a:gd name="T61" fmla="*/ 131 h 207"/>
                <a:gd name="T62" fmla="*/ 29 w 381"/>
                <a:gd name="T63" fmla="*/ 132 h 207"/>
                <a:gd name="T64" fmla="*/ 19 w 381"/>
                <a:gd name="T65" fmla="*/ 115 h 207"/>
                <a:gd name="T66" fmla="*/ 2 w 381"/>
                <a:gd name="T67" fmla="*/ 106 h 207"/>
                <a:gd name="T68" fmla="*/ 0 w 381"/>
                <a:gd name="T69" fmla="*/ 93 h 207"/>
                <a:gd name="T70" fmla="*/ 16 w 381"/>
                <a:gd name="T71" fmla="*/ 86 h 207"/>
                <a:gd name="T72" fmla="*/ 29 w 381"/>
                <a:gd name="T73" fmla="*/ 59 h 207"/>
                <a:gd name="T74" fmla="*/ 68 w 381"/>
                <a:gd name="T75" fmla="*/ 67 h 207"/>
                <a:gd name="T76" fmla="*/ 88 w 381"/>
                <a:gd name="T77" fmla="*/ 66 h 207"/>
                <a:gd name="T78" fmla="*/ 117 w 381"/>
                <a:gd name="T79" fmla="*/ 72 h 207"/>
                <a:gd name="T80" fmla="*/ 131 w 381"/>
                <a:gd name="T81" fmla="*/ 68 h 207"/>
                <a:gd name="T82" fmla="*/ 113 w 381"/>
                <a:gd name="T83" fmla="*/ 51 h 207"/>
                <a:gd name="T84" fmla="*/ 116 w 381"/>
                <a:gd name="T85" fmla="*/ 42 h 207"/>
                <a:gd name="T86" fmla="*/ 114 w 381"/>
                <a:gd name="T87" fmla="*/ 27 h 207"/>
                <a:gd name="T88" fmla="*/ 147 w 381"/>
                <a:gd name="T89" fmla="*/ 16 h 207"/>
                <a:gd name="T90" fmla="*/ 170 w 381"/>
                <a:gd name="T91" fmla="*/ 6 h 207"/>
                <a:gd name="T92" fmla="*/ 193 w 381"/>
                <a:gd name="T93" fmla="*/ 2 h 207"/>
                <a:gd name="T94" fmla="*/ 210 w 381"/>
                <a:gd name="T95" fmla="*/ 12 h 207"/>
                <a:gd name="T96" fmla="*/ 226 w 381"/>
                <a:gd name="T97" fmla="*/ 24 h 207"/>
                <a:gd name="T98" fmla="*/ 250 w 381"/>
                <a:gd name="T99" fmla="*/ 9 h 207"/>
                <a:gd name="T100" fmla="*/ 266 w 381"/>
                <a:gd name="T101" fmla="*/ 23 h 207"/>
                <a:gd name="T102" fmla="*/ 304 w 381"/>
                <a:gd name="T103" fmla="*/ 49 h 207"/>
                <a:gd name="T104" fmla="*/ 332 w 381"/>
                <a:gd name="T105" fmla="*/ 53 h 207"/>
                <a:gd name="T106" fmla="*/ 347 w 381"/>
                <a:gd name="T107" fmla="*/ 62 h 207"/>
                <a:gd name="T108" fmla="*/ 361 w 381"/>
                <a:gd name="T109" fmla="*/ 70 h 207"/>
                <a:gd name="T110" fmla="*/ 381 w 381"/>
                <a:gd name="T111" fmla="*/ 76 h 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381" h="207">
                  <a:moveTo>
                    <a:pt x="381" y="76"/>
                  </a:moveTo>
                  <a:lnTo>
                    <a:pt x="379" y="86"/>
                  </a:lnTo>
                  <a:lnTo>
                    <a:pt x="372" y="88"/>
                  </a:lnTo>
                  <a:lnTo>
                    <a:pt x="378" y="101"/>
                  </a:lnTo>
                  <a:lnTo>
                    <a:pt x="376" y="109"/>
                  </a:lnTo>
                  <a:lnTo>
                    <a:pt x="355" y="104"/>
                  </a:lnTo>
                  <a:lnTo>
                    <a:pt x="359" y="131"/>
                  </a:lnTo>
                  <a:lnTo>
                    <a:pt x="356" y="134"/>
                  </a:lnTo>
                  <a:lnTo>
                    <a:pt x="339" y="141"/>
                  </a:lnTo>
                  <a:lnTo>
                    <a:pt x="358" y="165"/>
                  </a:lnTo>
                  <a:lnTo>
                    <a:pt x="353" y="169"/>
                  </a:lnTo>
                  <a:lnTo>
                    <a:pt x="356" y="177"/>
                  </a:lnTo>
                  <a:lnTo>
                    <a:pt x="349" y="176"/>
                  </a:lnTo>
                  <a:lnTo>
                    <a:pt x="343" y="170"/>
                  </a:lnTo>
                  <a:lnTo>
                    <a:pt x="327" y="169"/>
                  </a:lnTo>
                  <a:lnTo>
                    <a:pt x="312" y="170"/>
                  </a:lnTo>
                  <a:lnTo>
                    <a:pt x="309" y="171"/>
                  </a:lnTo>
                  <a:lnTo>
                    <a:pt x="292" y="167"/>
                  </a:lnTo>
                  <a:lnTo>
                    <a:pt x="288" y="170"/>
                  </a:lnTo>
                  <a:lnTo>
                    <a:pt x="289" y="179"/>
                  </a:lnTo>
                  <a:lnTo>
                    <a:pt x="271" y="175"/>
                  </a:lnTo>
                  <a:lnTo>
                    <a:pt x="266" y="177"/>
                  </a:lnTo>
                  <a:lnTo>
                    <a:pt x="266" y="182"/>
                  </a:lnTo>
                  <a:lnTo>
                    <a:pt x="260" y="186"/>
                  </a:lnTo>
                  <a:lnTo>
                    <a:pt x="250" y="196"/>
                  </a:lnTo>
                  <a:lnTo>
                    <a:pt x="249" y="207"/>
                  </a:lnTo>
                  <a:lnTo>
                    <a:pt x="246" y="207"/>
                  </a:lnTo>
                  <a:lnTo>
                    <a:pt x="241" y="200"/>
                  </a:lnTo>
                  <a:lnTo>
                    <a:pt x="228" y="200"/>
                  </a:lnTo>
                  <a:lnTo>
                    <a:pt x="223" y="189"/>
                  </a:lnTo>
                  <a:lnTo>
                    <a:pt x="218" y="189"/>
                  </a:lnTo>
                  <a:lnTo>
                    <a:pt x="214" y="175"/>
                  </a:lnTo>
                  <a:lnTo>
                    <a:pt x="199" y="165"/>
                  </a:lnTo>
                  <a:lnTo>
                    <a:pt x="182" y="167"/>
                  </a:lnTo>
                  <a:lnTo>
                    <a:pt x="171" y="169"/>
                  </a:lnTo>
                  <a:lnTo>
                    <a:pt x="158" y="157"/>
                  </a:lnTo>
                  <a:lnTo>
                    <a:pt x="149" y="153"/>
                  </a:lnTo>
                  <a:lnTo>
                    <a:pt x="130" y="143"/>
                  </a:lnTo>
                  <a:lnTo>
                    <a:pt x="128" y="142"/>
                  </a:lnTo>
                  <a:lnTo>
                    <a:pt x="106" y="152"/>
                  </a:lnTo>
                  <a:lnTo>
                    <a:pt x="120" y="203"/>
                  </a:lnTo>
                  <a:lnTo>
                    <a:pt x="115" y="203"/>
                  </a:lnTo>
                  <a:lnTo>
                    <a:pt x="105" y="193"/>
                  </a:lnTo>
                  <a:lnTo>
                    <a:pt x="97" y="189"/>
                  </a:lnTo>
                  <a:lnTo>
                    <a:pt x="87" y="192"/>
                  </a:lnTo>
                  <a:lnTo>
                    <a:pt x="84" y="197"/>
                  </a:lnTo>
                  <a:lnTo>
                    <a:pt x="83" y="193"/>
                  </a:lnTo>
                  <a:lnTo>
                    <a:pt x="83" y="188"/>
                  </a:lnTo>
                  <a:lnTo>
                    <a:pt x="81" y="182"/>
                  </a:lnTo>
                  <a:lnTo>
                    <a:pt x="68" y="179"/>
                  </a:lnTo>
                  <a:lnTo>
                    <a:pt x="60" y="167"/>
                  </a:lnTo>
                  <a:lnTo>
                    <a:pt x="53" y="163"/>
                  </a:lnTo>
                  <a:lnTo>
                    <a:pt x="52" y="158"/>
                  </a:lnTo>
                  <a:lnTo>
                    <a:pt x="62" y="159"/>
                  </a:lnTo>
                  <a:lnTo>
                    <a:pt x="60" y="149"/>
                  </a:lnTo>
                  <a:lnTo>
                    <a:pt x="68" y="146"/>
                  </a:lnTo>
                  <a:lnTo>
                    <a:pt x="76" y="148"/>
                  </a:lnTo>
                  <a:lnTo>
                    <a:pt x="75" y="135"/>
                  </a:lnTo>
                  <a:lnTo>
                    <a:pt x="71" y="126"/>
                  </a:lnTo>
                  <a:lnTo>
                    <a:pt x="61" y="127"/>
                  </a:lnTo>
                  <a:lnTo>
                    <a:pt x="52" y="124"/>
                  </a:lnTo>
                  <a:lnTo>
                    <a:pt x="42" y="131"/>
                  </a:lnTo>
                  <a:lnTo>
                    <a:pt x="35" y="134"/>
                  </a:lnTo>
                  <a:lnTo>
                    <a:pt x="29" y="132"/>
                  </a:lnTo>
                  <a:lnTo>
                    <a:pt x="28" y="124"/>
                  </a:lnTo>
                  <a:lnTo>
                    <a:pt x="19" y="115"/>
                  </a:lnTo>
                  <a:lnTo>
                    <a:pt x="13" y="115"/>
                  </a:lnTo>
                  <a:lnTo>
                    <a:pt x="2" y="106"/>
                  </a:lnTo>
                  <a:lnTo>
                    <a:pt x="5" y="97"/>
                  </a:lnTo>
                  <a:lnTo>
                    <a:pt x="0" y="93"/>
                  </a:lnTo>
                  <a:lnTo>
                    <a:pt x="5" y="78"/>
                  </a:lnTo>
                  <a:lnTo>
                    <a:pt x="16" y="86"/>
                  </a:lnTo>
                  <a:lnTo>
                    <a:pt x="15" y="75"/>
                  </a:lnTo>
                  <a:lnTo>
                    <a:pt x="29" y="59"/>
                  </a:lnTo>
                  <a:lnTo>
                    <a:pt x="43" y="58"/>
                  </a:lnTo>
                  <a:lnTo>
                    <a:pt x="68" y="67"/>
                  </a:lnTo>
                  <a:lnTo>
                    <a:pt x="80" y="72"/>
                  </a:lnTo>
                  <a:lnTo>
                    <a:pt x="88" y="66"/>
                  </a:lnTo>
                  <a:lnTo>
                    <a:pt x="103" y="65"/>
                  </a:lnTo>
                  <a:lnTo>
                    <a:pt x="117" y="72"/>
                  </a:lnTo>
                  <a:lnTo>
                    <a:pt x="118" y="68"/>
                  </a:lnTo>
                  <a:lnTo>
                    <a:pt x="131" y="68"/>
                  </a:lnTo>
                  <a:lnTo>
                    <a:pt x="131" y="61"/>
                  </a:lnTo>
                  <a:lnTo>
                    <a:pt x="113" y="51"/>
                  </a:lnTo>
                  <a:lnTo>
                    <a:pt x="119" y="45"/>
                  </a:lnTo>
                  <a:lnTo>
                    <a:pt x="116" y="42"/>
                  </a:lnTo>
                  <a:lnTo>
                    <a:pt x="124" y="37"/>
                  </a:lnTo>
                  <a:lnTo>
                    <a:pt x="114" y="27"/>
                  </a:lnTo>
                  <a:lnTo>
                    <a:pt x="115" y="23"/>
                  </a:lnTo>
                  <a:lnTo>
                    <a:pt x="147" y="16"/>
                  </a:lnTo>
                  <a:lnTo>
                    <a:pt x="150" y="13"/>
                  </a:lnTo>
                  <a:lnTo>
                    <a:pt x="170" y="6"/>
                  </a:lnTo>
                  <a:lnTo>
                    <a:pt x="175" y="0"/>
                  </a:lnTo>
                  <a:lnTo>
                    <a:pt x="193" y="2"/>
                  </a:lnTo>
                  <a:lnTo>
                    <a:pt x="202" y="16"/>
                  </a:lnTo>
                  <a:lnTo>
                    <a:pt x="210" y="12"/>
                  </a:lnTo>
                  <a:lnTo>
                    <a:pt x="223" y="16"/>
                  </a:lnTo>
                  <a:lnTo>
                    <a:pt x="226" y="24"/>
                  </a:lnTo>
                  <a:lnTo>
                    <a:pt x="234" y="23"/>
                  </a:lnTo>
                  <a:lnTo>
                    <a:pt x="250" y="9"/>
                  </a:lnTo>
                  <a:lnTo>
                    <a:pt x="249" y="13"/>
                  </a:lnTo>
                  <a:lnTo>
                    <a:pt x="266" y="23"/>
                  </a:lnTo>
                  <a:lnTo>
                    <a:pt x="303" y="57"/>
                  </a:lnTo>
                  <a:lnTo>
                    <a:pt x="304" y="49"/>
                  </a:lnTo>
                  <a:lnTo>
                    <a:pt x="321" y="57"/>
                  </a:lnTo>
                  <a:lnTo>
                    <a:pt x="332" y="53"/>
                  </a:lnTo>
                  <a:lnTo>
                    <a:pt x="338" y="55"/>
                  </a:lnTo>
                  <a:lnTo>
                    <a:pt x="347" y="62"/>
                  </a:lnTo>
                  <a:lnTo>
                    <a:pt x="355" y="65"/>
                  </a:lnTo>
                  <a:lnTo>
                    <a:pt x="361" y="70"/>
                  </a:lnTo>
                  <a:lnTo>
                    <a:pt x="372" y="68"/>
                  </a:lnTo>
                  <a:lnTo>
                    <a:pt x="381" y="7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" name="Freeform 12">
              <a:extLst>
                <a:ext uri="{FF2B5EF4-FFF2-40B4-BE49-F238E27FC236}">
                  <a16:creationId xmlns:a16="http://schemas.microsoft.com/office/drawing/2014/main" id="{895E3163-FD58-9A57-543E-D70BCA48151F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3513" y="1927225"/>
              <a:ext cx="296863" cy="182563"/>
            </a:xfrm>
            <a:custGeom>
              <a:avLst/>
              <a:gdLst>
                <a:gd name="T0" fmla="*/ 14 w 187"/>
                <a:gd name="T1" fmla="*/ 61 h 115"/>
                <a:gd name="T2" fmla="*/ 0 w 187"/>
                <a:gd name="T3" fmla="*/ 10 h 115"/>
                <a:gd name="T4" fmla="*/ 22 w 187"/>
                <a:gd name="T5" fmla="*/ 0 h 115"/>
                <a:gd name="T6" fmla="*/ 24 w 187"/>
                <a:gd name="T7" fmla="*/ 1 h 115"/>
                <a:gd name="T8" fmla="*/ 43 w 187"/>
                <a:gd name="T9" fmla="*/ 11 h 115"/>
                <a:gd name="T10" fmla="*/ 52 w 187"/>
                <a:gd name="T11" fmla="*/ 15 h 115"/>
                <a:gd name="T12" fmla="*/ 65 w 187"/>
                <a:gd name="T13" fmla="*/ 27 h 115"/>
                <a:gd name="T14" fmla="*/ 76 w 187"/>
                <a:gd name="T15" fmla="*/ 25 h 115"/>
                <a:gd name="T16" fmla="*/ 93 w 187"/>
                <a:gd name="T17" fmla="*/ 23 h 115"/>
                <a:gd name="T18" fmla="*/ 108 w 187"/>
                <a:gd name="T19" fmla="*/ 33 h 115"/>
                <a:gd name="T20" fmla="*/ 112 w 187"/>
                <a:gd name="T21" fmla="*/ 47 h 115"/>
                <a:gd name="T22" fmla="*/ 117 w 187"/>
                <a:gd name="T23" fmla="*/ 47 h 115"/>
                <a:gd name="T24" fmla="*/ 122 w 187"/>
                <a:gd name="T25" fmla="*/ 58 h 115"/>
                <a:gd name="T26" fmla="*/ 135 w 187"/>
                <a:gd name="T27" fmla="*/ 58 h 115"/>
                <a:gd name="T28" fmla="*/ 140 w 187"/>
                <a:gd name="T29" fmla="*/ 65 h 115"/>
                <a:gd name="T30" fmla="*/ 143 w 187"/>
                <a:gd name="T31" fmla="*/ 65 h 115"/>
                <a:gd name="T32" fmla="*/ 144 w 187"/>
                <a:gd name="T33" fmla="*/ 54 h 115"/>
                <a:gd name="T34" fmla="*/ 154 w 187"/>
                <a:gd name="T35" fmla="*/ 44 h 115"/>
                <a:gd name="T36" fmla="*/ 160 w 187"/>
                <a:gd name="T37" fmla="*/ 40 h 115"/>
                <a:gd name="T38" fmla="*/ 163 w 187"/>
                <a:gd name="T39" fmla="*/ 42 h 115"/>
                <a:gd name="T40" fmla="*/ 157 w 187"/>
                <a:gd name="T41" fmla="*/ 51 h 115"/>
                <a:gd name="T42" fmla="*/ 166 w 187"/>
                <a:gd name="T43" fmla="*/ 57 h 115"/>
                <a:gd name="T44" fmla="*/ 173 w 187"/>
                <a:gd name="T45" fmla="*/ 53 h 115"/>
                <a:gd name="T46" fmla="*/ 187 w 187"/>
                <a:gd name="T47" fmla="*/ 60 h 115"/>
                <a:gd name="T48" fmla="*/ 177 w 187"/>
                <a:gd name="T49" fmla="*/ 70 h 115"/>
                <a:gd name="T50" fmla="*/ 168 w 187"/>
                <a:gd name="T51" fmla="*/ 69 h 115"/>
                <a:gd name="T52" fmla="*/ 165 w 187"/>
                <a:gd name="T53" fmla="*/ 70 h 115"/>
                <a:gd name="T54" fmla="*/ 163 w 187"/>
                <a:gd name="T55" fmla="*/ 66 h 115"/>
                <a:gd name="T56" fmla="*/ 163 w 187"/>
                <a:gd name="T57" fmla="*/ 59 h 115"/>
                <a:gd name="T58" fmla="*/ 150 w 187"/>
                <a:gd name="T59" fmla="*/ 64 h 115"/>
                <a:gd name="T60" fmla="*/ 150 w 187"/>
                <a:gd name="T61" fmla="*/ 72 h 115"/>
                <a:gd name="T62" fmla="*/ 148 w 187"/>
                <a:gd name="T63" fmla="*/ 80 h 115"/>
                <a:gd name="T64" fmla="*/ 139 w 187"/>
                <a:gd name="T65" fmla="*/ 80 h 115"/>
                <a:gd name="T66" fmla="*/ 138 w 187"/>
                <a:gd name="T67" fmla="*/ 87 h 115"/>
                <a:gd name="T68" fmla="*/ 146 w 187"/>
                <a:gd name="T69" fmla="*/ 90 h 115"/>
                <a:gd name="T70" fmla="*/ 152 w 187"/>
                <a:gd name="T71" fmla="*/ 100 h 115"/>
                <a:gd name="T72" fmla="*/ 150 w 187"/>
                <a:gd name="T73" fmla="*/ 115 h 115"/>
                <a:gd name="T74" fmla="*/ 141 w 187"/>
                <a:gd name="T75" fmla="*/ 112 h 115"/>
                <a:gd name="T76" fmla="*/ 135 w 187"/>
                <a:gd name="T77" fmla="*/ 112 h 115"/>
                <a:gd name="T78" fmla="*/ 133 w 187"/>
                <a:gd name="T79" fmla="*/ 104 h 115"/>
                <a:gd name="T80" fmla="*/ 118 w 187"/>
                <a:gd name="T81" fmla="*/ 98 h 115"/>
                <a:gd name="T82" fmla="*/ 106 w 187"/>
                <a:gd name="T83" fmla="*/ 92 h 115"/>
                <a:gd name="T84" fmla="*/ 97 w 187"/>
                <a:gd name="T85" fmla="*/ 86 h 115"/>
                <a:gd name="T86" fmla="*/ 84 w 187"/>
                <a:gd name="T87" fmla="*/ 76 h 115"/>
                <a:gd name="T88" fmla="*/ 75 w 187"/>
                <a:gd name="T89" fmla="*/ 61 h 115"/>
                <a:gd name="T90" fmla="*/ 71 w 187"/>
                <a:gd name="T91" fmla="*/ 59 h 115"/>
                <a:gd name="T92" fmla="*/ 59 w 187"/>
                <a:gd name="T93" fmla="*/ 60 h 115"/>
                <a:gd name="T94" fmla="*/ 55 w 187"/>
                <a:gd name="T95" fmla="*/ 57 h 115"/>
                <a:gd name="T96" fmla="*/ 51 w 187"/>
                <a:gd name="T97" fmla="*/ 46 h 115"/>
                <a:gd name="T98" fmla="*/ 35 w 187"/>
                <a:gd name="T99" fmla="*/ 39 h 115"/>
                <a:gd name="T100" fmla="*/ 29 w 187"/>
                <a:gd name="T101" fmla="*/ 48 h 115"/>
                <a:gd name="T102" fmla="*/ 22 w 187"/>
                <a:gd name="T103" fmla="*/ 53 h 115"/>
                <a:gd name="T104" fmla="*/ 25 w 187"/>
                <a:gd name="T105" fmla="*/ 60 h 115"/>
                <a:gd name="T106" fmla="*/ 14 w 187"/>
                <a:gd name="T107" fmla="*/ 61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187" h="115">
                  <a:moveTo>
                    <a:pt x="14" y="61"/>
                  </a:moveTo>
                  <a:lnTo>
                    <a:pt x="0" y="10"/>
                  </a:lnTo>
                  <a:lnTo>
                    <a:pt x="22" y="0"/>
                  </a:lnTo>
                  <a:lnTo>
                    <a:pt x="24" y="1"/>
                  </a:lnTo>
                  <a:lnTo>
                    <a:pt x="43" y="11"/>
                  </a:lnTo>
                  <a:lnTo>
                    <a:pt x="52" y="15"/>
                  </a:lnTo>
                  <a:lnTo>
                    <a:pt x="65" y="27"/>
                  </a:lnTo>
                  <a:lnTo>
                    <a:pt x="76" y="25"/>
                  </a:lnTo>
                  <a:lnTo>
                    <a:pt x="93" y="23"/>
                  </a:lnTo>
                  <a:lnTo>
                    <a:pt x="108" y="33"/>
                  </a:lnTo>
                  <a:lnTo>
                    <a:pt x="112" y="47"/>
                  </a:lnTo>
                  <a:lnTo>
                    <a:pt x="117" y="47"/>
                  </a:lnTo>
                  <a:lnTo>
                    <a:pt x="122" y="58"/>
                  </a:lnTo>
                  <a:lnTo>
                    <a:pt x="135" y="58"/>
                  </a:lnTo>
                  <a:lnTo>
                    <a:pt x="140" y="65"/>
                  </a:lnTo>
                  <a:lnTo>
                    <a:pt x="143" y="65"/>
                  </a:lnTo>
                  <a:lnTo>
                    <a:pt x="144" y="54"/>
                  </a:lnTo>
                  <a:lnTo>
                    <a:pt x="154" y="44"/>
                  </a:lnTo>
                  <a:lnTo>
                    <a:pt x="160" y="40"/>
                  </a:lnTo>
                  <a:lnTo>
                    <a:pt x="163" y="42"/>
                  </a:lnTo>
                  <a:lnTo>
                    <a:pt x="157" y="51"/>
                  </a:lnTo>
                  <a:lnTo>
                    <a:pt x="166" y="57"/>
                  </a:lnTo>
                  <a:lnTo>
                    <a:pt x="173" y="53"/>
                  </a:lnTo>
                  <a:lnTo>
                    <a:pt x="187" y="60"/>
                  </a:lnTo>
                  <a:lnTo>
                    <a:pt x="177" y="70"/>
                  </a:lnTo>
                  <a:lnTo>
                    <a:pt x="168" y="69"/>
                  </a:lnTo>
                  <a:lnTo>
                    <a:pt x="165" y="70"/>
                  </a:lnTo>
                  <a:lnTo>
                    <a:pt x="163" y="66"/>
                  </a:lnTo>
                  <a:lnTo>
                    <a:pt x="163" y="59"/>
                  </a:lnTo>
                  <a:lnTo>
                    <a:pt x="150" y="64"/>
                  </a:lnTo>
                  <a:lnTo>
                    <a:pt x="150" y="72"/>
                  </a:lnTo>
                  <a:lnTo>
                    <a:pt x="148" y="80"/>
                  </a:lnTo>
                  <a:lnTo>
                    <a:pt x="139" y="80"/>
                  </a:lnTo>
                  <a:lnTo>
                    <a:pt x="138" y="87"/>
                  </a:lnTo>
                  <a:lnTo>
                    <a:pt x="146" y="90"/>
                  </a:lnTo>
                  <a:lnTo>
                    <a:pt x="152" y="100"/>
                  </a:lnTo>
                  <a:lnTo>
                    <a:pt x="150" y="115"/>
                  </a:lnTo>
                  <a:lnTo>
                    <a:pt x="141" y="112"/>
                  </a:lnTo>
                  <a:lnTo>
                    <a:pt x="135" y="112"/>
                  </a:lnTo>
                  <a:lnTo>
                    <a:pt x="133" y="104"/>
                  </a:lnTo>
                  <a:lnTo>
                    <a:pt x="118" y="98"/>
                  </a:lnTo>
                  <a:lnTo>
                    <a:pt x="106" y="92"/>
                  </a:lnTo>
                  <a:lnTo>
                    <a:pt x="97" y="86"/>
                  </a:lnTo>
                  <a:lnTo>
                    <a:pt x="84" y="76"/>
                  </a:lnTo>
                  <a:lnTo>
                    <a:pt x="75" y="61"/>
                  </a:lnTo>
                  <a:lnTo>
                    <a:pt x="71" y="59"/>
                  </a:lnTo>
                  <a:lnTo>
                    <a:pt x="59" y="60"/>
                  </a:lnTo>
                  <a:lnTo>
                    <a:pt x="55" y="57"/>
                  </a:lnTo>
                  <a:lnTo>
                    <a:pt x="51" y="46"/>
                  </a:lnTo>
                  <a:lnTo>
                    <a:pt x="35" y="39"/>
                  </a:lnTo>
                  <a:lnTo>
                    <a:pt x="29" y="48"/>
                  </a:lnTo>
                  <a:lnTo>
                    <a:pt x="22" y="53"/>
                  </a:lnTo>
                  <a:lnTo>
                    <a:pt x="25" y="60"/>
                  </a:lnTo>
                  <a:lnTo>
                    <a:pt x="14" y="6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" name="Freeform 13">
              <a:extLst>
                <a:ext uri="{FF2B5EF4-FFF2-40B4-BE49-F238E27FC236}">
                  <a16:creationId xmlns:a16="http://schemas.microsoft.com/office/drawing/2014/main" id="{E7B509AF-09A7-92EF-F2E7-1DFD7BE95FB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97688" y="3016250"/>
              <a:ext cx="277813" cy="211138"/>
            </a:xfrm>
            <a:custGeom>
              <a:avLst/>
              <a:gdLst>
                <a:gd name="T0" fmla="*/ 29 w 175"/>
                <a:gd name="T1" fmla="*/ 12 h 133"/>
                <a:gd name="T2" fmla="*/ 56 w 175"/>
                <a:gd name="T3" fmla="*/ 29 h 133"/>
                <a:gd name="T4" fmla="*/ 63 w 175"/>
                <a:gd name="T5" fmla="*/ 47 h 133"/>
                <a:gd name="T6" fmla="*/ 83 w 175"/>
                <a:gd name="T7" fmla="*/ 67 h 133"/>
                <a:gd name="T8" fmla="*/ 74 w 175"/>
                <a:gd name="T9" fmla="*/ 79 h 133"/>
                <a:gd name="T10" fmla="*/ 87 w 175"/>
                <a:gd name="T11" fmla="*/ 108 h 133"/>
                <a:gd name="T12" fmla="*/ 91 w 175"/>
                <a:gd name="T13" fmla="*/ 114 h 133"/>
                <a:gd name="T14" fmla="*/ 96 w 175"/>
                <a:gd name="T15" fmla="*/ 121 h 133"/>
                <a:gd name="T16" fmla="*/ 105 w 175"/>
                <a:gd name="T17" fmla="*/ 132 h 133"/>
                <a:gd name="T18" fmla="*/ 95 w 175"/>
                <a:gd name="T19" fmla="*/ 129 h 133"/>
                <a:gd name="T20" fmla="*/ 75 w 175"/>
                <a:gd name="T21" fmla="*/ 123 h 133"/>
                <a:gd name="T22" fmla="*/ 63 w 175"/>
                <a:gd name="T23" fmla="*/ 104 h 133"/>
                <a:gd name="T24" fmla="*/ 45 w 175"/>
                <a:gd name="T25" fmla="*/ 82 h 133"/>
                <a:gd name="T26" fmla="*/ 28 w 175"/>
                <a:gd name="T27" fmla="*/ 91 h 133"/>
                <a:gd name="T28" fmla="*/ 18 w 175"/>
                <a:gd name="T29" fmla="*/ 109 h 133"/>
                <a:gd name="T30" fmla="*/ 0 w 175"/>
                <a:gd name="T31" fmla="*/ 105 h 133"/>
                <a:gd name="T32" fmla="*/ 9 w 175"/>
                <a:gd name="T33" fmla="*/ 1 h 133"/>
                <a:gd name="T34" fmla="*/ 144 w 175"/>
                <a:gd name="T35" fmla="*/ 25 h 133"/>
                <a:gd name="T36" fmla="*/ 141 w 175"/>
                <a:gd name="T37" fmla="*/ 37 h 133"/>
                <a:gd name="T38" fmla="*/ 138 w 175"/>
                <a:gd name="T39" fmla="*/ 22 h 133"/>
                <a:gd name="T40" fmla="*/ 127 w 175"/>
                <a:gd name="T41" fmla="*/ 9 h 133"/>
                <a:gd name="T42" fmla="*/ 122 w 175"/>
                <a:gd name="T43" fmla="*/ 0 h 133"/>
                <a:gd name="T44" fmla="*/ 132 w 175"/>
                <a:gd name="T45" fmla="*/ 9 h 133"/>
                <a:gd name="T46" fmla="*/ 141 w 175"/>
                <a:gd name="T47" fmla="*/ 20 h 133"/>
                <a:gd name="T48" fmla="*/ 116 w 175"/>
                <a:gd name="T49" fmla="*/ 58 h 133"/>
                <a:gd name="T50" fmla="*/ 104 w 175"/>
                <a:gd name="T51" fmla="*/ 62 h 133"/>
                <a:gd name="T52" fmla="*/ 88 w 175"/>
                <a:gd name="T53" fmla="*/ 53 h 133"/>
                <a:gd name="T54" fmla="*/ 100 w 175"/>
                <a:gd name="T55" fmla="*/ 50 h 133"/>
                <a:gd name="T56" fmla="*/ 109 w 175"/>
                <a:gd name="T57" fmla="*/ 42 h 133"/>
                <a:gd name="T58" fmla="*/ 111 w 175"/>
                <a:gd name="T59" fmla="*/ 49 h 133"/>
                <a:gd name="T60" fmla="*/ 121 w 175"/>
                <a:gd name="T61" fmla="*/ 43 h 133"/>
                <a:gd name="T62" fmla="*/ 128 w 175"/>
                <a:gd name="T63" fmla="*/ 27 h 133"/>
                <a:gd name="T64" fmla="*/ 137 w 175"/>
                <a:gd name="T65" fmla="*/ 29 h 133"/>
                <a:gd name="T66" fmla="*/ 131 w 175"/>
                <a:gd name="T67" fmla="*/ 49 h 133"/>
                <a:gd name="T68" fmla="*/ 122 w 175"/>
                <a:gd name="T69" fmla="*/ 55 h 133"/>
                <a:gd name="T70" fmla="*/ 165 w 175"/>
                <a:gd name="T71" fmla="*/ 51 h 133"/>
                <a:gd name="T72" fmla="*/ 175 w 175"/>
                <a:gd name="T73" fmla="*/ 68 h 133"/>
                <a:gd name="T74" fmla="*/ 168 w 175"/>
                <a:gd name="T75" fmla="*/ 73 h 133"/>
                <a:gd name="T76" fmla="*/ 161 w 175"/>
                <a:gd name="T77" fmla="*/ 56 h 133"/>
                <a:gd name="T78" fmla="*/ 162 w 175"/>
                <a:gd name="T79" fmla="*/ 42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75" h="133">
                  <a:moveTo>
                    <a:pt x="9" y="1"/>
                  </a:moveTo>
                  <a:lnTo>
                    <a:pt x="29" y="12"/>
                  </a:lnTo>
                  <a:lnTo>
                    <a:pt x="49" y="21"/>
                  </a:lnTo>
                  <a:lnTo>
                    <a:pt x="56" y="29"/>
                  </a:lnTo>
                  <a:lnTo>
                    <a:pt x="62" y="38"/>
                  </a:lnTo>
                  <a:lnTo>
                    <a:pt x="63" y="47"/>
                  </a:lnTo>
                  <a:lnTo>
                    <a:pt x="80" y="58"/>
                  </a:lnTo>
                  <a:lnTo>
                    <a:pt x="83" y="67"/>
                  </a:lnTo>
                  <a:lnTo>
                    <a:pt x="72" y="68"/>
                  </a:lnTo>
                  <a:lnTo>
                    <a:pt x="74" y="79"/>
                  </a:lnTo>
                  <a:lnTo>
                    <a:pt x="82" y="90"/>
                  </a:lnTo>
                  <a:lnTo>
                    <a:pt x="87" y="108"/>
                  </a:lnTo>
                  <a:lnTo>
                    <a:pt x="94" y="108"/>
                  </a:lnTo>
                  <a:lnTo>
                    <a:pt x="91" y="114"/>
                  </a:lnTo>
                  <a:lnTo>
                    <a:pt x="100" y="118"/>
                  </a:lnTo>
                  <a:lnTo>
                    <a:pt x="96" y="121"/>
                  </a:lnTo>
                  <a:lnTo>
                    <a:pt x="107" y="127"/>
                  </a:lnTo>
                  <a:lnTo>
                    <a:pt x="105" y="132"/>
                  </a:lnTo>
                  <a:lnTo>
                    <a:pt x="97" y="133"/>
                  </a:lnTo>
                  <a:lnTo>
                    <a:pt x="95" y="129"/>
                  </a:lnTo>
                  <a:lnTo>
                    <a:pt x="86" y="126"/>
                  </a:lnTo>
                  <a:lnTo>
                    <a:pt x="75" y="123"/>
                  </a:lnTo>
                  <a:lnTo>
                    <a:pt x="68" y="113"/>
                  </a:lnTo>
                  <a:lnTo>
                    <a:pt x="63" y="104"/>
                  </a:lnTo>
                  <a:lnTo>
                    <a:pt x="60" y="90"/>
                  </a:lnTo>
                  <a:lnTo>
                    <a:pt x="45" y="82"/>
                  </a:lnTo>
                  <a:lnTo>
                    <a:pt x="35" y="87"/>
                  </a:lnTo>
                  <a:lnTo>
                    <a:pt x="28" y="91"/>
                  </a:lnTo>
                  <a:lnTo>
                    <a:pt x="28" y="103"/>
                  </a:lnTo>
                  <a:lnTo>
                    <a:pt x="18" y="109"/>
                  </a:lnTo>
                  <a:lnTo>
                    <a:pt x="11" y="105"/>
                  </a:lnTo>
                  <a:lnTo>
                    <a:pt x="0" y="105"/>
                  </a:lnTo>
                  <a:lnTo>
                    <a:pt x="7" y="53"/>
                  </a:lnTo>
                  <a:lnTo>
                    <a:pt x="9" y="1"/>
                  </a:lnTo>
                  <a:close/>
                  <a:moveTo>
                    <a:pt x="141" y="20"/>
                  </a:moveTo>
                  <a:lnTo>
                    <a:pt x="144" y="25"/>
                  </a:lnTo>
                  <a:lnTo>
                    <a:pt x="145" y="33"/>
                  </a:lnTo>
                  <a:lnTo>
                    <a:pt x="141" y="37"/>
                  </a:lnTo>
                  <a:lnTo>
                    <a:pt x="140" y="28"/>
                  </a:lnTo>
                  <a:lnTo>
                    <a:pt x="138" y="22"/>
                  </a:lnTo>
                  <a:lnTo>
                    <a:pt x="133" y="15"/>
                  </a:lnTo>
                  <a:lnTo>
                    <a:pt x="127" y="9"/>
                  </a:lnTo>
                  <a:lnTo>
                    <a:pt x="119" y="4"/>
                  </a:lnTo>
                  <a:lnTo>
                    <a:pt x="122" y="0"/>
                  </a:lnTo>
                  <a:lnTo>
                    <a:pt x="128" y="4"/>
                  </a:lnTo>
                  <a:lnTo>
                    <a:pt x="132" y="9"/>
                  </a:lnTo>
                  <a:lnTo>
                    <a:pt x="137" y="12"/>
                  </a:lnTo>
                  <a:lnTo>
                    <a:pt x="141" y="20"/>
                  </a:lnTo>
                  <a:close/>
                  <a:moveTo>
                    <a:pt x="122" y="55"/>
                  </a:moveTo>
                  <a:lnTo>
                    <a:pt x="116" y="58"/>
                  </a:lnTo>
                  <a:lnTo>
                    <a:pt x="110" y="62"/>
                  </a:lnTo>
                  <a:lnTo>
                    <a:pt x="104" y="62"/>
                  </a:lnTo>
                  <a:lnTo>
                    <a:pt x="95" y="57"/>
                  </a:lnTo>
                  <a:lnTo>
                    <a:pt x="88" y="53"/>
                  </a:lnTo>
                  <a:lnTo>
                    <a:pt x="90" y="47"/>
                  </a:lnTo>
                  <a:lnTo>
                    <a:pt x="100" y="50"/>
                  </a:lnTo>
                  <a:lnTo>
                    <a:pt x="107" y="49"/>
                  </a:lnTo>
                  <a:lnTo>
                    <a:pt x="109" y="42"/>
                  </a:lnTo>
                  <a:lnTo>
                    <a:pt x="111" y="40"/>
                  </a:lnTo>
                  <a:lnTo>
                    <a:pt x="111" y="49"/>
                  </a:lnTo>
                  <a:lnTo>
                    <a:pt x="118" y="48"/>
                  </a:lnTo>
                  <a:lnTo>
                    <a:pt x="121" y="43"/>
                  </a:lnTo>
                  <a:lnTo>
                    <a:pt x="128" y="37"/>
                  </a:lnTo>
                  <a:lnTo>
                    <a:pt x="128" y="27"/>
                  </a:lnTo>
                  <a:lnTo>
                    <a:pt x="134" y="27"/>
                  </a:lnTo>
                  <a:lnTo>
                    <a:pt x="137" y="29"/>
                  </a:lnTo>
                  <a:lnTo>
                    <a:pt x="135" y="39"/>
                  </a:lnTo>
                  <a:lnTo>
                    <a:pt x="131" y="49"/>
                  </a:lnTo>
                  <a:lnTo>
                    <a:pt x="124" y="50"/>
                  </a:lnTo>
                  <a:lnTo>
                    <a:pt x="122" y="55"/>
                  </a:lnTo>
                  <a:close/>
                  <a:moveTo>
                    <a:pt x="163" y="47"/>
                  </a:moveTo>
                  <a:lnTo>
                    <a:pt x="165" y="51"/>
                  </a:lnTo>
                  <a:lnTo>
                    <a:pt x="170" y="61"/>
                  </a:lnTo>
                  <a:lnTo>
                    <a:pt x="175" y="68"/>
                  </a:lnTo>
                  <a:lnTo>
                    <a:pt x="173" y="72"/>
                  </a:lnTo>
                  <a:lnTo>
                    <a:pt x="168" y="73"/>
                  </a:lnTo>
                  <a:lnTo>
                    <a:pt x="165" y="67"/>
                  </a:lnTo>
                  <a:lnTo>
                    <a:pt x="161" y="56"/>
                  </a:lnTo>
                  <a:lnTo>
                    <a:pt x="160" y="44"/>
                  </a:lnTo>
                  <a:lnTo>
                    <a:pt x="162" y="42"/>
                  </a:lnTo>
                  <a:lnTo>
                    <a:pt x="163" y="4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" name="Freeform 14">
              <a:extLst>
                <a:ext uri="{FF2B5EF4-FFF2-40B4-BE49-F238E27FC236}">
                  <a16:creationId xmlns:a16="http://schemas.microsoft.com/office/drawing/2014/main" id="{589F8CEE-0963-D075-DB05-C74C3EF6DEF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084888" y="2820988"/>
              <a:ext cx="827088" cy="384175"/>
            </a:xfrm>
            <a:custGeom>
              <a:avLst/>
              <a:gdLst>
                <a:gd name="T0" fmla="*/ 504 w 521"/>
                <a:gd name="T1" fmla="*/ 214 h 242"/>
                <a:gd name="T2" fmla="*/ 481 w 521"/>
                <a:gd name="T3" fmla="*/ 203 h 242"/>
                <a:gd name="T4" fmla="*/ 463 w 521"/>
                <a:gd name="T5" fmla="*/ 154 h 242"/>
                <a:gd name="T6" fmla="*/ 428 w 521"/>
                <a:gd name="T7" fmla="*/ 147 h 242"/>
                <a:gd name="T8" fmla="*/ 431 w 521"/>
                <a:gd name="T9" fmla="*/ 121 h 242"/>
                <a:gd name="T10" fmla="*/ 417 w 521"/>
                <a:gd name="T11" fmla="*/ 107 h 242"/>
                <a:gd name="T12" fmla="*/ 424 w 521"/>
                <a:gd name="T13" fmla="*/ 87 h 242"/>
                <a:gd name="T14" fmla="*/ 458 w 521"/>
                <a:gd name="T15" fmla="*/ 135 h 242"/>
                <a:gd name="T16" fmla="*/ 501 w 521"/>
                <a:gd name="T17" fmla="*/ 114 h 242"/>
                <a:gd name="T18" fmla="*/ 333 w 521"/>
                <a:gd name="T19" fmla="*/ 223 h 242"/>
                <a:gd name="T20" fmla="*/ 312 w 521"/>
                <a:gd name="T21" fmla="*/ 241 h 242"/>
                <a:gd name="T22" fmla="*/ 439 w 521"/>
                <a:gd name="T23" fmla="*/ 191 h 242"/>
                <a:gd name="T24" fmla="*/ 447 w 521"/>
                <a:gd name="T25" fmla="*/ 172 h 242"/>
                <a:gd name="T26" fmla="*/ 252 w 521"/>
                <a:gd name="T27" fmla="*/ 32 h 242"/>
                <a:gd name="T28" fmla="*/ 258 w 521"/>
                <a:gd name="T29" fmla="*/ 70 h 242"/>
                <a:gd name="T30" fmla="*/ 244 w 521"/>
                <a:gd name="T31" fmla="*/ 119 h 242"/>
                <a:gd name="T32" fmla="*/ 219 w 521"/>
                <a:gd name="T33" fmla="*/ 135 h 242"/>
                <a:gd name="T34" fmla="*/ 189 w 521"/>
                <a:gd name="T35" fmla="*/ 127 h 242"/>
                <a:gd name="T36" fmla="*/ 165 w 521"/>
                <a:gd name="T37" fmla="*/ 102 h 242"/>
                <a:gd name="T38" fmla="*/ 165 w 521"/>
                <a:gd name="T39" fmla="*/ 51 h 242"/>
                <a:gd name="T40" fmla="*/ 191 w 521"/>
                <a:gd name="T41" fmla="*/ 69 h 242"/>
                <a:gd name="T42" fmla="*/ 222 w 521"/>
                <a:gd name="T43" fmla="*/ 60 h 242"/>
                <a:gd name="T44" fmla="*/ 248 w 521"/>
                <a:gd name="T45" fmla="*/ 16 h 242"/>
                <a:gd name="T46" fmla="*/ 405 w 521"/>
                <a:gd name="T47" fmla="*/ 143 h 242"/>
                <a:gd name="T48" fmla="*/ 372 w 521"/>
                <a:gd name="T49" fmla="*/ 135 h 242"/>
                <a:gd name="T50" fmla="*/ 353 w 521"/>
                <a:gd name="T51" fmla="*/ 138 h 242"/>
                <a:gd name="T52" fmla="*/ 360 w 521"/>
                <a:gd name="T53" fmla="*/ 140 h 242"/>
                <a:gd name="T54" fmla="*/ 382 w 521"/>
                <a:gd name="T55" fmla="*/ 64 h 242"/>
                <a:gd name="T56" fmla="*/ 379 w 521"/>
                <a:gd name="T57" fmla="*/ 94 h 242"/>
                <a:gd name="T58" fmla="*/ 369 w 521"/>
                <a:gd name="T59" fmla="*/ 53 h 242"/>
                <a:gd name="T60" fmla="*/ 340 w 521"/>
                <a:gd name="T61" fmla="*/ 57 h 242"/>
                <a:gd name="T62" fmla="*/ 314 w 521"/>
                <a:gd name="T63" fmla="*/ 75 h 242"/>
                <a:gd name="T64" fmla="*/ 294 w 521"/>
                <a:gd name="T65" fmla="*/ 103 h 242"/>
                <a:gd name="T66" fmla="*/ 315 w 521"/>
                <a:gd name="T67" fmla="*/ 96 h 242"/>
                <a:gd name="T68" fmla="*/ 309 w 521"/>
                <a:gd name="T69" fmla="*/ 136 h 242"/>
                <a:gd name="T70" fmla="*/ 306 w 521"/>
                <a:gd name="T71" fmla="*/ 163 h 242"/>
                <a:gd name="T72" fmla="*/ 300 w 521"/>
                <a:gd name="T73" fmla="*/ 146 h 242"/>
                <a:gd name="T74" fmla="*/ 287 w 521"/>
                <a:gd name="T75" fmla="*/ 145 h 242"/>
                <a:gd name="T76" fmla="*/ 278 w 521"/>
                <a:gd name="T77" fmla="*/ 150 h 242"/>
                <a:gd name="T78" fmla="*/ 273 w 521"/>
                <a:gd name="T79" fmla="*/ 115 h 242"/>
                <a:gd name="T80" fmla="*/ 293 w 521"/>
                <a:gd name="T81" fmla="*/ 61 h 242"/>
                <a:gd name="T82" fmla="*/ 262 w 521"/>
                <a:gd name="T83" fmla="*/ 228 h 242"/>
                <a:gd name="T84" fmla="*/ 281 w 521"/>
                <a:gd name="T85" fmla="*/ 239 h 242"/>
                <a:gd name="T86" fmla="*/ 310 w 521"/>
                <a:gd name="T87" fmla="*/ 206 h 242"/>
                <a:gd name="T88" fmla="*/ 276 w 521"/>
                <a:gd name="T89" fmla="*/ 212 h 242"/>
                <a:gd name="T90" fmla="*/ 265 w 521"/>
                <a:gd name="T91" fmla="*/ 209 h 242"/>
                <a:gd name="T92" fmla="*/ 239 w 521"/>
                <a:gd name="T93" fmla="*/ 220 h 242"/>
                <a:gd name="T94" fmla="*/ 257 w 521"/>
                <a:gd name="T95" fmla="*/ 210 h 242"/>
                <a:gd name="T96" fmla="*/ 175 w 521"/>
                <a:gd name="T97" fmla="*/ 179 h 242"/>
                <a:gd name="T98" fmla="*/ 228 w 521"/>
                <a:gd name="T99" fmla="*/ 210 h 242"/>
                <a:gd name="T100" fmla="*/ 181 w 521"/>
                <a:gd name="T101" fmla="*/ 207 h 242"/>
                <a:gd name="T102" fmla="*/ 145 w 521"/>
                <a:gd name="T103" fmla="*/ 199 h 242"/>
                <a:gd name="T104" fmla="*/ 123 w 521"/>
                <a:gd name="T105" fmla="*/ 170 h 242"/>
                <a:gd name="T106" fmla="*/ 106 w 521"/>
                <a:gd name="T107" fmla="*/ 98 h 242"/>
                <a:gd name="T108" fmla="*/ 125 w 521"/>
                <a:gd name="T109" fmla="*/ 127 h 242"/>
                <a:gd name="T110" fmla="*/ 98 w 521"/>
                <a:gd name="T111" fmla="*/ 157 h 242"/>
                <a:gd name="T112" fmla="*/ 66 w 521"/>
                <a:gd name="T113" fmla="*/ 112 h 242"/>
                <a:gd name="T114" fmla="*/ 40 w 521"/>
                <a:gd name="T115" fmla="*/ 54 h 242"/>
                <a:gd name="T116" fmla="*/ 2 w 521"/>
                <a:gd name="T117" fmla="*/ 8 h 242"/>
                <a:gd name="T118" fmla="*/ 36 w 521"/>
                <a:gd name="T119" fmla="*/ 19 h 242"/>
                <a:gd name="T120" fmla="*/ 74 w 521"/>
                <a:gd name="T121" fmla="*/ 51 h 242"/>
                <a:gd name="T122" fmla="*/ 95 w 521"/>
                <a:gd name="T123" fmla="*/ 93 h 2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521" h="242">
                  <a:moveTo>
                    <a:pt x="521" y="124"/>
                  </a:moveTo>
                  <a:lnTo>
                    <a:pt x="519" y="176"/>
                  </a:lnTo>
                  <a:lnTo>
                    <a:pt x="512" y="228"/>
                  </a:lnTo>
                  <a:lnTo>
                    <a:pt x="504" y="214"/>
                  </a:lnTo>
                  <a:lnTo>
                    <a:pt x="493" y="211"/>
                  </a:lnTo>
                  <a:lnTo>
                    <a:pt x="490" y="215"/>
                  </a:lnTo>
                  <a:lnTo>
                    <a:pt x="475" y="215"/>
                  </a:lnTo>
                  <a:lnTo>
                    <a:pt x="481" y="203"/>
                  </a:lnTo>
                  <a:lnTo>
                    <a:pt x="489" y="199"/>
                  </a:lnTo>
                  <a:lnTo>
                    <a:pt x="488" y="181"/>
                  </a:lnTo>
                  <a:lnTo>
                    <a:pt x="483" y="168"/>
                  </a:lnTo>
                  <a:lnTo>
                    <a:pt x="463" y="154"/>
                  </a:lnTo>
                  <a:lnTo>
                    <a:pt x="454" y="152"/>
                  </a:lnTo>
                  <a:lnTo>
                    <a:pt x="437" y="138"/>
                  </a:lnTo>
                  <a:lnTo>
                    <a:pt x="434" y="145"/>
                  </a:lnTo>
                  <a:lnTo>
                    <a:pt x="428" y="147"/>
                  </a:lnTo>
                  <a:lnTo>
                    <a:pt x="427" y="140"/>
                  </a:lnTo>
                  <a:lnTo>
                    <a:pt x="427" y="134"/>
                  </a:lnTo>
                  <a:lnTo>
                    <a:pt x="419" y="126"/>
                  </a:lnTo>
                  <a:lnTo>
                    <a:pt x="431" y="121"/>
                  </a:lnTo>
                  <a:lnTo>
                    <a:pt x="439" y="121"/>
                  </a:lnTo>
                  <a:lnTo>
                    <a:pt x="438" y="117"/>
                  </a:lnTo>
                  <a:lnTo>
                    <a:pt x="422" y="116"/>
                  </a:lnTo>
                  <a:lnTo>
                    <a:pt x="417" y="107"/>
                  </a:lnTo>
                  <a:lnTo>
                    <a:pt x="408" y="104"/>
                  </a:lnTo>
                  <a:lnTo>
                    <a:pt x="403" y="96"/>
                  </a:lnTo>
                  <a:lnTo>
                    <a:pt x="419" y="93"/>
                  </a:lnTo>
                  <a:lnTo>
                    <a:pt x="424" y="87"/>
                  </a:lnTo>
                  <a:lnTo>
                    <a:pt x="442" y="94"/>
                  </a:lnTo>
                  <a:lnTo>
                    <a:pt x="444" y="100"/>
                  </a:lnTo>
                  <a:lnTo>
                    <a:pt x="446" y="125"/>
                  </a:lnTo>
                  <a:lnTo>
                    <a:pt x="458" y="135"/>
                  </a:lnTo>
                  <a:lnTo>
                    <a:pt x="468" y="118"/>
                  </a:lnTo>
                  <a:lnTo>
                    <a:pt x="481" y="110"/>
                  </a:lnTo>
                  <a:lnTo>
                    <a:pt x="491" y="110"/>
                  </a:lnTo>
                  <a:lnTo>
                    <a:pt x="501" y="114"/>
                  </a:lnTo>
                  <a:lnTo>
                    <a:pt x="509" y="121"/>
                  </a:lnTo>
                  <a:lnTo>
                    <a:pt x="521" y="124"/>
                  </a:lnTo>
                  <a:close/>
                  <a:moveTo>
                    <a:pt x="332" y="220"/>
                  </a:moveTo>
                  <a:lnTo>
                    <a:pt x="333" y="223"/>
                  </a:lnTo>
                  <a:lnTo>
                    <a:pt x="332" y="227"/>
                  </a:lnTo>
                  <a:lnTo>
                    <a:pt x="323" y="238"/>
                  </a:lnTo>
                  <a:lnTo>
                    <a:pt x="313" y="242"/>
                  </a:lnTo>
                  <a:lnTo>
                    <a:pt x="312" y="241"/>
                  </a:lnTo>
                  <a:lnTo>
                    <a:pt x="314" y="235"/>
                  </a:lnTo>
                  <a:lnTo>
                    <a:pt x="320" y="225"/>
                  </a:lnTo>
                  <a:lnTo>
                    <a:pt x="332" y="220"/>
                  </a:lnTo>
                  <a:close/>
                  <a:moveTo>
                    <a:pt x="439" y="191"/>
                  </a:moveTo>
                  <a:lnTo>
                    <a:pt x="439" y="179"/>
                  </a:lnTo>
                  <a:lnTo>
                    <a:pt x="442" y="173"/>
                  </a:lnTo>
                  <a:lnTo>
                    <a:pt x="445" y="168"/>
                  </a:lnTo>
                  <a:lnTo>
                    <a:pt x="447" y="172"/>
                  </a:lnTo>
                  <a:lnTo>
                    <a:pt x="446" y="180"/>
                  </a:lnTo>
                  <a:lnTo>
                    <a:pt x="439" y="191"/>
                  </a:lnTo>
                  <a:close/>
                  <a:moveTo>
                    <a:pt x="258" y="19"/>
                  </a:moveTo>
                  <a:lnTo>
                    <a:pt x="252" y="32"/>
                  </a:lnTo>
                  <a:lnTo>
                    <a:pt x="261" y="47"/>
                  </a:lnTo>
                  <a:lnTo>
                    <a:pt x="259" y="54"/>
                  </a:lnTo>
                  <a:lnTo>
                    <a:pt x="272" y="68"/>
                  </a:lnTo>
                  <a:lnTo>
                    <a:pt x="258" y="70"/>
                  </a:lnTo>
                  <a:lnTo>
                    <a:pt x="255" y="81"/>
                  </a:lnTo>
                  <a:lnTo>
                    <a:pt x="256" y="94"/>
                  </a:lnTo>
                  <a:lnTo>
                    <a:pt x="244" y="104"/>
                  </a:lnTo>
                  <a:lnTo>
                    <a:pt x="244" y="119"/>
                  </a:lnTo>
                  <a:lnTo>
                    <a:pt x="238" y="143"/>
                  </a:lnTo>
                  <a:lnTo>
                    <a:pt x="237" y="138"/>
                  </a:lnTo>
                  <a:lnTo>
                    <a:pt x="224" y="145"/>
                  </a:lnTo>
                  <a:lnTo>
                    <a:pt x="219" y="135"/>
                  </a:lnTo>
                  <a:lnTo>
                    <a:pt x="212" y="134"/>
                  </a:lnTo>
                  <a:lnTo>
                    <a:pt x="206" y="129"/>
                  </a:lnTo>
                  <a:lnTo>
                    <a:pt x="192" y="135"/>
                  </a:lnTo>
                  <a:lnTo>
                    <a:pt x="189" y="127"/>
                  </a:lnTo>
                  <a:lnTo>
                    <a:pt x="181" y="128"/>
                  </a:lnTo>
                  <a:lnTo>
                    <a:pt x="172" y="126"/>
                  </a:lnTo>
                  <a:lnTo>
                    <a:pt x="170" y="106"/>
                  </a:lnTo>
                  <a:lnTo>
                    <a:pt x="165" y="102"/>
                  </a:lnTo>
                  <a:lnTo>
                    <a:pt x="160" y="89"/>
                  </a:lnTo>
                  <a:lnTo>
                    <a:pt x="158" y="75"/>
                  </a:lnTo>
                  <a:lnTo>
                    <a:pt x="159" y="61"/>
                  </a:lnTo>
                  <a:lnTo>
                    <a:pt x="165" y="51"/>
                  </a:lnTo>
                  <a:lnTo>
                    <a:pt x="168" y="61"/>
                  </a:lnTo>
                  <a:lnTo>
                    <a:pt x="175" y="70"/>
                  </a:lnTo>
                  <a:lnTo>
                    <a:pt x="183" y="68"/>
                  </a:lnTo>
                  <a:lnTo>
                    <a:pt x="191" y="69"/>
                  </a:lnTo>
                  <a:lnTo>
                    <a:pt x="196" y="60"/>
                  </a:lnTo>
                  <a:lnTo>
                    <a:pt x="203" y="59"/>
                  </a:lnTo>
                  <a:lnTo>
                    <a:pt x="213" y="63"/>
                  </a:lnTo>
                  <a:lnTo>
                    <a:pt x="222" y="60"/>
                  </a:lnTo>
                  <a:lnTo>
                    <a:pt x="227" y="39"/>
                  </a:lnTo>
                  <a:lnTo>
                    <a:pt x="232" y="34"/>
                  </a:lnTo>
                  <a:lnTo>
                    <a:pt x="235" y="16"/>
                  </a:lnTo>
                  <a:lnTo>
                    <a:pt x="248" y="16"/>
                  </a:lnTo>
                  <a:lnTo>
                    <a:pt x="258" y="19"/>
                  </a:lnTo>
                  <a:close/>
                  <a:moveTo>
                    <a:pt x="389" y="125"/>
                  </a:moveTo>
                  <a:lnTo>
                    <a:pt x="402" y="130"/>
                  </a:lnTo>
                  <a:lnTo>
                    <a:pt x="405" y="143"/>
                  </a:lnTo>
                  <a:lnTo>
                    <a:pt x="395" y="136"/>
                  </a:lnTo>
                  <a:lnTo>
                    <a:pt x="387" y="135"/>
                  </a:lnTo>
                  <a:lnTo>
                    <a:pt x="380" y="136"/>
                  </a:lnTo>
                  <a:lnTo>
                    <a:pt x="372" y="135"/>
                  </a:lnTo>
                  <a:lnTo>
                    <a:pt x="376" y="126"/>
                  </a:lnTo>
                  <a:lnTo>
                    <a:pt x="389" y="125"/>
                  </a:lnTo>
                  <a:close/>
                  <a:moveTo>
                    <a:pt x="360" y="140"/>
                  </a:moveTo>
                  <a:lnTo>
                    <a:pt x="353" y="138"/>
                  </a:lnTo>
                  <a:lnTo>
                    <a:pt x="350" y="132"/>
                  </a:lnTo>
                  <a:lnTo>
                    <a:pt x="362" y="130"/>
                  </a:lnTo>
                  <a:lnTo>
                    <a:pt x="365" y="136"/>
                  </a:lnTo>
                  <a:lnTo>
                    <a:pt x="360" y="140"/>
                  </a:lnTo>
                  <a:close/>
                  <a:moveTo>
                    <a:pt x="373" y="48"/>
                  </a:moveTo>
                  <a:lnTo>
                    <a:pt x="375" y="57"/>
                  </a:lnTo>
                  <a:lnTo>
                    <a:pt x="381" y="58"/>
                  </a:lnTo>
                  <a:lnTo>
                    <a:pt x="382" y="64"/>
                  </a:lnTo>
                  <a:lnTo>
                    <a:pt x="381" y="78"/>
                  </a:lnTo>
                  <a:lnTo>
                    <a:pt x="376" y="76"/>
                  </a:lnTo>
                  <a:lnTo>
                    <a:pt x="375" y="85"/>
                  </a:lnTo>
                  <a:lnTo>
                    <a:pt x="379" y="94"/>
                  </a:lnTo>
                  <a:lnTo>
                    <a:pt x="376" y="96"/>
                  </a:lnTo>
                  <a:lnTo>
                    <a:pt x="371" y="85"/>
                  </a:lnTo>
                  <a:lnTo>
                    <a:pt x="368" y="67"/>
                  </a:lnTo>
                  <a:lnTo>
                    <a:pt x="369" y="53"/>
                  </a:lnTo>
                  <a:lnTo>
                    <a:pt x="373" y="48"/>
                  </a:lnTo>
                  <a:close/>
                  <a:moveTo>
                    <a:pt x="316" y="69"/>
                  </a:moveTo>
                  <a:lnTo>
                    <a:pt x="329" y="68"/>
                  </a:lnTo>
                  <a:lnTo>
                    <a:pt x="340" y="57"/>
                  </a:lnTo>
                  <a:lnTo>
                    <a:pt x="343" y="60"/>
                  </a:lnTo>
                  <a:lnTo>
                    <a:pt x="334" y="75"/>
                  </a:lnTo>
                  <a:lnTo>
                    <a:pt x="325" y="79"/>
                  </a:lnTo>
                  <a:lnTo>
                    <a:pt x="314" y="75"/>
                  </a:lnTo>
                  <a:lnTo>
                    <a:pt x="295" y="75"/>
                  </a:lnTo>
                  <a:lnTo>
                    <a:pt x="285" y="79"/>
                  </a:lnTo>
                  <a:lnTo>
                    <a:pt x="283" y="90"/>
                  </a:lnTo>
                  <a:lnTo>
                    <a:pt x="294" y="103"/>
                  </a:lnTo>
                  <a:lnTo>
                    <a:pt x="300" y="96"/>
                  </a:lnTo>
                  <a:lnTo>
                    <a:pt x="322" y="91"/>
                  </a:lnTo>
                  <a:lnTo>
                    <a:pt x="321" y="98"/>
                  </a:lnTo>
                  <a:lnTo>
                    <a:pt x="315" y="96"/>
                  </a:lnTo>
                  <a:lnTo>
                    <a:pt x="310" y="105"/>
                  </a:lnTo>
                  <a:lnTo>
                    <a:pt x="300" y="112"/>
                  </a:lnTo>
                  <a:lnTo>
                    <a:pt x="310" y="130"/>
                  </a:lnTo>
                  <a:lnTo>
                    <a:pt x="309" y="136"/>
                  </a:lnTo>
                  <a:lnTo>
                    <a:pt x="317" y="154"/>
                  </a:lnTo>
                  <a:lnTo>
                    <a:pt x="316" y="165"/>
                  </a:lnTo>
                  <a:lnTo>
                    <a:pt x="310" y="169"/>
                  </a:lnTo>
                  <a:lnTo>
                    <a:pt x="306" y="163"/>
                  </a:lnTo>
                  <a:lnTo>
                    <a:pt x="312" y="151"/>
                  </a:lnTo>
                  <a:lnTo>
                    <a:pt x="301" y="157"/>
                  </a:lnTo>
                  <a:lnTo>
                    <a:pt x="299" y="152"/>
                  </a:lnTo>
                  <a:lnTo>
                    <a:pt x="300" y="146"/>
                  </a:lnTo>
                  <a:lnTo>
                    <a:pt x="292" y="137"/>
                  </a:lnTo>
                  <a:lnTo>
                    <a:pt x="294" y="123"/>
                  </a:lnTo>
                  <a:lnTo>
                    <a:pt x="285" y="127"/>
                  </a:lnTo>
                  <a:lnTo>
                    <a:pt x="287" y="145"/>
                  </a:lnTo>
                  <a:lnTo>
                    <a:pt x="285" y="167"/>
                  </a:lnTo>
                  <a:lnTo>
                    <a:pt x="278" y="169"/>
                  </a:lnTo>
                  <a:lnTo>
                    <a:pt x="273" y="165"/>
                  </a:lnTo>
                  <a:lnTo>
                    <a:pt x="278" y="150"/>
                  </a:lnTo>
                  <a:lnTo>
                    <a:pt x="277" y="136"/>
                  </a:lnTo>
                  <a:lnTo>
                    <a:pt x="271" y="136"/>
                  </a:lnTo>
                  <a:lnTo>
                    <a:pt x="269" y="125"/>
                  </a:lnTo>
                  <a:lnTo>
                    <a:pt x="273" y="115"/>
                  </a:lnTo>
                  <a:lnTo>
                    <a:pt x="276" y="103"/>
                  </a:lnTo>
                  <a:lnTo>
                    <a:pt x="282" y="80"/>
                  </a:lnTo>
                  <a:lnTo>
                    <a:pt x="283" y="73"/>
                  </a:lnTo>
                  <a:lnTo>
                    <a:pt x="293" y="61"/>
                  </a:lnTo>
                  <a:lnTo>
                    <a:pt x="302" y="67"/>
                  </a:lnTo>
                  <a:lnTo>
                    <a:pt x="316" y="69"/>
                  </a:lnTo>
                  <a:close/>
                  <a:moveTo>
                    <a:pt x="277" y="239"/>
                  </a:moveTo>
                  <a:lnTo>
                    <a:pt x="262" y="228"/>
                  </a:lnTo>
                  <a:lnTo>
                    <a:pt x="273" y="225"/>
                  </a:lnTo>
                  <a:lnTo>
                    <a:pt x="279" y="231"/>
                  </a:lnTo>
                  <a:lnTo>
                    <a:pt x="282" y="235"/>
                  </a:lnTo>
                  <a:lnTo>
                    <a:pt x="281" y="239"/>
                  </a:lnTo>
                  <a:lnTo>
                    <a:pt x="277" y="239"/>
                  </a:lnTo>
                  <a:close/>
                  <a:moveTo>
                    <a:pt x="291" y="213"/>
                  </a:moveTo>
                  <a:lnTo>
                    <a:pt x="299" y="212"/>
                  </a:lnTo>
                  <a:lnTo>
                    <a:pt x="310" y="206"/>
                  </a:lnTo>
                  <a:lnTo>
                    <a:pt x="307" y="215"/>
                  </a:lnTo>
                  <a:lnTo>
                    <a:pt x="290" y="219"/>
                  </a:lnTo>
                  <a:lnTo>
                    <a:pt x="274" y="217"/>
                  </a:lnTo>
                  <a:lnTo>
                    <a:pt x="276" y="212"/>
                  </a:lnTo>
                  <a:lnTo>
                    <a:pt x="284" y="209"/>
                  </a:lnTo>
                  <a:lnTo>
                    <a:pt x="291" y="213"/>
                  </a:lnTo>
                  <a:close/>
                  <a:moveTo>
                    <a:pt x="257" y="210"/>
                  </a:moveTo>
                  <a:lnTo>
                    <a:pt x="265" y="209"/>
                  </a:lnTo>
                  <a:lnTo>
                    <a:pt x="267" y="215"/>
                  </a:lnTo>
                  <a:lnTo>
                    <a:pt x="252" y="217"/>
                  </a:lnTo>
                  <a:lnTo>
                    <a:pt x="245" y="220"/>
                  </a:lnTo>
                  <a:lnTo>
                    <a:pt x="239" y="220"/>
                  </a:lnTo>
                  <a:lnTo>
                    <a:pt x="244" y="211"/>
                  </a:lnTo>
                  <a:lnTo>
                    <a:pt x="250" y="211"/>
                  </a:lnTo>
                  <a:lnTo>
                    <a:pt x="254" y="205"/>
                  </a:lnTo>
                  <a:lnTo>
                    <a:pt x="257" y="210"/>
                  </a:lnTo>
                  <a:close/>
                  <a:moveTo>
                    <a:pt x="149" y="178"/>
                  </a:moveTo>
                  <a:lnTo>
                    <a:pt x="150" y="184"/>
                  </a:lnTo>
                  <a:lnTo>
                    <a:pt x="172" y="185"/>
                  </a:lnTo>
                  <a:lnTo>
                    <a:pt x="175" y="179"/>
                  </a:lnTo>
                  <a:lnTo>
                    <a:pt x="195" y="188"/>
                  </a:lnTo>
                  <a:lnTo>
                    <a:pt x="198" y="196"/>
                  </a:lnTo>
                  <a:lnTo>
                    <a:pt x="215" y="200"/>
                  </a:lnTo>
                  <a:lnTo>
                    <a:pt x="228" y="210"/>
                  </a:lnTo>
                  <a:lnTo>
                    <a:pt x="215" y="215"/>
                  </a:lnTo>
                  <a:lnTo>
                    <a:pt x="203" y="209"/>
                  </a:lnTo>
                  <a:lnTo>
                    <a:pt x="192" y="209"/>
                  </a:lnTo>
                  <a:lnTo>
                    <a:pt x="181" y="207"/>
                  </a:lnTo>
                  <a:lnTo>
                    <a:pt x="171" y="204"/>
                  </a:lnTo>
                  <a:lnTo>
                    <a:pt x="158" y="199"/>
                  </a:lnTo>
                  <a:lnTo>
                    <a:pt x="150" y="196"/>
                  </a:lnTo>
                  <a:lnTo>
                    <a:pt x="145" y="199"/>
                  </a:lnTo>
                  <a:lnTo>
                    <a:pt x="125" y="192"/>
                  </a:lnTo>
                  <a:lnTo>
                    <a:pt x="124" y="185"/>
                  </a:lnTo>
                  <a:lnTo>
                    <a:pt x="113" y="184"/>
                  </a:lnTo>
                  <a:lnTo>
                    <a:pt x="123" y="170"/>
                  </a:lnTo>
                  <a:lnTo>
                    <a:pt x="136" y="171"/>
                  </a:lnTo>
                  <a:lnTo>
                    <a:pt x="145" y="178"/>
                  </a:lnTo>
                  <a:lnTo>
                    <a:pt x="149" y="178"/>
                  </a:lnTo>
                  <a:close/>
                  <a:moveTo>
                    <a:pt x="106" y="98"/>
                  </a:moveTo>
                  <a:lnTo>
                    <a:pt x="107" y="108"/>
                  </a:lnTo>
                  <a:lnTo>
                    <a:pt x="112" y="117"/>
                  </a:lnTo>
                  <a:lnTo>
                    <a:pt x="119" y="118"/>
                  </a:lnTo>
                  <a:lnTo>
                    <a:pt x="125" y="127"/>
                  </a:lnTo>
                  <a:lnTo>
                    <a:pt x="121" y="147"/>
                  </a:lnTo>
                  <a:lnTo>
                    <a:pt x="119" y="169"/>
                  </a:lnTo>
                  <a:lnTo>
                    <a:pt x="107" y="170"/>
                  </a:lnTo>
                  <a:lnTo>
                    <a:pt x="98" y="157"/>
                  </a:lnTo>
                  <a:lnTo>
                    <a:pt x="84" y="145"/>
                  </a:lnTo>
                  <a:lnTo>
                    <a:pt x="80" y="136"/>
                  </a:lnTo>
                  <a:lnTo>
                    <a:pt x="72" y="124"/>
                  </a:lnTo>
                  <a:lnTo>
                    <a:pt x="66" y="112"/>
                  </a:lnTo>
                  <a:lnTo>
                    <a:pt x="58" y="92"/>
                  </a:lnTo>
                  <a:lnTo>
                    <a:pt x="48" y="79"/>
                  </a:lnTo>
                  <a:lnTo>
                    <a:pt x="44" y="67"/>
                  </a:lnTo>
                  <a:lnTo>
                    <a:pt x="40" y="54"/>
                  </a:lnTo>
                  <a:lnTo>
                    <a:pt x="30" y="46"/>
                  </a:lnTo>
                  <a:lnTo>
                    <a:pt x="24" y="32"/>
                  </a:lnTo>
                  <a:lnTo>
                    <a:pt x="15" y="25"/>
                  </a:lnTo>
                  <a:lnTo>
                    <a:pt x="2" y="8"/>
                  </a:lnTo>
                  <a:lnTo>
                    <a:pt x="0" y="0"/>
                  </a:lnTo>
                  <a:lnTo>
                    <a:pt x="8" y="2"/>
                  </a:lnTo>
                  <a:lnTo>
                    <a:pt x="26" y="4"/>
                  </a:lnTo>
                  <a:lnTo>
                    <a:pt x="36" y="19"/>
                  </a:lnTo>
                  <a:lnTo>
                    <a:pt x="46" y="29"/>
                  </a:lnTo>
                  <a:lnTo>
                    <a:pt x="52" y="35"/>
                  </a:lnTo>
                  <a:lnTo>
                    <a:pt x="63" y="50"/>
                  </a:lnTo>
                  <a:lnTo>
                    <a:pt x="74" y="51"/>
                  </a:lnTo>
                  <a:lnTo>
                    <a:pt x="85" y="61"/>
                  </a:lnTo>
                  <a:lnTo>
                    <a:pt x="91" y="73"/>
                  </a:lnTo>
                  <a:lnTo>
                    <a:pt x="99" y="81"/>
                  </a:lnTo>
                  <a:lnTo>
                    <a:pt x="95" y="93"/>
                  </a:lnTo>
                  <a:lnTo>
                    <a:pt x="102" y="97"/>
                  </a:lnTo>
                  <a:lnTo>
                    <a:pt x="106" y="9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" name="Freeform 15">
              <a:extLst>
                <a:ext uri="{FF2B5EF4-FFF2-40B4-BE49-F238E27FC236}">
                  <a16:creationId xmlns:a16="http://schemas.microsoft.com/office/drawing/2014/main" id="{0699F595-D8D5-A365-168C-8E1A42657A9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178175" y="3446463"/>
              <a:ext cx="269875" cy="749300"/>
            </a:xfrm>
            <a:custGeom>
              <a:avLst/>
              <a:gdLst>
                <a:gd name="T0" fmla="*/ 125 w 170"/>
                <a:gd name="T1" fmla="*/ 442 h 472"/>
                <a:gd name="T2" fmla="*/ 149 w 170"/>
                <a:gd name="T3" fmla="*/ 460 h 472"/>
                <a:gd name="T4" fmla="*/ 162 w 170"/>
                <a:gd name="T5" fmla="*/ 471 h 472"/>
                <a:gd name="T6" fmla="*/ 147 w 170"/>
                <a:gd name="T7" fmla="*/ 466 h 472"/>
                <a:gd name="T8" fmla="*/ 133 w 170"/>
                <a:gd name="T9" fmla="*/ 468 h 472"/>
                <a:gd name="T10" fmla="*/ 135 w 170"/>
                <a:gd name="T11" fmla="*/ 116 h 472"/>
                <a:gd name="T12" fmla="*/ 135 w 170"/>
                <a:gd name="T13" fmla="*/ 142 h 472"/>
                <a:gd name="T14" fmla="*/ 136 w 170"/>
                <a:gd name="T15" fmla="*/ 159 h 472"/>
                <a:gd name="T16" fmla="*/ 138 w 170"/>
                <a:gd name="T17" fmla="*/ 176 h 472"/>
                <a:gd name="T18" fmla="*/ 155 w 170"/>
                <a:gd name="T19" fmla="*/ 198 h 472"/>
                <a:gd name="T20" fmla="*/ 163 w 170"/>
                <a:gd name="T21" fmla="*/ 210 h 472"/>
                <a:gd name="T22" fmla="*/ 145 w 170"/>
                <a:gd name="T23" fmla="*/ 236 h 472"/>
                <a:gd name="T24" fmla="*/ 113 w 170"/>
                <a:gd name="T25" fmla="*/ 240 h 472"/>
                <a:gd name="T26" fmla="*/ 118 w 170"/>
                <a:gd name="T27" fmla="*/ 258 h 472"/>
                <a:gd name="T28" fmla="*/ 118 w 170"/>
                <a:gd name="T29" fmla="*/ 270 h 472"/>
                <a:gd name="T30" fmla="*/ 96 w 170"/>
                <a:gd name="T31" fmla="*/ 268 h 472"/>
                <a:gd name="T32" fmla="*/ 100 w 170"/>
                <a:gd name="T33" fmla="*/ 286 h 472"/>
                <a:gd name="T34" fmla="*/ 112 w 170"/>
                <a:gd name="T35" fmla="*/ 286 h 472"/>
                <a:gd name="T36" fmla="*/ 109 w 170"/>
                <a:gd name="T37" fmla="*/ 297 h 472"/>
                <a:gd name="T38" fmla="*/ 107 w 170"/>
                <a:gd name="T39" fmla="*/ 321 h 472"/>
                <a:gd name="T40" fmla="*/ 98 w 170"/>
                <a:gd name="T41" fmla="*/ 329 h 472"/>
                <a:gd name="T42" fmla="*/ 94 w 170"/>
                <a:gd name="T43" fmla="*/ 346 h 472"/>
                <a:gd name="T44" fmla="*/ 117 w 170"/>
                <a:gd name="T45" fmla="*/ 359 h 472"/>
                <a:gd name="T46" fmla="*/ 109 w 170"/>
                <a:gd name="T47" fmla="*/ 381 h 472"/>
                <a:gd name="T48" fmla="*/ 104 w 170"/>
                <a:gd name="T49" fmla="*/ 404 h 472"/>
                <a:gd name="T50" fmla="*/ 112 w 170"/>
                <a:gd name="T51" fmla="*/ 424 h 472"/>
                <a:gd name="T52" fmla="*/ 117 w 170"/>
                <a:gd name="T53" fmla="*/ 431 h 472"/>
                <a:gd name="T54" fmla="*/ 85 w 170"/>
                <a:gd name="T55" fmla="*/ 429 h 472"/>
                <a:gd name="T56" fmla="*/ 73 w 170"/>
                <a:gd name="T57" fmla="*/ 410 h 472"/>
                <a:gd name="T58" fmla="*/ 62 w 170"/>
                <a:gd name="T59" fmla="*/ 407 h 472"/>
                <a:gd name="T60" fmla="*/ 60 w 170"/>
                <a:gd name="T61" fmla="*/ 386 h 472"/>
                <a:gd name="T62" fmla="*/ 56 w 170"/>
                <a:gd name="T63" fmla="*/ 370 h 472"/>
                <a:gd name="T64" fmla="*/ 52 w 170"/>
                <a:gd name="T65" fmla="*/ 339 h 472"/>
                <a:gd name="T66" fmla="*/ 51 w 170"/>
                <a:gd name="T67" fmla="*/ 327 h 472"/>
                <a:gd name="T68" fmla="*/ 43 w 170"/>
                <a:gd name="T69" fmla="*/ 319 h 472"/>
                <a:gd name="T70" fmla="*/ 38 w 170"/>
                <a:gd name="T71" fmla="*/ 308 h 472"/>
                <a:gd name="T72" fmla="*/ 32 w 170"/>
                <a:gd name="T73" fmla="*/ 289 h 472"/>
                <a:gd name="T74" fmla="*/ 22 w 170"/>
                <a:gd name="T75" fmla="*/ 257 h 472"/>
                <a:gd name="T76" fmla="*/ 27 w 170"/>
                <a:gd name="T77" fmla="*/ 239 h 472"/>
                <a:gd name="T78" fmla="*/ 16 w 170"/>
                <a:gd name="T79" fmla="*/ 212 h 472"/>
                <a:gd name="T80" fmla="*/ 17 w 170"/>
                <a:gd name="T81" fmla="*/ 191 h 472"/>
                <a:gd name="T82" fmla="*/ 16 w 170"/>
                <a:gd name="T83" fmla="*/ 164 h 472"/>
                <a:gd name="T84" fmla="*/ 2 w 170"/>
                <a:gd name="T85" fmla="*/ 137 h 472"/>
                <a:gd name="T86" fmla="*/ 0 w 170"/>
                <a:gd name="T87" fmla="*/ 109 h 472"/>
                <a:gd name="T88" fmla="*/ 6 w 170"/>
                <a:gd name="T89" fmla="*/ 81 h 472"/>
                <a:gd name="T90" fmla="*/ 7 w 170"/>
                <a:gd name="T91" fmla="*/ 67 h 472"/>
                <a:gd name="T92" fmla="*/ 4 w 170"/>
                <a:gd name="T93" fmla="*/ 38 h 472"/>
                <a:gd name="T94" fmla="*/ 16 w 170"/>
                <a:gd name="T95" fmla="*/ 16 h 472"/>
                <a:gd name="T96" fmla="*/ 21 w 170"/>
                <a:gd name="T97" fmla="*/ 0 h 472"/>
                <a:gd name="T98" fmla="*/ 43 w 170"/>
                <a:gd name="T99" fmla="*/ 13 h 472"/>
                <a:gd name="T100" fmla="*/ 59 w 170"/>
                <a:gd name="T101" fmla="*/ 2 h 472"/>
                <a:gd name="T102" fmla="*/ 85 w 170"/>
                <a:gd name="T103" fmla="*/ 27 h 472"/>
                <a:gd name="T104" fmla="*/ 109 w 170"/>
                <a:gd name="T105" fmla="*/ 39 h 472"/>
                <a:gd name="T106" fmla="*/ 124 w 170"/>
                <a:gd name="T107" fmla="*/ 51 h 472"/>
                <a:gd name="T108" fmla="*/ 128 w 170"/>
                <a:gd name="T109" fmla="*/ 77 h 472"/>
                <a:gd name="T110" fmla="*/ 149 w 170"/>
                <a:gd name="T111" fmla="*/ 76 h 472"/>
                <a:gd name="T112" fmla="*/ 157 w 170"/>
                <a:gd name="T113" fmla="*/ 52 h 472"/>
                <a:gd name="T114" fmla="*/ 169 w 170"/>
                <a:gd name="T115" fmla="*/ 58 h 472"/>
                <a:gd name="T116" fmla="*/ 162 w 170"/>
                <a:gd name="T117" fmla="*/ 77 h 472"/>
                <a:gd name="T118" fmla="*/ 146 w 170"/>
                <a:gd name="T119" fmla="*/ 96 h 4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70" h="472">
                  <a:moveTo>
                    <a:pt x="118" y="436"/>
                  </a:moveTo>
                  <a:lnTo>
                    <a:pt x="125" y="442"/>
                  </a:lnTo>
                  <a:lnTo>
                    <a:pt x="134" y="452"/>
                  </a:lnTo>
                  <a:lnTo>
                    <a:pt x="149" y="460"/>
                  </a:lnTo>
                  <a:lnTo>
                    <a:pt x="162" y="463"/>
                  </a:lnTo>
                  <a:lnTo>
                    <a:pt x="162" y="471"/>
                  </a:lnTo>
                  <a:lnTo>
                    <a:pt x="153" y="472"/>
                  </a:lnTo>
                  <a:lnTo>
                    <a:pt x="147" y="466"/>
                  </a:lnTo>
                  <a:lnTo>
                    <a:pt x="141" y="466"/>
                  </a:lnTo>
                  <a:lnTo>
                    <a:pt x="133" y="468"/>
                  </a:lnTo>
                  <a:lnTo>
                    <a:pt x="118" y="436"/>
                  </a:lnTo>
                  <a:close/>
                  <a:moveTo>
                    <a:pt x="135" y="116"/>
                  </a:moveTo>
                  <a:lnTo>
                    <a:pt x="135" y="127"/>
                  </a:lnTo>
                  <a:lnTo>
                    <a:pt x="135" y="142"/>
                  </a:lnTo>
                  <a:lnTo>
                    <a:pt x="137" y="156"/>
                  </a:lnTo>
                  <a:lnTo>
                    <a:pt x="136" y="159"/>
                  </a:lnTo>
                  <a:lnTo>
                    <a:pt x="137" y="168"/>
                  </a:lnTo>
                  <a:lnTo>
                    <a:pt x="138" y="176"/>
                  </a:lnTo>
                  <a:lnTo>
                    <a:pt x="153" y="188"/>
                  </a:lnTo>
                  <a:lnTo>
                    <a:pt x="155" y="198"/>
                  </a:lnTo>
                  <a:lnTo>
                    <a:pt x="162" y="203"/>
                  </a:lnTo>
                  <a:lnTo>
                    <a:pt x="163" y="210"/>
                  </a:lnTo>
                  <a:lnTo>
                    <a:pt x="158" y="229"/>
                  </a:lnTo>
                  <a:lnTo>
                    <a:pt x="145" y="236"/>
                  </a:lnTo>
                  <a:lnTo>
                    <a:pt x="125" y="241"/>
                  </a:lnTo>
                  <a:lnTo>
                    <a:pt x="113" y="240"/>
                  </a:lnTo>
                  <a:lnTo>
                    <a:pt x="118" y="247"/>
                  </a:lnTo>
                  <a:lnTo>
                    <a:pt x="118" y="258"/>
                  </a:lnTo>
                  <a:lnTo>
                    <a:pt x="123" y="265"/>
                  </a:lnTo>
                  <a:lnTo>
                    <a:pt x="118" y="270"/>
                  </a:lnTo>
                  <a:lnTo>
                    <a:pt x="108" y="273"/>
                  </a:lnTo>
                  <a:lnTo>
                    <a:pt x="96" y="268"/>
                  </a:lnTo>
                  <a:lnTo>
                    <a:pt x="94" y="273"/>
                  </a:lnTo>
                  <a:lnTo>
                    <a:pt x="100" y="286"/>
                  </a:lnTo>
                  <a:lnTo>
                    <a:pt x="108" y="290"/>
                  </a:lnTo>
                  <a:lnTo>
                    <a:pt x="112" y="286"/>
                  </a:lnTo>
                  <a:lnTo>
                    <a:pt x="117" y="292"/>
                  </a:lnTo>
                  <a:lnTo>
                    <a:pt x="109" y="297"/>
                  </a:lnTo>
                  <a:lnTo>
                    <a:pt x="104" y="307"/>
                  </a:lnTo>
                  <a:lnTo>
                    <a:pt x="107" y="321"/>
                  </a:lnTo>
                  <a:lnTo>
                    <a:pt x="107" y="328"/>
                  </a:lnTo>
                  <a:lnTo>
                    <a:pt x="98" y="329"/>
                  </a:lnTo>
                  <a:lnTo>
                    <a:pt x="93" y="337"/>
                  </a:lnTo>
                  <a:lnTo>
                    <a:pt x="94" y="346"/>
                  </a:lnTo>
                  <a:lnTo>
                    <a:pt x="107" y="356"/>
                  </a:lnTo>
                  <a:lnTo>
                    <a:pt x="117" y="359"/>
                  </a:lnTo>
                  <a:lnTo>
                    <a:pt x="118" y="372"/>
                  </a:lnTo>
                  <a:lnTo>
                    <a:pt x="109" y="381"/>
                  </a:lnTo>
                  <a:lnTo>
                    <a:pt x="111" y="397"/>
                  </a:lnTo>
                  <a:lnTo>
                    <a:pt x="104" y="404"/>
                  </a:lnTo>
                  <a:lnTo>
                    <a:pt x="103" y="409"/>
                  </a:lnTo>
                  <a:lnTo>
                    <a:pt x="112" y="424"/>
                  </a:lnTo>
                  <a:lnTo>
                    <a:pt x="122" y="432"/>
                  </a:lnTo>
                  <a:lnTo>
                    <a:pt x="117" y="431"/>
                  </a:lnTo>
                  <a:lnTo>
                    <a:pt x="108" y="430"/>
                  </a:lnTo>
                  <a:lnTo>
                    <a:pt x="85" y="429"/>
                  </a:lnTo>
                  <a:lnTo>
                    <a:pt x="78" y="421"/>
                  </a:lnTo>
                  <a:lnTo>
                    <a:pt x="73" y="410"/>
                  </a:lnTo>
                  <a:lnTo>
                    <a:pt x="68" y="411"/>
                  </a:lnTo>
                  <a:lnTo>
                    <a:pt x="62" y="407"/>
                  </a:lnTo>
                  <a:lnTo>
                    <a:pt x="56" y="393"/>
                  </a:lnTo>
                  <a:lnTo>
                    <a:pt x="60" y="386"/>
                  </a:lnTo>
                  <a:lnTo>
                    <a:pt x="59" y="376"/>
                  </a:lnTo>
                  <a:lnTo>
                    <a:pt x="56" y="370"/>
                  </a:lnTo>
                  <a:lnTo>
                    <a:pt x="56" y="357"/>
                  </a:lnTo>
                  <a:lnTo>
                    <a:pt x="52" y="339"/>
                  </a:lnTo>
                  <a:lnTo>
                    <a:pt x="48" y="330"/>
                  </a:lnTo>
                  <a:lnTo>
                    <a:pt x="51" y="327"/>
                  </a:lnTo>
                  <a:lnTo>
                    <a:pt x="48" y="322"/>
                  </a:lnTo>
                  <a:lnTo>
                    <a:pt x="43" y="319"/>
                  </a:lnTo>
                  <a:lnTo>
                    <a:pt x="43" y="313"/>
                  </a:lnTo>
                  <a:lnTo>
                    <a:pt x="38" y="308"/>
                  </a:lnTo>
                  <a:lnTo>
                    <a:pt x="30" y="292"/>
                  </a:lnTo>
                  <a:lnTo>
                    <a:pt x="32" y="289"/>
                  </a:lnTo>
                  <a:lnTo>
                    <a:pt x="26" y="272"/>
                  </a:lnTo>
                  <a:lnTo>
                    <a:pt x="22" y="257"/>
                  </a:lnTo>
                  <a:lnTo>
                    <a:pt x="21" y="245"/>
                  </a:lnTo>
                  <a:lnTo>
                    <a:pt x="27" y="239"/>
                  </a:lnTo>
                  <a:lnTo>
                    <a:pt x="19" y="225"/>
                  </a:lnTo>
                  <a:lnTo>
                    <a:pt x="16" y="212"/>
                  </a:lnTo>
                  <a:lnTo>
                    <a:pt x="20" y="203"/>
                  </a:lnTo>
                  <a:lnTo>
                    <a:pt x="17" y="191"/>
                  </a:lnTo>
                  <a:lnTo>
                    <a:pt x="19" y="177"/>
                  </a:lnTo>
                  <a:lnTo>
                    <a:pt x="16" y="164"/>
                  </a:lnTo>
                  <a:lnTo>
                    <a:pt x="13" y="161"/>
                  </a:lnTo>
                  <a:lnTo>
                    <a:pt x="2" y="137"/>
                  </a:lnTo>
                  <a:lnTo>
                    <a:pt x="5" y="122"/>
                  </a:lnTo>
                  <a:lnTo>
                    <a:pt x="0" y="109"/>
                  </a:lnTo>
                  <a:lnTo>
                    <a:pt x="2" y="95"/>
                  </a:lnTo>
                  <a:lnTo>
                    <a:pt x="6" y="81"/>
                  </a:lnTo>
                  <a:lnTo>
                    <a:pt x="11" y="72"/>
                  </a:lnTo>
                  <a:lnTo>
                    <a:pt x="7" y="67"/>
                  </a:lnTo>
                  <a:lnTo>
                    <a:pt x="9" y="62"/>
                  </a:lnTo>
                  <a:lnTo>
                    <a:pt x="4" y="38"/>
                  </a:lnTo>
                  <a:lnTo>
                    <a:pt x="15" y="32"/>
                  </a:lnTo>
                  <a:lnTo>
                    <a:pt x="16" y="16"/>
                  </a:lnTo>
                  <a:lnTo>
                    <a:pt x="15" y="13"/>
                  </a:lnTo>
                  <a:lnTo>
                    <a:pt x="21" y="0"/>
                  </a:lnTo>
                  <a:lnTo>
                    <a:pt x="36" y="3"/>
                  </a:lnTo>
                  <a:lnTo>
                    <a:pt x="43" y="13"/>
                  </a:lnTo>
                  <a:lnTo>
                    <a:pt x="47" y="2"/>
                  </a:lnTo>
                  <a:lnTo>
                    <a:pt x="59" y="2"/>
                  </a:lnTo>
                  <a:lnTo>
                    <a:pt x="61" y="5"/>
                  </a:lnTo>
                  <a:lnTo>
                    <a:pt x="85" y="27"/>
                  </a:lnTo>
                  <a:lnTo>
                    <a:pt x="94" y="29"/>
                  </a:lnTo>
                  <a:lnTo>
                    <a:pt x="109" y="39"/>
                  </a:lnTo>
                  <a:lnTo>
                    <a:pt x="122" y="45"/>
                  </a:lnTo>
                  <a:lnTo>
                    <a:pt x="124" y="51"/>
                  </a:lnTo>
                  <a:lnTo>
                    <a:pt x="117" y="73"/>
                  </a:lnTo>
                  <a:lnTo>
                    <a:pt x="128" y="77"/>
                  </a:lnTo>
                  <a:lnTo>
                    <a:pt x="140" y="78"/>
                  </a:lnTo>
                  <a:lnTo>
                    <a:pt x="149" y="76"/>
                  </a:lnTo>
                  <a:lnTo>
                    <a:pt x="157" y="65"/>
                  </a:lnTo>
                  <a:lnTo>
                    <a:pt x="157" y="52"/>
                  </a:lnTo>
                  <a:lnTo>
                    <a:pt x="162" y="49"/>
                  </a:lnTo>
                  <a:lnTo>
                    <a:pt x="169" y="58"/>
                  </a:lnTo>
                  <a:lnTo>
                    <a:pt x="170" y="69"/>
                  </a:lnTo>
                  <a:lnTo>
                    <a:pt x="162" y="77"/>
                  </a:lnTo>
                  <a:lnTo>
                    <a:pt x="156" y="82"/>
                  </a:lnTo>
                  <a:lnTo>
                    <a:pt x="146" y="96"/>
                  </a:lnTo>
                  <a:lnTo>
                    <a:pt x="135" y="11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" name="Freeform 16">
              <a:extLst>
                <a:ext uri="{FF2B5EF4-FFF2-40B4-BE49-F238E27FC236}">
                  <a16:creationId xmlns:a16="http://schemas.microsoft.com/office/drawing/2014/main" id="{CF63DE55-ACFA-58F2-0C61-1E4D1CE529A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128963" y="3351213"/>
              <a:ext cx="282575" cy="852488"/>
            </a:xfrm>
            <a:custGeom>
              <a:avLst/>
              <a:gdLst>
                <a:gd name="T0" fmla="*/ 164 w 178"/>
                <a:gd name="T1" fmla="*/ 528 h 537"/>
                <a:gd name="T2" fmla="*/ 178 w 178"/>
                <a:gd name="T3" fmla="*/ 526 h 537"/>
                <a:gd name="T4" fmla="*/ 171 w 178"/>
                <a:gd name="T5" fmla="*/ 537 h 537"/>
                <a:gd name="T6" fmla="*/ 161 w 178"/>
                <a:gd name="T7" fmla="*/ 536 h 537"/>
                <a:gd name="T8" fmla="*/ 143 w 178"/>
                <a:gd name="T9" fmla="*/ 531 h 537"/>
                <a:gd name="T10" fmla="*/ 116 w 178"/>
                <a:gd name="T11" fmla="*/ 518 h 537"/>
                <a:gd name="T12" fmla="*/ 105 w 178"/>
                <a:gd name="T13" fmla="*/ 504 h 537"/>
                <a:gd name="T14" fmla="*/ 136 w 178"/>
                <a:gd name="T15" fmla="*/ 518 h 537"/>
                <a:gd name="T16" fmla="*/ 137 w 178"/>
                <a:gd name="T17" fmla="*/ 501 h 537"/>
                <a:gd name="T18" fmla="*/ 149 w 178"/>
                <a:gd name="T19" fmla="*/ 496 h 537"/>
                <a:gd name="T20" fmla="*/ 14 w 178"/>
                <a:gd name="T21" fmla="*/ 9 h 537"/>
                <a:gd name="T22" fmla="*/ 23 w 178"/>
                <a:gd name="T23" fmla="*/ 25 h 537"/>
                <a:gd name="T24" fmla="*/ 30 w 178"/>
                <a:gd name="T25" fmla="*/ 55 h 537"/>
                <a:gd name="T26" fmla="*/ 46 w 178"/>
                <a:gd name="T27" fmla="*/ 73 h 537"/>
                <a:gd name="T28" fmla="*/ 46 w 178"/>
                <a:gd name="T29" fmla="*/ 92 h 537"/>
                <a:gd name="T30" fmla="*/ 40 w 178"/>
                <a:gd name="T31" fmla="*/ 122 h 537"/>
                <a:gd name="T32" fmla="*/ 42 w 178"/>
                <a:gd name="T33" fmla="*/ 132 h 537"/>
                <a:gd name="T34" fmla="*/ 33 w 178"/>
                <a:gd name="T35" fmla="*/ 155 h 537"/>
                <a:gd name="T36" fmla="*/ 36 w 178"/>
                <a:gd name="T37" fmla="*/ 182 h 537"/>
                <a:gd name="T38" fmla="*/ 44 w 178"/>
                <a:gd name="T39" fmla="*/ 221 h 537"/>
                <a:gd name="T40" fmla="*/ 50 w 178"/>
                <a:gd name="T41" fmla="*/ 237 h 537"/>
                <a:gd name="T42" fmla="*/ 51 w 178"/>
                <a:gd name="T43" fmla="*/ 263 h 537"/>
                <a:gd name="T44" fmla="*/ 50 w 178"/>
                <a:gd name="T45" fmla="*/ 285 h 537"/>
                <a:gd name="T46" fmla="*/ 52 w 178"/>
                <a:gd name="T47" fmla="*/ 305 h 537"/>
                <a:gd name="T48" fmla="*/ 57 w 178"/>
                <a:gd name="T49" fmla="*/ 332 h 537"/>
                <a:gd name="T50" fmla="*/ 61 w 178"/>
                <a:gd name="T51" fmla="*/ 352 h 537"/>
                <a:gd name="T52" fmla="*/ 74 w 178"/>
                <a:gd name="T53" fmla="*/ 373 h 537"/>
                <a:gd name="T54" fmla="*/ 79 w 178"/>
                <a:gd name="T55" fmla="*/ 382 h 537"/>
                <a:gd name="T56" fmla="*/ 79 w 178"/>
                <a:gd name="T57" fmla="*/ 390 h 537"/>
                <a:gd name="T58" fmla="*/ 87 w 178"/>
                <a:gd name="T59" fmla="*/ 417 h 537"/>
                <a:gd name="T60" fmla="*/ 90 w 178"/>
                <a:gd name="T61" fmla="*/ 436 h 537"/>
                <a:gd name="T62" fmla="*/ 87 w 178"/>
                <a:gd name="T63" fmla="*/ 453 h 537"/>
                <a:gd name="T64" fmla="*/ 99 w 178"/>
                <a:gd name="T65" fmla="*/ 471 h 537"/>
                <a:gd name="T66" fmla="*/ 109 w 178"/>
                <a:gd name="T67" fmla="*/ 481 h 537"/>
                <a:gd name="T68" fmla="*/ 139 w 178"/>
                <a:gd name="T69" fmla="*/ 490 h 537"/>
                <a:gd name="T70" fmla="*/ 140 w 178"/>
                <a:gd name="T71" fmla="*/ 492 h 537"/>
                <a:gd name="T72" fmla="*/ 131 w 178"/>
                <a:gd name="T73" fmla="*/ 501 h 537"/>
                <a:gd name="T74" fmla="*/ 132 w 178"/>
                <a:gd name="T75" fmla="*/ 514 h 537"/>
                <a:gd name="T76" fmla="*/ 105 w 178"/>
                <a:gd name="T77" fmla="*/ 501 h 537"/>
                <a:gd name="T78" fmla="*/ 83 w 178"/>
                <a:gd name="T79" fmla="*/ 486 h 537"/>
                <a:gd name="T80" fmla="*/ 73 w 178"/>
                <a:gd name="T81" fmla="*/ 468 h 537"/>
                <a:gd name="T82" fmla="*/ 60 w 178"/>
                <a:gd name="T83" fmla="*/ 431 h 537"/>
                <a:gd name="T84" fmla="*/ 49 w 178"/>
                <a:gd name="T85" fmla="*/ 415 h 537"/>
                <a:gd name="T86" fmla="*/ 48 w 178"/>
                <a:gd name="T87" fmla="*/ 379 h 537"/>
                <a:gd name="T88" fmla="*/ 56 w 178"/>
                <a:gd name="T89" fmla="*/ 355 h 537"/>
                <a:gd name="T90" fmla="*/ 51 w 178"/>
                <a:gd name="T91" fmla="*/ 369 h 537"/>
                <a:gd name="T92" fmla="*/ 40 w 178"/>
                <a:gd name="T93" fmla="*/ 347 h 537"/>
                <a:gd name="T94" fmla="*/ 36 w 178"/>
                <a:gd name="T95" fmla="*/ 310 h 537"/>
                <a:gd name="T96" fmla="*/ 23 w 178"/>
                <a:gd name="T97" fmla="*/ 281 h 537"/>
                <a:gd name="T98" fmla="*/ 27 w 178"/>
                <a:gd name="T99" fmla="*/ 257 h 537"/>
                <a:gd name="T100" fmla="*/ 27 w 178"/>
                <a:gd name="T101" fmla="*/ 213 h 537"/>
                <a:gd name="T102" fmla="*/ 19 w 178"/>
                <a:gd name="T103" fmla="*/ 179 h 537"/>
                <a:gd name="T104" fmla="*/ 17 w 178"/>
                <a:gd name="T105" fmla="*/ 144 h 537"/>
                <a:gd name="T106" fmla="*/ 11 w 178"/>
                <a:gd name="T107" fmla="*/ 86 h 537"/>
                <a:gd name="T108" fmla="*/ 5 w 178"/>
                <a:gd name="T109" fmla="*/ 31 h 537"/>
                <a:gd name="T110" fmla="*/ 5 w 178"/>
                <a:gd name="T111" fmla="*/ 7 h 5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78" h="537">
                  <a:moveTo>
                    <a:pt x="149" y="496"/>
                  </a:moveTo>
                  <a:lnTo>
                    <a:pt x="164" y="528"/>
                  </a:lnTo>
                  <a:lnTo>
                    <a:pt x="172" y="526"/>
                  </a:lnTo>
                  <a:lnTo>
                    <a:pt x="178" y="526"/>
                  </a:lnTo>
                  <a:lnTo>
                    <a:pt x="178" y="533"/>
                  </a:lnTo>
                  <a:lnTo>
                    <a:pt x="171" y="537"/>
                  </a:lnTo>
                  <a:lnTo>
                    <a:pt x="167" y="537"/>
                  </a:lnTo>
                  <a:lnTo>
                    <a:pt x="161" y="536"/>
                  </a:lnTo>
                  <a:lnTo>
                    <a:pt x="154" y="533"/>
                  </a:lnTo>
                  <a:lnTo>
                    <a:pt x="143" y="531"/>
                  </a:lnTo>
                  <a:lnTo>
                    <a:pt x="128" y="524"/>
                  </a:lnTo>
                  <a:lnTo>
                    <a:pt x="116" y="518"/>
                  </a:lnTo>
                  <a:lnTo>
                    <a:pt x="96" y="502"/>
                  </a:lnTo>
                  <a:lnTo>
                    <a:pt x="105" y="504"/>
                  </a:lnTo>
                  <a:lnTo>
                    <a:pt x="122" y="513"/>
                  </a:lnTo>
                  <a:lnTo>
                    <a:pt x="136" y="518"/>
                  </a:lnTo>
                  <a:lnTo>
                    <a:pt x="138" y="511"/>
                  </a:lnTo>
                  <a:lnTo>
                    <a:pt x="137" y="501"/>
                  </a:lnTo>
                  <a:lnTo>
                    <a:pt x="143" y="495"/>
                  </a:lnTo>
                  <a:lnTo>
                    <a:pt x="149" y="496"/>
                  </a:lnTo>
                  <a:close/>
                  <a:moveTo>
                    <a:pt x="7" y="0"/>
                  </a:moveTo>
                  <a:lnTo>
                    <a:pt x="14" y="9"/>
                  </a:lnTo>
                  <a:lnTo>
                    <a:pt x="17" y="20"/>
                  </a:lnTo>
                  <a:lnTo>
                    <a:pt x="23" y="25"/>
                  </a:lnTo>
                  <a:lnTo>
                    <a:pt x="22" y="40"/>
                  </a:lnTo>
                  <a:lnTo>
                    <a:pt x="30" y="55"/>
                  </a:lnTo>
                  <a:lnTo>
                    <a:pt x="37" y="75"/>
                  </a:lnTo>
                  <a:lnTo>
                    <a:pt x="46" y="73"/>
                  </a:lnTo>
                  <a:lnTo>
                    <a:pt x="47" y="76"/>
                  </a:lnTo>
                  <a:lnTo>
                    <a:pt x="46" y="92"/>
                  </a:lnTo>
                  <a:lnTo>
                    <a:pt x="35" y="98"/>
                  </a:lnTo>
                  <a:lnTo>
                    <a:pt x="40" y="122"/>
                  </a:lnTo>
                  <a:lnTo>
                    <a:pt x="38" y="127"/>
                  </a:lnTo>
                  <a:lnTo>
                    <a:pt x="42" y="132"/>
                  </a:lnTo>
                  <a:lnTo>
                    <a:pt x="37" y="141"/>
                  </a:lnTo>
                  <a:lnTo>
                    <a:pt x="33" y="155"/>
                  </a:lnTo>
                  <a:lnTo>
                    <a:pt x="31" y="169"/>
                  </a:lnTo>
                  <a:lnTo>
                    <a:pt x="36" y="182"/>
                  </a:lnTo>
                  <a:lnTo>
                    <a:pt x="33" y="197"/>
                  </a:lnTo>
                  <a:lnTo>
                    <a:pt x="44" y="221"/>
                  </a:lnTo>
                  <a:lnTo>
                    <a:pt x="47" y="224"/>
                  </a:lnTo>
                  <a:lnTo>
                    <a:pt x="50" y="237"/>
                  </a:lnTo>
                  <a:lnTo>
                    <a:pt x="48" y="251"/>
                  </a:lnTo>
                  <a:lnTo>
                    <a:pt x="51" y="263"/>
                  </a:lnTo>
                  <a:lnTo>
                    <a:pt x="47" y="272"/>
                  </a:lnTo>
                  <a:lnTo>
                    <a:pt x="50" y="285"/>
                  </a:lnTo>
                  <a:lnTo>
                    <a:pt x="58" y="299"/>
                  </a:lnTo>
                  <a:lnTo>
                    <a:pt x="52" y="305"/>
                  </a:lnTo>
                  <a:lnTo>
                    <a:pt x="53" y="317"/>
                  </a:lnTo>
                  <a:lnTo>
                    <a:pt x="57" y="332"/>
                  </a:lnTo>
                  <a:lnTo>
                    <a:pt x="63" y="349"/>
                  </a:lnTo>
                  <a:lnTo>
                    <a:pt x="61" y="352"/>
                  </a:lnTo>
                  <a:lnTo>
                    <a:pt x="69" y="368"/>
                  </a:lnTo>
                  <a:lnTo>
                    <a:pt x="74" y="373"/>
                  </a:lnTo>
                  <a:lnTo>
                    <a:pt x="74" y="379"/>
                  </a:lnTo>
                  <a:lnTo>
                    <a:pt x="79" y="382"/>
                  </a:lnTo>
                  <a:lnTo>
                    <a:pt x="82" y="387"/>
                  </a:lnTo>
                  <a:lnTo>
                    <a:pt x="79" y="390"/>
                  </a:lnTo>
                  <a:lnTo>
                    <a:pt x="83" y="399"/>
                  </a:lnTo>
                  <a:lnTo>
                    <a:pt x="87" y="417"/>
                  </a:lnTo>
                  <a:lnTo>
                    <a:pt x="87" y="430"/>
                  </a:lnTo>
                  <a:lnTo>
                    <a:pt x="90" y="436"/>
                  </a:lnTo>
                  <a:lnTo>
                    <a:pt x="91" y="446"/>
                  </a:lnTo>
                  <a:lnTo>
                    <a:pt x="87" y="453"/>
                  </a:lnTo>
                  <a:lnTo>
                    <a:pt x="93" y="467"/>
                  </a:lnTo>
                  <a:lnTo>
                    <a:pt x="99" y="471"/>
                  </a:lnTo>
                  <a:lnTo>
                    <a:pt x="104" y="470"/>
                  </a:lnTo>
                  <a:lnTo>
                    <a:pt x="109" y="481"/>
                  </a:lnTo>
                  <a:lnTo>
                    <a:pt x="116" y="489"/>
                  </a:lnTo>
                  <a:lnTo>
                    <a:pt x="139" y="490"/>
                  </a:lnTo>
                  <a:lnTo>
                    <a:pt x="148" y="491"/>
                  </a:lnTo>
                  <a:lnTo>
                    <a:pt x="140" y="492"/>
                  </a:lnTo>
                  <a:lnTo>
                    <a:pt x="137" y="496"/>
                  </a:lnTo>
                  <a:lnTo>
                    <a:pt x="131" y="501"/>
                  </a:lnTo>
                  <a:lnTo>
                    <a:pt x="135" y="514"/>
                  </a:lnTo>
                  <a:lnTo>
                    <a:pt x="132" y="514"/>
                  </a:lnTo>
                  <a:lnTo>
                    <a:pt x="120" y="511"/>
                  </a:lnTo>
                  <a:lnTo>
                    <a:pt x="105" y="501"/>
                  </a:lnTo>
                  <a:lnTo>
                    <a:pt x="90" y="495"/>
                  </a:lnTo>
                  <a:lnTo>
                    <a:pt x="83" y="486"/>
                  </a:lnTo>
                  <a:lnTo>
                    <a:pt x="82" y="477"/>
                  </a:lnTo>
                  <a:lnTo>
                    <a:pt x="73" y="468"/>
                  </a:lnTo>
                  <a:lnTo>
                    <a:pt x="61" y="444"/>
                  </a:lnTo>
                  <a:lnTo>
                    <a:pt x="60" y="431"/>
                  </a:lnTo>
                  <a:lnTo>
                    <a:pt x="66" y="419"/>
                  </a:lnTo>
                  <a:lnTo>
                    <a:pt x="49" y="415"/>
                  </a:lnTo>
                  <a:lnTo>
                    <a:pt x="53" y="403"/>
                  </a:lnTo>
                  <a:lnTo>
                    <a:pt x="48" y="379"/>
                  </a:lnTo>
                  <a:lnTo>
                    <a:pt x="61" y="383"/>
                  </a:lnTo>
                  <a:lnTo>
                    <a:pt x="56" y="355"/>
                  </a:lnTo>
                  <a:lnTo>
                    <a:pt x="48" y="350"/>
                  </a:lnTo>
                  <a:lnTo>
                    <a:pt x="51" y="369"/>
                  </a:lnTo>
                  <a:lnTo>
                    <a:pt x="44" y="367"/>
                  </a:lnTo>
                  <a:lnTo>
                    <a:pt x="40" y="347"/>
                  </a:lnTo>
                  <a:lnTo>
                    <a:pt x="35" y="321"/>
                  </a:lnTo>
                  <a:lnTo>
                    <a:pt x="36" y="310"/>
                  </a:lnTo>
                  <a:lnTo>
                    <a:pt x="29" y="296"/>
                  </a:lnTo>
                  <a:lnTo>
                    <a:pt x="23" y="281"/>
                  </a:lnTo>
                  <a:lnTo>
                    <a:pt x="27" y="280"/>
                  </a:lnTo>
                  <a:lnTo>
                    <a:pt x="27" y="257"/>
                  </a:lnTo>
                  <a:lnTo>
                    <a:pt x="28" y="234"/>
                  </a:lnTo>
                  <a:lnTo>
                    <a:pt x="27" y="213"/>
                  </a:lnTo>
                  <a:lnTo>
                    <a:pt x="19" y="191"/>
                  </a:lnTo>
                  <a:lnTo>
                    <a:pt x="19" y="179"/>
                  </a:lnTo>
                  <a:lnTo>
                    <a:pt x="14" y="162"/>
                  </a:lnTo>
                  <a:lnTo>
                    <a:pt x="17" y="144"/>
                  </a:lnTo>
                  <a:lnTo>
                    <a:pt x="13" y="117"/>
                  </a:lnTo>
                  <a:lnTo>
                    <a:pt x="11" y="86"/>
                  </a:lnTo>
                  <a:lnTo>
                    <a:pt x="9" y="55"/>
                  </a:lnTo>
                  <a:lnTo>
                    <a:pt x="5" y="31"/>
                  </a:lnTo>
                  <a:lnTo>
                    <a:pt x="0" y="11"/>
                  </a:lnTo>
                  <a:lnTo>
                    <a:pt x="5" y="7"/>
                  </a:lnTo>
                  <a:lnTo>
                    <a:pt x="7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" name="Freeform 17">
              <a:extLst>
                <a:ext uri="{FF2B5EF4-FFF2-40B4-BE49-F238E27FC236}">
                  <a16:creationId xmlns:a16="http://schemas.microsoft.com/office/drawing/2014/main" id="{BB66A291-EF4F-8180-0ABB-833724E7887B}"/>
                </a:ext>
              </a:extLst>
            </p:cNvPr>
            <p:cNvSpPr>
              <a:spLocks/>
            </p:cNvSpPr>
            <p:nvPr/>
          </p:nvSpPr>
          <p:spPr bwMode="auto">
            <a:xfrm>
              <a:off x="4587875" y="2833688"/>
              <a:ext cx="344488" cy="411163"/>
            </a:xfrm>
            <a:custGeom>
              <a:avLst/>
              <a:gdLst>
                <a:gd name="T0" fmla="*/ 197 w 217"/>
                <a:gd name="T1" fmla="*/ 150 h 259"/>
                <a:gd name="T2" fmla="*/ 199 w 217"/>
                <a:gd name="T3" fmla="*/ 165 h 259"/>
                <a:gd name="T4" fmla="*/ 211 w 217"/>
                <a:gd name="T5" fmla="*/ 191 h 259"/>
                <a:gd name="T6" fmla="*/ 191 w 217"/>
                <a:gd name="T7" fmla="*/ 192 h 259"/>
                <a:gd name="T8" fmla="*/ 184 w 217"/>
                <a:gd name="T9" fmla="*/ 202 h 259"/>
                <a:gd name="T10" fmla="*/ 184 w 217"/>
                <a:gd name="T11" fmla="*/ 225 h 259"/>
                <a:gd name="T12" fmla="*/ 185 w 217"/>
                <a:gd name="T13" fmla="*/ 241 h 259"/>
                <a:gd name="T14" fmla="*/ 196 w 217"/>
                <a:gd name="T15" fmla="*/ 245 h 259"/>
                <a:gd name="T16" fmla="*/ 188 w 217"/>
                <a:gd name="T17" fmla="*/ 259 h 259"/>
                <a:gd name="T18" fmla="*/ 180 w 217"/>
                <a:gd name="T19" fmla="*/ 246 h 259"/>
                <a:gd name="T20" fmla="*/ 169 w 217"/>
                <a:gd name="T21" fmla="*/ 236 h 259"/>
                <a:gd name="T22" fmla="*/ 153 w 217"/>
                <a:gd name="T23" fmla="*/ 238 h 259"/>
                <a:gd name="T24" fmla="*/ 142 w 217"/>
                <a:gd name="T25" fmla="*/ 230 h 259"/>
                <a:gd name="T26" fmla="*/ 137 w 217"/>
                <a:gd name="T27" fmla="*/ 227 h 259"/>
                <a:gd name="T28" fmla="*/ 127 w 217"/>
                <a:gd name="T29" fmla="*/ 225 h 259"/>
                <a:gd name="T30" fmla="*/ 116 w 217"/>
                <a:gd name="T31" fmla="*/ 227 h 259"/>
                <a:gd name="T32" fmla="*/ 114 w 217"/>
                <a:gd name="T33" fmla="*/ 212 h 259"/>
                <a:gd name="T34" fmla="*/ 109 w 217"/>
                <a:gd name="T35" fmla="*/ 197 h 259"/>
                <a:gd name="T36" fmla="*/ 109 w 217"/>
                <a:gd name="T37" fmla="*/ 184 h 259"/>
                <a:gd name="T38" fmla="*/ 95 w 217"/>
                <a:gd name="T39" fmla="*/ 175 h 259"/>
                <a:gd name="T40" fmla="*/ 91 w 217"/>
                <a:gd name="T41" fmla="*/ 171 h 259"/>
                <a:gd name="T42" fmla="*/ 83 w 217"/>
                <a:gd name="T43" fmla="*/ 173 h 259"/>
                <a:gd name="T44" fmla="*/ 79 w 217"/>
                <a:gd name="T45" fmla="*/ 185 h 259"/>
                <a:gd name="T46" fmla="*/ 68 w 217"/>
                <a:gd name="T47" fmla="*/ 185 h 259"/>
                <a:gd name="T48" fmla="*/ 57 w 217"/>
                <a:gd name="T49" fmla="*/ 179 h 259"/>
                <a:gd name="T50" fmla="*/ 51 w 217"/>
                <a:gd name="T51" fmla="*/ 166 h 259"/>
                <a:gd name="T52" fmla="*/ 15 w 217"/>
                <a:gd name="T53" fmla="*/ 155 h 259"/>
                <a:gd name="T54" fmla="*/ 7 w 217"/>
                <a:gd name="T55" fmla="*/ 157 h 259"/>
                <a:gd name="T56" fmla="*/ 0 w 217"/>
                <a:gd name="T57" fmla="*/ 154 h 259"/>
                <a:gd name="T58" fmla="*/ 4 w 217"/>
                <a:gd name="T59" fmla="*/ 147 h 259"/>
                <a:gd name="T60" fmla="*/ 10 w 217"/>
                <a:gd name="T61" fmla="*/ 140 h 259"/>
                <a:gd name="T62" fmla="*/ 17 w 217"/>
                <a:gd name="T63" fmla="*/ 137 h 259"/>
                <a:gd name="T64" fmla="*/ 25 w 217"/>
                <a:gd name="T65" fmla="*/ 141 h 259"/>
                <a:gd name="T66" fmla="*/ 36 w 217"/>
                <a:gd name="T67" fmla="*/ 135 h 259"/>
                <a:gd name="T68" fmla="*/ 44 w 217"/>
                <a:gd name="T69" fmla="*/ 124 h 259"/>
                <a:gd name="T70" fmla="*/ 49 w 217"/>
                <a:gd name="T71" fmla="*/ 98 h 259"/>
                <a:gd name="T72" fmla="*/ 62 w 217"/>
                <a:gd name="T73" fmla="*/ 84 h 259"/>
                <a:gd name="T74" fmla="*/ 64 w 217"/>
                <a:gd name="T75" fmla="*/ 75 h 259"/>
                <a:gd name="T76" fmla="*/ 65 w 217"/>
                <a:gd name="T77" fmla="*/ 62 h 259"/>
                <a:gd name="T78" fmla="*/ 69 w 217"/>
                <a:gd name="T79" fmla="*/ 41 h 259"/>
                <a:gd name="T80" fmla="*/ 72 w 217"/>
                <a:gd name="T81" fmla="*/ 24 h 259"/>
                <a:gd name="T82" fmla="*/ 77 w 217"/>
                <a:gd name="T83" fmla="*/ 8 h 259"/>
                <a:gd name="T84" fmla="*/ 93 w 217"/>
                <a:gd name="T85" fmla="*/ 9 h 259"/>
                <a:gd name="T86" fmla="*/ 108 w 217"/>
                <a:gd name="T87" fmla="*/ 15 h 259"/>
                <a:gd name="T88" fmla="*/ 120 w 217"/>
                <a:gd name="T89" fmla="*/ 9 h 259"/>
                <a:gd name="T90" fmla="*/ 127 w 217"/>
                <a:gd name="T91" fmla="*/ 10 h 259"/>
                <a:gd name="T92" fmla="*/ 145 w 217"/>
                <a:gd name="T93" fmla="*/ 6 h 259"/>
                <a:gd name="T94" fmla="*/ 150 w 217"/>
                <a:gd name="T95" fmla="*/ 1 h 259"/>
                <a:gd name="T96" fmla="*/ 162 w 217"/>
                <a:gd name="T97" fmla="*/ 1 h 259"/>
                <a:gd name="T98" fmla="*/ 173 w 217"/>
                <a:gd name="T99" fmla="*/ 0 h 259"/>
                <a:gd name="T100" fmla="*/ 185 w 217"/>
                <a:gd name="T101" fmla="*/ 13 h 259"/>
                <a:gd name="T102" fmla="*/ 194 w 217"/>
                <a:gd name="T103" fmla="*/ 12 h 259"/>
                <a:gd name="T104" fmla="*/ 203 w 217"/>
                <a:gd name="T105" fmla="*/ 16 h 259"/>
                <a:gd name="T106" fmla="*/ 212 w 217"/>
                <a:gd name="T107" fmla="*/ 41 h 259"/>
                <a:gd name="T108" fmla="*/ 213 w 217"/>
                <a:gd name="T109" fmla="*/ 49 h 259"/>
                <a:gd name="T110" fmla="*/ 205 w 217"/>
                <a:gd name="T111" fmla="*/ 59 h 259"/>
                <a:gd name="T112" fmla="*/ 202 w 217"/>
                <a:gd name="T113" fmla="*/ 77 h 259"/>
                <a:gd name="T114" fmla="*/ 199 w 217"/>
                <a:gd name="T115" fmla="*/ 93 h 259"/>
                <a:gd name="T116" fmla="*/ 195 w 217"/>
                <a:gd name="T117" fmla="*/ 105 h 259"/>
                <a:gd name="T118" fmla="*/ 193 w 217"/>
                <a:gd name="T119" fmla="*/ 114 h 259"/>
                <a:gd name="T120" fmla="*/ 196 w 217"/>
                <a:gd name="T121" fmla="*/ 137 h 2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17" h="259">
                  <a:moveTo>
                    <a:pt x="196" y="137"/>
                  </a:moveTo>
                  <a:lnTo>
                    <a:pt x="197" y="150"/>
                  </a:lnTo>
                  <a:lnTo>
                    <a:pt x="196" y="157"/>
                  </a:lnTo>
                  <a:lnTo>
                    <a:pt x="199" y="165"/>
                  </a:lnTo>
                  <a:lnTo>
                    <a:pt x="205" y="173"/>
                  </a:lnTo>
                  <a:lnTo>
                    <a:pt x="211" y="191"/>
                  </a:lnTo>
                  <a:lnTo>
                    <a:pt x="206" y="188"/>
                  </a:lnTo>
                  <a:lnTo>
                    <a:pt x="191" y="192"/>
                  </a:lnTo>
                  <a:lnTo>
                    <a:pt x="188" y="193"/>
                  </a:lnTo>
                  <a:lnTo>
                    <a:pt x="184" y="202"/>
                  </a:lnTo>
                  <a:lnTo>
                    <a:pt x="186" y="208"/>
                  </a:lnTo>
                  <a:lnTo>
                    <a:pt x="184" y="225"/>
                  </a:lnTo>
                  <a:lnTo>
                    <a:pt x="183" y="238"/>
                  </a:lnTo>
                  <a:lnTo>
                    <a:pt x="185" y="241"/>
                  </a:lnTo>
                  <a:lnTo>
                    <a:pt x="193" y="247"/>
                  </a:lnTo>
                  <a:lnTo>
                    <a:pt x="196" y="245"/>
                  </a:lnTo>
                  <a:lnTo>
                    <a:pt x="196" y="259"/>
                  </a:lnTo>
                  <a:lnTo>
                    <a:pt x="188" y="259"/>
                  </a:lnTo>
                  <a:lnTo>
                    <a:pt x="184" y="251"/>
                  </a:lnTo>
                  <a:lnTo>
                    <a:pt x="180" y="246"/>
                  </a:lnTo>
                  <a:lnTo>
                    <a:pt x="171" y="244"/>
                  </a:lnTo>
                  <a:lnTo>
                    <a:pt x="169" y="236"/>
                  </a:lnTo>
                  <a:lnTo>
                    <a:pt x="162" y="240"/>
                  </a:lnTo>
                  <a:lnTo>
                    <a:pt x="153" y="238"/>
                  </a:lnTo>
                  <a:lnTo>
                    <a:pt x="149" y="233"/>
                  </a:lnTo>
                  <a:lnTo>
                    <a:pt x="142" y="230"/>
                  </a:lnTo>
                  <a:lnTo>
                    <a:pt x="137" y="231"/>
                  </a:lnTo>
                  <a:lnTo>
                    <a:pt x="137" y="227"/>
                  </a:lnTo>
                  <a:lnTo>
                    <a:pt x="132" y="226"/>
                  </a:lnTo>
                  <a:lnTo>
                    <a:pt x="127" y="225"/>
                  </a:lnTo>
                  <a:lnTo>
                    <a:pt x="120" y="227"/>
                  </a:lnTo>
                  <a:lnTo>
                    <a:pt x="116" y="227"/>
                  </a:lnTo>
                  <a:lnTo>
                    <a:pt x="113" y="228"/>
                  </a:lnTo>
                  <a:lnTo>
                    <a:pt x="114" y="212"/>
                  </a:lnTo>
                  <a:lnTo>
                    <a:pt x="110" y="207"/>
                  </a:lnTo>
                  <a:lnTo>
                    <a:pt x="109" y="197"/>
                  </a:lnTo>
                  <a:lnTo>
                    <a:pt x="112" y="190"/>
                  </a:lnTo>
                  <a:lnTo>
                    <a:pt x="109" y="184"/>
                  </a:lnTo>
                  <a:lnTo>
                    <a:pt x="108" y="175"/>
                  </a:lnTo>
                  <a:lnTo>
                    <a:pt x="95" y="175"/>
                  </a:lnTo>
                  <a:lnTo>
                    <a:pt x="96" y="170"/>
                  </a:lnTo>
                  <a:lnTo>
                    <a:pt x="91" y="171"/>
                  </a:lnTo>
                  <a:lnTo>
                    <a:pt x="90" y="173"/>
                  </a:lnTo>
                  <a:lnTo>
                    <a:pt x="83" y="173"/>
                  </a:lnTo>
                  <a:lnTo>
                    <a:pt x="80" y="182"/>
                  </a:lnTo>
                  <a:lnTo>
                    <a:pt x="79" y="185"/>
                  </a:lnTo>
                  <a:lnTo>
                    <a:pt x="72" y="183"/>
                  </a:lnTo>
                  <a:lnTo>
                    <a:pt x="68" y="185"/>
                  </a:lnTo>
                  <a:lnTo>
                    <a:pt x="61" y="186"/>
                  </a:lnTo>
                  <a:lnTo>
                    <a:pt x="57" y="179"/>
                  </a:lnTo>
                  <a:lnTo>
                    <a:pt x="53" y="174"/>
                  </a:lnTo>
                  <a:lnTo>
                    <a:pt x="51" y="166"/>
                  </a:lnTo>
                  <a:lnTo>
                    <a:pt x="48" y="155"/>
                  </a:lnTo>
                  <a:lnTo>
                    <a:pt x="15" y="155"/>
                  </a:lnTo>
                  <a:lnTo>
                    <a:pt x="10" y="157"/>
                  </a:lnTo>
                  <a:lnTo>
                    <a:pt x="7" y="157"/>
                  </a:lnTo>
                  <a:lnTo>
                    <a:pt x="3" y="159"/>
                  </a:lnTo>
                  <a:lnTo>
                    <a:pt x="0" y="154"/>
                  </a:lnTo>
                  <a:lnTo>
                    <a:pt x="4" y="153"/>
                  </a:lnTo>
                  <a:lnTo>
                    <a:pt x="4" y="147"/>
                  </a:lnTo>
                  <a:lnTo>
                    <a:pt x="6" y="143"/>
                  </a:lnTo>
                  <a:lnTo>
                    <a:pt x="10" y="140"/>
                  </a:lnTo>
                  <a:lnTo>
                    <a:pt x="13" y="142"/>
                  </a:lnTo>
                  <a:lnTo>
                    <a:pt x="17" y="137"/>
                  </a:lnTo>
                  <a:lnTo>
                    <a:pt x="24" y="137"/>
                  </a:lnTo>
                  <a:lnTo>
                    <a:pt x="25" y="141"/>
                  </a:lnTo>
                  <a:lnTo>
                    <a:pt x="28" y="143"/>
                  </a:lnTo>
                  <a:lnTo>
                    <a:pt x="36" y="135"/>
                  </a:lnTo>
                  <a:lnTo>
                    <a:pt x="41" y="128"/>
                  </a:lnTo>
                  <a:lnTo>
                    <a:pt x="44" y="124"/>
                  </a:lnTo>
                  <a:lnTo>
                    <a:pt x="44" y="111"/>
                  </a:lnTo>
                  <a:lnTo>
                    <a:pt x="49" y="98"/>
                  </a:lnTo>
                  <a:lnTo>
                    <a:pt x="54" y="90"/>
                  </a:lnTo>
                  <a:lnTo>
                    <a:pt x="62" y="84"/>
                  </a:lnTo>
                  <a:lnTo>
                    <a:pt x="63" y="79"/>
                  </a:lnTo>
                  <a:lnTo>
                    <a:pt x="64" y="75"/>
                  </a:lnTo>
                  <a:lnTo>
                    <a:pt x="65" y="70"/>
                  </a:lnTo>
                  <a:lnTo>
                    <a:pt x="65" y="62"/>
                  </a:lnTo>
                  <a:lnTo>
                    <a:pt x="66" y="50"/>
                  </a:lnTo>
                  <a:lnTo>
                    <a:pt x="69" y="41"/>
                  </a:lnTo>
                  <a:lnTo>
                    <a:pt x="72" y="33"/>
                  </a:lnTo>
                  <a:lnTo>
                    <a:pt x="72" y="24"/>
                  </a:lnTo>
                  <a:lnTo>
                    <a:pt x="73" y="16"/>
                  </a:lnTo>
                  <a:lnTo>
                    <a:pt x="77" y="8"/>
                  </a:lnTo>
                  <a:lnTo>
                    <a:pt x="84" y="4"/>
                  </a:lnTo>
                  <a:lnTo>
                    <a:pt x="93" y="9"/>
                  </a:lnTo>
                  <a:lnTo>
                    <a:pt x="101" y="13"/>
                  </a:lnTo>
                  <a:lnTo>
                    <a:pt x="108" y="15"/>
                  </a:lnTo>
                  <a:lnTo>
                    <a:pt x="117" y="18"/>
                  </a:lnTo>
                  <a:lnTo>
                    <a:pt x="120" y="9"/>
                  </a:lnTo>
                  <a:lnTo>
                    <a:pt x="121" y="8"/>
                  </a:lnTo>
                  <a:lnTo>
                    <a:pt x="127" y="10"/>
                  </a:lnTo>
                  <a:lnTo>
                    <a:pt x="140" y="2"/>
                  </a:lnTo>
                  <a:lnTo>
                    <a:pt x="145" y="6"/>
                  </a:lnTo>
                  <a:lnTo>
                    <a:pt x="148" y="5"/>
                  </a:lnTo>
                  <a:lnTo>
                    <a:pt x="150" y="1"/>
                  </a:lnTo>
                  <a:lnTo>
                    <a:pt x="153" y="0"/>
                  </a:lnTo>
                  <a:lnTo>
                    <a:pt x="162" y="1"/>
                  </a:lnTo>
                  <a:lnTo>
                    <a:pt x="170" y="2"/>
                  </a:lnTo>
                  <a:lnTo>
                    <a:pt x="173" y="0"/>
                  </a:lnTo>
                  <a:lnTo>
                    <a:pt x="181" y="12"/>
                  </a:lnTo>
                  <a:lnTo>
                    <a:pt x="185" y="13"/>
                  </a:lnTo>
                  <a:lnTo>
                    <a:pt x="189" y="11"/>
                  </a:lnTo>
                  <a:lnTo>
                    <a:pt x="194" y="12"/>
                  </a:lnTo>
                  <a:lnTo>
                    <a:pt x="200" y="10"/>
                  </a:lnTo>
                  <a:lnTo>
                    <a:pt x="203" y="16"/>
                  </a:lnTo>
                  <a:lnTo>
                    <a:pt x="213" y="24"/>
                  </a:lnTo>
                  <a:lnTo>
                    <a:pt x="212" y="41"/>
                  </a:lnTo>
                  <a:lnTo>
                    <a:pt x="217" y="43"/>
                  </a:lnTo>
                  <a:lnTo>
                    <a:pt x="213" y="49"/>
                  </a:lnTo>
                  <a:lnTo>
                    <a:pt x="210" y="52"/>
                  </a:lnTo>
                  <a:lnTo>
                    <a:pt x="205" y="59"/>
                  </a:lnTo>
                  <a:lnTo>
                    <a:pt x="202" y="65"/>
                  </a:lnTo>
                  <a:lnTo>
                    <a:pt x="202" y="77"/>
                  </a:lnTo>
                  <a:lnTo>
                    <a:pt x="199" y="82"/>
                  </a:lnTo>
                  <a:lnTo>
                    <a:pt x="199" y="93"/>
                  </a:lnTo>
                  <a:lnTo>
                    <a:pt x="196" y="96"/>
                  </a:lnTo>
                  <a:lnTo>
                    <a:pt x="195" y="105"/>
                  </a:lnTo>
                  <a:lnTo>
                    <a:pt x="194" y="106"/>
                  </a:lnTo>
                  <a:lnTo>
                    <a:pt x="193" y="114"/>
                  </a:lnTo>
                  <a:lnTo>
                    <a:pt x="195" y="120"/>
                  </a:lnTo>
                  <a:lnTo>
                    <a:pt x="196" y="13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" name="Freeform 18">
              <a:extLst>
                <a:ext uri="{FF2B5EF4-FFF2-40B4-BE49-F238E27FC236}">
                  <a16:creationId xmlns:a16="http://schemas.microsoft.com/office/drawing/2014/main" id="{23B3AED7-C787-AE90-5AA6-3CC604C8FE02}"/>
                </a:ext>
              </a:extLst>
            </p:cNvPr>
            <p:cNvSpPr>
              <a:spLocks/>
            </p:cNvSpPr>
            <p:nvPr/>
          </p:nvSpPr>
          <p:spPr bwMode="auto">
            <a:xfrm>
              <a:off x="5108575" y="2681288"/>
              <a:ext cx="174625" cy="306388"/>
            </a:xfrm>
            <a:custGeom>
              <a:avLst/>
              <a:gdLst>
                <a:gd name="T0" fmla="*/ 7 w 110"/>
                <a:gd name="T1" fmla="*/ 193 h 193"/>
                <a:gd name="T2" fmla="*/ 1 w 110"/>
                <a:gd name="T3" fmla="*/ 182 h 193"/>
                <a:gd name="T4" fmla="*/ 0 w 110"/>
                <a:gd name="T5" fmla="*/ 130 h 193"/>
                <a:gd name="T6" fmla="*/ 10 w 110"/>
                <a:gd name="T7" fmla="*/ 115 h 193"/>
                <a:gd name="T8" fmla="*/ 14 w 110"/>
                <a:gd name="T9" fmla="*/ 111 h 193"/>
                <a:gd name="T10" fmla="*/ 20 w 110"/>
                <a:gd name="T11" fmla="*/ 109 h 193"/>
                <a:gd name="T12" fmla="*/ 30 w 110"/>
                <a:gd name="T13" fmla="*/ 101 h 193"/>
                <a:gd name="T14" fmla="*/ 44 w 110"/>
                <a:gd name="T15" fmla="*/ 100 h 193"/>
                <a:gd name="T16" fmla="*/ 76 w 110"/>
                <a:gd name="T17" fmla="*/ 57 h 193"/>
                <a:gd name="T18" fmla="*/ 83 w 110"/>
                <a:gd name="T19" fmla="*/ 46 h 193"/>
                <a:gd name="T20" fmla="*/ 88 w 110"/>
                <a:gd name="T21" fmla="*/ 37 h 193"/>
                <a:gd name="T22" fmla="*/ 87 w 110"/>
                <a:gd name="T23" fmla="*/ 29 h 193"/>
                <a:gd name="T24" fmla="*/ 86 w 110"/>
                <a:gd name="T25" fmla="*/ 15 h 193"/>
                <a:gd name="T26" fmla="*/ 86 w 110"/>
                <a:gd name="T27" fmla="*/ 9 h 193"/>
                <a:gd name="T28" fmla="*/ 91 w 110"/>
                <a:gd name="T29" fmla="*/ 8 h 193"/>
                <a:gd name="T30" fmla="*/ 95 w 110"/>
                <a:gd name="T31" fmla="*/ 6 h 193"/>
                <a:gd name="T32" fmla="*/ 100 w 110"/>
                <a:gd name="T33" fmla="*/ 5 h 193"/>
                <a:gd name="T34" fmla="*/ 106 w 110"/>
                <a:gd name="T35" fmla="*/ 0 h 193"/>
                <a:gd name="T36" fmla="*/ 110 w 110"/>
                <a:gd name="T37" fmla="*/ 0 h 193"/>
                <a:gd name="T38" fmla="*/ 110 w 110"/>
                <a:gd name="T39" fmla="*/ 4 h 193"/>
                <a:gd name="T40" fmla="*/ 110 w 110"/>
                <a:gd name="T41" fmla="*/ 13 h 193"/>
                <a:gd name="T42" fmla="*/ 110 w 110"/>
                <a:gd name="T43" fmla="*/ 19 h 193"/>
                <a:gd name="T44" fmla="*/ 108 w 110"/>
                <a:gd name="T45" fmla="*/ 25 h 193"/>
                <a:gd name="T46" fmla="*/ 106 w 110"/>
                <a:gd name="T47" fmla="*/ 40 h 193"/>
                <a:gd name="T48" fmla="*/ 102 w 110"/>
                <a:gd name="T49" fmla="*/ 55 h 193"/>
                <a:gd name="T50" fmla="*/ 95 w 110"/>
                <a:gd name="T51" fmla="*/ 74 h 193"/>
                <a:gd name="T52" fmla="*/ 86 w 110"/>
                <a:gd name="T53" fmla="*/ 94 h 193"/>
                <a:gd name="T54" fmla="*/ 77 w 110"/>
                <a:gd name="T55" fmla="*/ 111 h 193"/>
                <a:gd name="T56" fmla="*/ 64 w 110"/>
                <a:gd name="T57" fmla="*/ 129 h 193"/>
                <a:gd name="T58" fmla="*/ 53 w 110"/>
                <a:gd name="T59" fmla="*/ 141 h 193"/>
                <a:gd name="T60" fmla="*/ 36 w 110"/>
                <a:gd name="T61" fmla="*/ 155 h 193"/>
                <a:gd name="T62" fmla="*/ 26 w 110"/>
                <a:gd name="T63" fmla="*/ 166 h 193"/>
                <a:gd name="T64" fmla="*/ 12 w 110"/>
                <a:gd name="T65" fmla="*/ 183 h 193"/>
                <a:gd name="T66" fmla="*/ 10 w 110"/>
                <a:gd name="T67" fmla="*/ 190 h 193"/>
                <a:gd name="T68" fmla="*/ 7 w 110"/>
                <a:gd name="T69" fmla="*/ 193 h 1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10" h="193">
                  <a:moveTo>
                    <a:pt x="7" y="193"/>
                  </a:moveTo>
                  <a:lnTo>
                    <a:pt x="1" y="182"/>
                  </a:lnTo>
                  <a:lnTo>
                    <a:pt x="0" y="130"/>
                  </a:lnTo>
                  <a:lnTo>
                    <a:pt x="10" y="115"/>
                  </a:lnTo>
                  <a:lnTo>
                    <a:pt x="14" y="111"/>
                  </a:lnTo>
                  <a:lnTo>
                    <a:pt x="20" y="109"/>
                  </a:lnTo>
                  <a:lnTo>
                    <a:pt x="30" y="101"/>
                  </a:lnTo>
                  <a:lnTo>
                    <a:pt x="44" y="100"/>
                  </a:lnTo>
                  <a:lnTo>
                    <a:pt x="76" y="57"/>
                  </a:lnTo>
                  <a:lnTo>
                    <a:pt x="83" y="46"/>
                  </a:lnTo>
                  <a:lnTo>
                    <a:pt x="88" y="37"/>
                  </a:lnTo>
                  <a:lnTo>
                    <a:pt x="87" y="29"/>
                  </a:lnTo>
                  <a:lnTo>
                    <a:pt x="86" y="15"/>
                  </a:lnTo>
                  <a:lnTo>
                    <a:pt x="86" y="9"/>
                  </a:lnTo>
                  <a:lnTo>
                    <a:pt x="91" y="8"/>
                  </a:lnTo>
                  <a:lnTo>
                    <a:pt x="95" y="6"/>
                  </a:lnTo>
                  <a:lnTo>
                    <a:pt x="100" y="5"/>
                  </a:lnTo>
                  <a:lnTo>
                    <a:pt x="106" y="0"/>
                  </a:lnTo>
                  <a:lnTo>
                    <a:pt x="110" y="0"/>
                  </a:lnTo>
                  <a:lnTo>
                    <a:pt x="110" y="4"/>
                  </a:lnTo>
                  <a:lnTo>
                    <a:pt x="110" y="13"/>
                  </a:lnTo>
                  <a:lnTo>
                    <a:pt x="110" y="19"/>
                  </a:lnTo>
                  <a:lnTo>
                    <a:pt x="108" y="25"/>
                  </a:lnTo>
                  <a:lnTo>
                    <a:pt x="106" y="40"/>
                  </a:lnTo>
                  <a:lnTo>
                    <a:pt x="102" y="55"/>
                  </a:lnTo>
                  <a:lnTo>
                    <a:pt x="95" y="74"/>
                  </a:lnTo>
                  <a:lnTo>
                    <a:pt x="86" y="94"/>
                  </a:lnTo>
                  <a:lnTo>
                    <a:pt x="77" y="111"/>
                  </a:lnTo>
                  <a:lnTo>
                    <a:pt x="64" y="129"/>
                  </a:lnTo>
                  <a:lnTo>
                    <a:pt x="53" y="141"/>
                  </a:lnTo>
                  <a:lnTo>
                    <a:pt x="36" y="155"/>
                  </a:lnTo>
                  <a:lnTo>
                    <a:pt x="26" y="166"/>
                  </a:lnTo>
                  <a:lnTo>
                    <a:pt x="12" y="183"/>
                  </a:lnTo>
                  <a:lnTo>
                    <a:pt x="10" y="190"/>
                  </a:lnTo>
                  <a:lnTo>
                    <a:pt x="7" y="19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" name="Freeform 19">
              <a:extLst>
                <a:ext uri="{FF2B5EF4-FFF2-40B4-BE49-F238E27FC236}">
                  <a16:creationId xmlns:a16="http://schemas.microsoft.com/office/drawing/2014/main" id="{15266565-8785-6229-8BEB-11DA91E50FD9}"/>
                </a:ext>
              </a:extLst>
            </p:cNvPr>
            <p:cNvSpPr>
              <a:spLocks/>
            </p:cNvSpPr>
            <p:nvPr/>
          </p:nvSpPr>
          <p:spPr bwMode="auto">
            <a:xfrm>
              <a:off x="4981575" y="2828925"/>
              <a:ext cx="142875" cy="227013"/>
            </a:xfrm>
            <a:custGeom>
              <a:avLst/>
              <a:gdLst>
                <a:gd name="T0" fmla="*/ 59 w 90"/>
                <a:gd name="T1" fmla="*/ 143 h 143"/>
                <a:gd name="T2" fmla="*/ 43 w 90"/>
                <a:gd name="T3" fmla="*/ 129 h 143"/>
                <a:gd name="T4" fmla="*/ 43 w 90"/>
                <a:gd name="T5" fmla="*/ 120 h 143"/>
                <a:gd name="T6" fmla="*/ 2 w 90"/>
                <a:gd name="T7" fmla="*/ 92 h 143"/>
                <a:gd name="T8" fmla="*/ 0 w 90"/>
                <a:gd name="T9" fmla="*/ 90 h 143"/>
                <a:gd name="T10" fmla="*/ 0 w 90"/>
                <a:gd name="T11" fmla="*/ 76 h 143"/>
                <a:gd name="T12" fmla="*/ 3 w 90"/>
                <a:gd name="T13" fmla="*/ 69 h 143"/>
                <a:gd name="T14" fmla="*/ 9 w 90"/>
                <a:gd name="T15" fmla="*/ 60 h 143"/>
                <a:gd name="T16" fmla="*/ 13 w 90"/>
                <a:gd name="T17" fmla="*/ 51 h 143"/>
                <a:gd name="T18" fmla="*/ 8 w 90"/>
                <a:gd name="T19" fmla="*/ 34 h 143"/>
                <a:gd name="T20" fmla="*/ 7 w 90"/>
                <a:gd name="T21" fmla="*/ 27 h 143"/>
                <a:gd name="T22" fmla="*/ 1 w 90"/>
                <a:gd name="T23" fmla="*/ 18 h 143"/>
                <a:gd name="T24" fmla="*/ 8 w 90"/>
                <a:gd name="T25" fmla="*/ 9 h 143"/>
                <a:gd name="T26" fmla="*/ 15 w 90"/>
                <a:gd name="T27" fmla="*/ 0 h 143"/>
                <a:gd name="T28" fmla="*/ 21 w 90"/>
                <a:gd name="T29" fmla="*/ 2 h 143"/>
                <a:gd name="T30" fmla="*/ 21 w 90"/>
                <a:gd name="T31" fmla="*/ 10 h 143"/>
                <a:gd name="T32" fmla="*/ 25 w 90"/>
                <a:gd name="T33" fmla="*/ 14 h 143"/>
                <a:gd name="T34" fmla="*/ 33 w 90"/>
                <a:gd name="T35" fmla="*/ 14 h 143"/>
                <a:gd name="T36" fmla="*/ 47 w 90"/>
                <a:gd name="T37" fmla="*/ 26 h 143"/>
                <a:gd name="T38" fmla="*/ 52 w 90"/>
                <a:gd name="T39" fmla="*/ 26 h 143"/>
                <a:gd name="T40" fmla="*/ 54 w 90"/>
                <a:gd name="T41" fmla="*/ 26 h 143"/>
                <a:gd name="T42" fmla="*/ 56 w 90"/>
                <a:gd name="T43" fmla="*/ 27 h 143"/>
                <a:gd name="T44" fmla="*/ 64 w 90"/>
                <a:gd name="T45" fmla="*/ 29 h 143"/>
                <a:gd name="T46" fmla="*/ 67 w 90"/>
                <a:gd name="T47" fmla="*/ 23 h 143"/>
                <a:gd name="T48" fmla="*/ 78 w 90"/>
                <a:gd name="T49" fmla="*/ 16 h 143"/>
                <a:gd name="T50" fmla="*/ 83 w 90"/>
                <a:gd name="T51" fmla="*/ 22 h 143"/>
                <a:gd name="T52" fmla="*/ 90 w 90"/>
                <a:gd name="T53" fmla="*/ 22 h 143"/>
                <a:gd name="T54" fmla="*/ 80 w 90"/>
                <a:gd name="T55" fmla="*/ 37 h 143"/>
                <a:gd name="T56" fmla="*/ 81 w 90"/>
                <a:gd name="T57" fmla="*/ 89 h 143"/>
                <a:gd name="T58" fmla="*/ 87 w 90"/>
                <a:gd name="T59" fmla="*/ 100 h 143"/>
                <a:gd name="T60" fmla="*/ 79 w 90"/>
                <a:gd name="T61" fmla="*/ 107 h 143"/>
                <a:gd name="T62" fmla="*/ 77 w 90"/>
                <a:gd name="T63" fmla="*/ 112 h 143"/>
                <a:gd name="T64" fmla="*/ 72 w 90"/>
                <a:gd name="T65" fmla="*/ 113 h 143"/>
                <a:gd name="T66" fmla="*/ 70 w 90"/>
                <a:gd name="T67" fmla="*/ 123 h 143"/>
                <a:gd name="T68" fmla="*/ 67 w 90"/>
                <a:gd name="T69" fmla="*/ 129 h 143"/>
                <a:gd name="T70" fmla="*/ 65 w 90"/>
                <a:gd name="T71" fmla="*/ 138 h 143"/>
                <a:gd name="T72" fmla="*/ 59 w 90"/>
                <a:gd name="T73" fmla="*/ 143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90" h="143">
                  <a:moveTo>
                    <a:pt x="59" y="143"/>
                  </a:moveTo>
                  <a:lnTo>
                    <a:pt x="43" y="129"/>
                  </a:lnTo>
                  <a:lnTo>
                    <a:pt x="43" y="120"/>
                  </a:lnTo>
                  <a:lnTo>
                    <a:pt x="2" y="92"/>
                  </a:lnTo>
                  <a:lnTo>
                    <a:pt x="0" y="90"/>
                  </a:lnTo>
                  <a:lnTo>
                    <a:pt x="0" y="76"/>
                  </a:lnTo>
                  <a:lnTo>
                    <a:pt x="3" y="69"/>
                  </a:lnTo>
                  <a:lnTo>
                    <a:pt x="9" y="60"/>
                  </a:lnTo>
                  <a:lnTo>
                    <a:pt x="13" y="51"/>
                  </a:lnTo>
                  <a:lnTo>
                    <a:pt x="8" y="34"/>
                  </a:lnTo>
                  <a:lnTo>
                    <a:pt x="7" y="27"/>
                  </a:lnTo>
                  <a:lnTo>
                    <a:pt x="1" y="18"/>
                  </a:lnTo>
                  <a:lnTo>
                    <a:pt x="8" y="9"/>
                  </a:lnTo>
                  <a:lnTo>
                    <a:pt x="15" y="0"/>
                  </a:lnTo>
                  <a:lnTo>
                    <a:pt x="21" y="2"/>
                  </a:lnTo>
                  <a:lnTo>
                    <a:pt x="21" y="10"/>
                  </a:lnTo>
                  <a:lnTo>
                    <a:pt x="25" y="14"/>
                  </a:lnTo>
                  <a:lnTo>
                    <a:pt x="33" y="14"/>
                  </a:lnTo>
                  <a:lnTo>
                    <a:pt x="47" y="26"/>
                  </a:lnTo>
                  <a:lnTo>
                    <a:pt x="52" y="26"/>
                  </a:lnTo>
                  <a:lnTo>
                    <a:pt x="54" y="26"/>
                  </a:lnTo>
                  <a:lnTo>
                    <a:pt x="56" y="27"/>
                  </a:lnTo>
                  <a:lnTo>
                    <a:pt x="64" y="29"/>
                  </a:lnTo>
                  <a:lnTo>
                    <a:pt x="67" y="23"/>
                  </a:lnTo>
                  <a:lnTo>
                    <a:pt x="78" y="16"/>
                  </a:lnTo>
                  <a:lnTo>
                    <a:pt x="83" y="22"/>
                  </a:lnTo>
                  <a:lnTo>
                    <a:pt x="90" y="22"/>
                  </a:lnTo>
                  <a:lnTo>
                    <a:pt x="80" y="37"/>
                  </a:lnTo>
                  <a:lnTo>
                    <a:pt x="81" y="89"/>
                  </a:lnTo>
                  <a:lnTo>
                    <a:pt x="87" y="100"/>
                  </a:lnTo>
                  <a:lnTo>
                    <a:pt x="79" y="107"/>
                  </a:lnTo>
                  <a:lnTo>
                    <a:pt x="77" y="112"/>
                  </a:lnTo>
                  <a:lnTo>
                    <a:pt x="72" y="113"/>
                  </a:lnTo>
                  <a:lnTo>
                    <a:pt x="70" y="123"/>
                  </a:lnTo>
                  <a:lnTo>
                    <a:pt x="67" y="129"/>
                  </a:lnTo>
                  <a:lnTo>
                    <a:pt x="65" y="138"/>
                  </a:lnTo>
                  <a:lnTo>
                    <a:pt x="59" y="14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" name="Freeform 20">
              <a:extLst>
                <a:ext uri="{FF2B5EF4-FFF2-40B4-BE49-F238E27FC236}">
                  <a16:creationId xmlns:a16="http://schemas.microsoft.com/office/drawing/2014/main" id="{B09C3459-7362-A19A-946B-879518ECA64E}"/>
                </a:ext>
              </a:extLst>
            </p:cNvPr>
            <p:cNvSpPr>
              <a:spLocks/>
            </p:cNvSpPr>
            <p:nvPr/>
          </p:nvSpPr>
          <p:spPr bwMode="auto">
            <a:xfrm>
              <a:off x="4760913" y="2462213"/>
              <a:ext cx="287338" cy="304800"/>
            </a:xfrm>
            <a:custGeom>
              <a:avLst/>
              <a:gdLst>
                <a:gd name="T0" fmla="*/ 22 w 181"/>
                <a:gd name="T1" fmla="*/ 187 h 192"/>
                <a:gd name="T2" fmla="*/ 18 w 181"/>
                <a:gd name="T3" fmla="*/ 178 h 192"/>
                <a:gd name="T4" fmla="*/ 20 w 181"/>
                <a:gd name="T5" fmla="*/ 167 h 192"/>
                <a:gd name="T6" fmla="*/ 11 w 181"/>
                <a:gd name="T7" fmla="*/ 153 h 192"/>
                <a:gd name="T8" fmla="*/ 8 w 181"/>
                <a:gd name="T9" fmla="*/ 145 h 192"/>
                <a:gd name="T10" fmla="*/ 5 w 181"/>
                <a:gd name="T11" fmla="*/ 132 h 192"/>
                <a:gd name="T12" fmla="*/ 1 w 181"/>
                <a:gd name="T13" fmla="*/ 127 h 192"/>
                <a:gd name="T14" fmla="*/ 3 w 181"/>
                <a:gd name="T15" fmla="*/ 115 h 192"/>
                <a:gd name="T16" fmla="*/ 4 w 181"/>
                <a:gd name="T17" fmla="*/ 109 h 192"/>
                <a:gd name="T18" fmla="*/ 11 w 181"/>
                <a:gd name="T19" fmla="*/ 89 h 192"/>
                <a:gd name="T20" fmla="*/ 18 w 181"/>
                <a:gd name="T21" fmla="*/ 35 h 192"/>
                <a:gd name="T22" fmla="*/ 31 w 181"/>
                <a:gd name="T23" fmla="*/ 28 h 192"/>
                <a:gd name="T24" fmla="*/ 74 w 181"/>
                <a:gd name="T25" fmla="*/ 1 h 192"/>
                <a:gd name="T26" fmla="*/ 160 w 181"/>
                <a:gd name="T27" fmla="*/ 0 h 192"/>
                <a:gd name="T28" fmla="*/ 162 w 181"/>
                <a:gd name="T29" fmla="*/ 16 h 192"/>
                <a:gd name="T30" fmla="*/ 170 w 181"/>
                <a:gd name="T31" fmla="*/ 47 h 192"/>
                <a:gd name="T32" fmla="*/ 181 w 181"/>
                <a:gd name="T33" fmla="*/ 56 h 192"/>
                <a:gd name="T34" fmla="*/ 168 w 181"/>
                <a:gd name="T35" fmla="*/ 66 h 192"/>
                <a:gd name="T36" fmla="*/ 164 w 181"/>
                <a:gd name="T37" fmla="*/ 79 h 192"/>
                <a:gd name="T38" fmla="*/ 162 w 181"/>
                <a:gd name="T39" fmla="*/ 105 h 192"/>
                <a:gd name="T40" fmla="*/ 157 w 181"/>
                <a:gd name="T41" fmla="*/ 132 h 192"/>
                <a:gd name="T42" fmla="*/ 147 w 181"/>
                <a:gd name="T43" fmla="*/ 149 h 192"/>
                <a:gd name="T44" fmla="*/ 140 w 181"/>
                <a:gd name="T45" fmla="*/ 159 h 192"/>
                <a:gd name="T46" fmla="*/ 138 w 181"/>
                <a:gd name="T47" fmla="*/ 186 h 192"/>
                <a:gd name="T48" fmla="*/ 136 w 181"/>
                <a:gd name="T49" fmla="*/ 175 h 192"/>
                <a:gd name="T50" fmla="*/ 135 w 181"/>
                <a:gd name="T51" fmla="*/ 164 h 192"/>
                <a:gd name="T52" fmla="*/ 127 w 181"/>
                <a:gd name="T53" fmla="*/ 148 h 192"/>
                <a:gd name="T54" fmla="*/ 123 w 181"/>
                <a:gd name="T55" fmla="*/ 136 h 192"/>
                <a:gd name="T56" fmla="*/ 115 w 181"/>
                <a:gd name="T57" fmla="*/ 141 h 192"/>
                <a:gd name="T58" fmla="*/ 119 w 181"/>
                <a:gd name="T59" fmla="*/ 153 h 192"/>
                <a:gd name="T60" fmla="*/ 108 w 181"/>
                <a:gd name="T61" fmla="*/ 170 h 192"/>
                <a:gd name="T62" fmla="*/ 93 w 181"/>
                <a:gd name="T63" fmla="*/ 164 h 192"/>
                <a:gd name="T64" fmla="*/ 87 w 181"/>
                <a:gd name="T65" fmla="*/ 171 h 192"/>
                <a:gd name="T66" fmla="*/ 81 w 181"/>
                <a:gd name="T67" fmla="*/ 177 h 192"/>
                <a:gd name="T68" fmla="*/ 69 w 181"/>
                <a:gd name="T69" fmla="*/ 174 h 192"/>
                <a:gd name="T70" fmla="*/ 57 w 181"/>
                <a:gd name="T71" fmla="*/ 176 h 192"/>
                <a:gd name="T72" fmla="*/ 48 w 181"/>
                <a:gd name="T73" fmla="*/ 166 h 192"/>
                <a:gd name="T74" fmla="*/ 37 w 181"/>
                <a:gd name="T75" fmla="*/ 165 h 192"/>
                <a:gd name="T76" fmla="*/ 31 w 181"/>
                <a:gd name="T77" fmla="*/ 184 h 192"/>
                <a:gd name="T78" fmla="*/ 23 w 181"/>
                <a:gd name="T79" fmla="*/ 188 h 1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81" h="192">
                  <a:moveTo>
                    <a:pt x="32" y="192"/>
                  </a:moveTo>
                  <a:lnTo>
                    <a:pt x="22" y="187"/>
                  </a:lnTo>
                  <a:lnTo>
                    <a:pt x="19" y="182"/>
                  </a:lnTo>
                  <a:lnTo>
                    <a:pt x="18" y="178"/>
                  </a:lnTo>
                  <a:lnTo>
                    <a:pt x="20" y="173"/>
                  </a:lnTo>
                  <a:lnTo>
                    <a:pt x="20" y="167"/>
                  </a:lnTo>
                  <a:lnTo>
                    <a:pt x="12" y="158"/>
                  </a:lnTo>
                  <a:lnTo>
                    <a:pt x="11" y="153"/>
                  </a:lnTo>
                  <a:lnTo>
                    <a:pt x="11" y="149"/>
                  </a:lnTo>
                  <a:lnTo>
                    <a:pt x="8" y="145"/>
                  </a:lnTo>
                  <a:lnTo>
                    <a:pt x="7" y="137"/>
                  </a:lnTo>
                  <a:lnTo>
                    <a:pt x="5" y="132"/>
                  </a:lnTo>
                  <a:lnTo>
                    <a:pt x="0" y="132"/>
                  </a:lnTo>
                  <a:lnTo>
                    <a:pt x="1" y="127"/>
                  </a:lnTo>
                  <a:lnTo>
                    <a:pt x="5" y="122"/>
                  </a:lnTo>
                  <a:lnTo>
                    <a:pt x="3" y="115"/>
                  </a:lnTo>
                  <a:lnTo>
                    <a:pt x="7" y="112"/>
                  </a:lnTo>
                  <a:lnTo>
                    <a:pt x="4" y="109"/>
                  </a:lnTo>
                  <a:lnTo>
                    <a:pt x="7" y="99"/>
                  </a:lnTo>
                  <a:lnTo>
                    <a:pt x="11" y="89"/>
                  </a:lnTo>
                  <a:lnTo>
                    <a:pt x="21" y="90"/>
                  </a:lnTo>
                  <a:lnTo>
                    <a:pt x="18" y="35"/>
                  </a:lnTo>
                  <a:lnTo>
                    <a:pt x="18" y="29"/>
                  </a:lnTo>
                  <a:lnTo>
                    <a:pt x="31" y="28"/>
                  </a:lnTo>
                  <a:lnTo>
                    <a:pt x="29" y="1"/>
                  </a:lnTo>
                  <a:lnTo>
                    <a:pt x="74" y="1"/>
                  </a:lnTo>
                  <a:lnTo>
                    <a:pt x="116" y="0"/>
                  </a:lnTo>
                  <a:lnTo>
                    <a:pt x="160" y="0"/>
                  </a:lnTo>
                  <a:lnTo>
                    <a:pt x="164" y="13"/>
                  </a:lnTo>
                  <a:lnTo>
                    <a:pt x="162" y="16"/>
                  </a:lnTo>
                  <a:lnTo>
                    <a:pt x="165" y="30"/>
                  </a:lnTo>
                  <a:lnTo>
                    <a:pt x="170" y="47"/>
                  </a:lnTo>
                  <a:lnTo>
                    <a:pt x="175" y="50"/>
                  </a:lnTo>
                  <a:lnTo>
                    <a:pt x="181" y="56"/>
                  </a:lnTo>
                  <a:lnTo>
                    <a:pt x="176" y="64"/>
                  </a:lnTo>
                  <a:lnTo>
                    <a:pt x="168" y="66"/>
                  </a:lnTo>
                  <a:lnTo>
                    <a:pt x="165" y="70"/>
                  </a:lnTo>
                  <a:lnTo>
                    <a:pt x="164" y="79"/>
                  </a:lnTo>
                  <a:lnTo>
                    <a:pt x="161" y="100"/>
                  </a:lnTo>
                  <a:lnTo>
                    <a:pt x="162" y="105"/>
                  </a:lnTo>
                  <a:lnTo>
                    <a:pt x="161" y="117"/>
                  </a:lnTo>
                  <a:lnTo>
                    <a:pt x="157" y="132"/>
                  </a:lnTo>
                  <a:lnTo>
                    <a:pt x="151" y="138"/>
                  </a:lnTo>
                  <a:lnTo>
                    <a:pt x="147" y="149"/>
                  </a:lnTo>
                  <a:lnTo>
                    <a:pt x="146" y="155"/>
                  </a:lnTo>
                  <a:lnTo>
                    <a:pt x="140" y="159"/>
                  </a:lnTo>
                  <a:lnTo>
                    <a:pt x="138" y="174"/>
                  </a:lnTo>
                  <a:lnTo>
                    <a:pt x="138" y="186"/>
                  </a:lnTo>
                  <a:lnTo>
                    <a:pt x="138" y="176"/>
                  </a:lnTo>
                  <a:lnTo>
                    <a:pt x="136" y="175"/>
                  </a:lnTo>
                  <a:lnTo>
                    <a:pt x="136" y="168"/>
                  </a:lnTo>
                  <a:lnTo>
                    <a:pt x="135" y="164"/>
                  </a:lnTo>
                  <a:lnTo>
                    <a:pt x="128" y="158"/>
                  </a:lnTo>
                  <a:lnTo>
                    <a:pt x="127" y="148"/>
                  </a:lnTo>
                  <a:lnTo>
                    <a:pt x="128" y="137"/>
                  </a:lnTo>
                  <a:lnTo>
                    <a:pt x="123" y="136"/>
                  </a:lnTo>
                  <a:lnTo>
                    <a:pt x="121" y="140"/>
                  </a:lnTo>
                  <a:lnTo>
                    <a:pt x="115" y="141"/>
                  </a:lnTo>
                  <a:lnTo>
                    <a:pt x="118" y="144"/>
                  </a:lnTo>
                  <a:lnTo>
                    <a:pt x="119" y="153"/>
                  </a:lnTo>
                  <a:lnTo>
                    <a:pt x="114" y="160"/>
                  </a:lnTo>
                  <a:lnTo>
                    <a:pt x="108" y="170"/>
                  </a:lnTo>
                  <a:lnTo>
                    <a:pt x="102" y="173"/>
                  </a:lnTo>
                  <a:lnTo>
                    <a:pt x="93" y="164"/>
                  </a:lnTo>
                  <a:lnTo>
                    <a:pt x="88" y="167"/>
                  </a:lnTo>
                  <a:lnTo>
                    <a:pt x="87" y="171"/>
                  </a:lnTo>
                  <a:lnTo>
                    <a:pt x="82" y="174"/>
                  </a:lnTo>
                  <a:lnTo>
                    <a:pt x="81" y="177"/>
                  </a:lnTo>
                  <a:lnTo>
                    <a:pt x="70" y="177"/>
                  </a:lnTo>
                  <a:lnTo>
                    <a:pt x="69" y="174"/>
                  </a:lnTo>
                  <a:lnTo>
                    <a:pt x="60" y="174"/>
                  </a:lnTo>
                  <a:lnTo>
                    <a:pt x="57" y="176"/>
                  </a:lnTo>
                  <a:lnTo>
                    <a:pt x="53" y="175"/>
                  </a:lnTo>
                  <a:lnTo>
                    <a:pt x="48" y="166"/>
                  </a:lnTo>
                  <a:lnTo>
                    <a:pt x="46" y="163"/>
                  </a:lnTo>
                  <a:lnTo>
                    <a:pt x="37" y="165"/>
                  </a:lnTo>
                  <a:lnTo>
                    <a:pt x="34" y="171"/>
                  </a:lnTo>
                  <a:lnTo>
                    <a:pt x="31" y="184"/>
                  </a:lnTo>
                  <a:lnTo>
                    <a:pt x="28" y="186"/>
                  </a:lnTo>
                  <a:lnTo>
                    <a:pt x="23" y="188"/>
                  </a:lnTo>
                  <a:lnTo>
                    <a:pt x="32" y="19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" name="Freeform 21">
              <a:extLst>
                <a:ext uri="{FF2B5EF4-FFF2-40B4-BE49-F238E27FC236}">
                  <a16:creationId xmlns:a16="http://schemas.microsoft.com/office/drawing/2014/main" id="{8D31734D-2B93-308D-58E2-07F6182722E8}"/>
                </a:ext>
              </a:extLst>
            </p:cNvPr>
            <p:cNvSpPr>
              <a:spLocks/>
            </p:cNvSpPr>
            <p:nvPr/>
          </p:nvSpPr>
          <p:spPr bwMode="auto">
            <a:xfrm>
              <a:off x="4611688" y="2433638"/>
              <a:ext cx="182563" cy="352425"/>
            </a:xfrm>
            <a:custGeom>
              <a:avLst/>
              <a:gdLst>
                <a:gd name="T0" fmla="*/ 112 w 115"/>
                <a:gd name="T1" fmla="*/ 53 h 222"/>
                <a:gd name="T2" fmla="*/ 115 w 115"/>
                <a:gd name="T3" fmla="*/ 108 h 222"/>
                <a:gd name="T4" fmla="*/ 105 w 115"/>
                <a:gd name="T5" fmla="*/ 107 h 222"/>
                <a:gd name="T6" fmla="*/ 101 w 115"/>
                <a:gd name="T7" fmla="*/ 117 h 222"/>
                <a:gd name="T8" fmla="*/ 98 w 115"/>
                <a:gd name="T9" fmla="*/ 127 h 222"/>
                <a:gd name="T10" fmla="*/ 101 w 115"/>
                <a:gd name="T11" fmla="*/ 130 h 222"/>
                <a:gd name="T12" fmla="*/ 97 w 115"/>
                <a:gd name="T13" fmla="*/ 133 h 222"/>
                <a:gd name="T14" fmla="*/ 99 w 115"/>
                <a:gd name="T15" fmla="*/ 140 h 222"/>
                <a:gd name="T16" fmla="*/ 95 w 115"/>
                <a:gd name="T17" fmla="*/ 145 h 222"/>
                <a:gd name="T18" fmla="*/ 94 w 115"/>
                <a:gd name="T19" fmla="*/ 150 h 222"/>
                <a:gd name="T20" fmla="*/ 99 w 115"/>
                <a:gd name="T21" fmla="*/ 150 h 222"/>
                <a:gd name="T22" fmla="*/ 101 w 115"/>
                <a:gd name="T23" fmla="*/ 155 h 222"/>
                <a:gd name="T24" fmla="*/ 102 w 115"/>
                <a:gd name="T25" fmla="*/ 163 h 222"/>
                <a:gd name="T26" fmla="*/ 105 w 115"/>
                <a:gd name="T27" fmla="*/ 167 h 222"/>
                <a:gd name="T28" fmla="*/ 105 w 115"/>
                <a:gd name="T29" fmla="*/ 171 h 222"/>
                <a:gd name="T30" fmla="*/ 99 w 115"/>
                <a:gd name="T31" fmla="*/ 173 h 222"/>
                <a:gd name="T32" fmla="*/ 93 w 115"/>
                <a:gd name="T33" fmla="*/ 178 h 222"/>
                <a:gd name="T34" fmla="*/ 86 w 115"/>
                <a:gd name="T35" fmla="*/ 194 h 222"/>
                <a:gd name="T36" fmla="*/ 75 w 115"/>
                <a:gd name="T37" fmla="*/ 200 h 222"/>
                <a:gd name="T38" fmla="*/ 64 w 115"/>
                <a:gd name="T39" fmla="*/ 199 h 222"/>
                <a:gd name="T40" fmla="*/ 60 w 115"/>
                <a:gd name="T41" fmla="*/ 200 h 222"/>
                <a:gd name="T42" fmla="*/ 62 w 115"/>
                <a:gd name="T43" fmla="*/ 206 h 222"/>
                <a:gd name="T44" fmla="*/ 56 w 115"/>
                <a:gd name="T45" fmla="*/ 210 h 222"/>
                <a:gd name="T46" fmla="*/ 51 w 115"/>
                <a:gd name="T47" fmla="*/ 216 h 222"/>
                <a:gd name="T48" fmla="*/ 37 w 115"/>
                <a:gd name="T49" fmla="*/ 221 h 222"/>
                <a:gd name="T50" fmla="*/ 34 w 115"/>
                <a:gd name="T51" fmla="*/ 218 h 222"/>
                <a:gd name="T52" fmla="*/ 33 w 115"/>
                <a:gd name="T53" fmla="*/ 218 h 222"/>
                <a:gd name="T54" fmla="*/ 31 w 115"/>
                <a:gd name="T55" fmla="*/ 221 h 222"/>
                <a:gd name="T56" fmla="*/ 21 w 115"/>
                <a:gd name="T57" fmla="*/ 222 h 222"/>
                <a:gd name="T58" fmla="*/ 23 w 115"/>
                <a:gd name="T59" fmla="*/ 219 h 222"/>
                <a:gd name="T60" fmla="*/ 18 w 115"/>
                <a:gd name="T61" fmla="*/ 209 h 222"/>
                <a:gd name="T62" fmla="*/ 17 w 115"/>
                <a:gd name="T63" fmla="*/ 204 h 222"/>
                <a:gd name="T64" fmla="*/ 12 w 115"/>
                <a:gd name="T65" fmla="*/ 200 h 222"/>
                <a:gd name="T66" fmla="*/ 5 w 115"/>
                <a:gd name="T67" fmla="*/ 193 h 222"/>
                <a:gd name="T68" fmla="*/ 9 w 115"/>
                <a:gd name="T69" fmla="*/ 186 h 222"/>
                <a:gd name="T70" fmla="*/ 13 w 115"/>
                <a:gd name="T71" fmla="*/ 187 h 222"/>
                <a:gd name="T72" fmla="*/ 16 w 115"/>
                <a:gd name="T73" fmla="*/ 186 h 222"/>
                <a:gd name="T74" fmla="*/ 23 w 115"/>
                <a:gd name="T75" fmla="*/ 187 h 222"/>
                <a:gd name="T76" fmla="*/ 16 w 115"/>
                <a:gd name="T77" fmla="*/ 174 h 222"/>
                <a:gd name="T78" fmla="*/ 16 w 115"/>
                <a:gd name="T79" fmla="*/ 165 h 222"/>
                <a:gd name="T80" fmla="*/ 15 w 115"/>
                <a:gd name="T81" fmla="*/ 156 h 222"/>
                <a:gd name="T82" fmla="*/ 11 w 115"/>
                <a:gd name="T83" fmla="*/ 146 h 222"/>
                <a:gd name="T84" fmla="*/ 12 w 115"/>
                <a:gd name="T85" fmla="*/ 140 h 222"/>
                <a:gd name="T86" fmla="*/ 4 w 115"/>
                <a:gd name="T87" fmla="*/ 140 h 222"/>
                <a:gd name="T88" fmla="*/ 4 w 115"/>
                <a:gd name="T89" fmla="*/ 131 h 222"/>
                <a:gd name="T90" fmla="*/ 0 w 115"/>
                <a:gd name="T91" fmla="*/ 126 h 222"/>
                <a:gd name="T92" fmla="*/ 4 w 115"/>
                <a:gd name="T93" fmla="*/ 108 h 222"/>
                <a:gd name="T94" fmla="*/ 18 w 115"/>
                <a:gd name="T95" fmla="*/ 95 h 222"/>
                <a:gd name="T96" fmla="*/ 18 w 115"/>
                <a:gd name="T97" fmla="*/ 76 h 222"/>
                <a:gd name="T98" fmla="*/ 22 w 115"/>
                <a:gd name="T99" fmla="*/ 48 h 222"/>
                <a:gd name="T100" fmla="*/ 24 w 115"/>
                <a:gd name="T101" fmla="*/ 42 h 222"/>
                <a:gd name="T102" fmla="*/ 20 w 115"/>
                <a:gd name="T103" fmla="*/ 37 h 222"/>
                <a:gd name="T104" fmla="*/ 18 w 115"/>
                <a:gd name="T105" fmla="*/ 33 h 222"/>
                <a:gd name="T106" fmla="*/ 14 w 115"/>
                <a:gd name="T107" fmla="*/ 29 h 222"/>
                <a:gd name="T108" fmla="*/ 11 w 115"/>
                <a:gd name="T109" fmla="*/ 8 h 222"/>
                <a:gd name="T110" fmla="*/ 22 w 115"/>
                <a:gd name="T111" fmla="*/ 0 h 222"/>
                <a:gd name="T112" fmla="*/ 67 w 115"/>
                <a:gd name="T113" fmla="*/ 26 h 222"/>
                <a:gd name="T114" fmla="*/ 112 w 115"/>
                <a:gd name="T115" fmla="*/ 53 h 2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15" h="222">
                  <a:moveTo>
                    <a:pt x="112" y="53"/>
                  </a:moveTo>
                  <a:lnTo>
                    <a:pt x="115" y="108"/>
                  </a:lnTo>
                  <a:lnTo>
                    <a:pt x="105" y="107"/>
                  </a:lnTo>
                  <a:lnTo>
                    <a:pt x="101" y="117"/>
                  </a:lnTo>
                  <a:lnTo>
                    <a:pt x="98" y="127"/>
                  </a:lnTo>
                  <a:lnTo>
                    <a:pt x="101" y="130"/>
                  </a:lnTo>
                  <a:lnTo>
                    <a:pt x="97" y="133"/>
                  </a:lnTo>
                  <a:lnTo>
                    <a:pt x="99" y="140"/>
                  </a:lnTo>
                  <a:lnTo>
                    <a:pt x="95" y="145"/>
                  </a:lnTo>
                  <a:lnTo>
                    <a:pt x="94" y="150"/>
                  </a:lnTo>
                  <a:lnTo>
                    <a:pt x="99" y="150"/>
                  </a:lnTo>
                  <a:lnTo>
                    <a:pt x="101" y="155"/>
                  </a:lnTo>
                  <a:lnTo>
                    <a:pt x="102" y="163"/>
                  </a:lnTo>
                  <a:lnTo>
                    <a:pt x="105" y="167"/>
                  </a:lnTo>
                  <a:lnTo>
                    <a:pt x="105" y="171"/>
                  </a:lnTo>
                  <a:lnTo>
                    <a:pt x="99" y="173"/>
                  </a:lnTo>
                  <a:lnTo>
                    <a:pt x="93" y="178"/>
                  </a:lnTo>
                  <a:lnTo>
                    <a:pt x="86" y="194"/>
                  </a:lnTo>
                  <a:lnTo>
                    <a:pt x="75" y="200"/>
                  </a:lnTo>
                  <a:lnTo>
                    <a:pt x="64" y="199"/>
                  </a:lnTo>
                  <a:lnTo>
                    <a:pt x="60" y="200"/>
                  </a:lnTo>
                  <a:lnTo>
                    <a:pt x="62" y="206"/>
                  </a:lnTo>
                  <a:lnTo>
                    <a:pt x="56" y="210"/>
                  </a:lnTo>
                  <a:lnTo>
                    <a:pt x="51" y="216"/>
                  </a:lnTo>
                  <a:lnTo>
                    <a:pt x="37" y="221"/>
                  </a:lnTo>
                  <a:lnTo>
                    <a:pt x="34" y="218"/>
                  </a:lnTo>
                  <a:lnTo>
                    <a:pt x="33" y="218"/>
                  </a:lnTo>
                  <a:lnTo>
                    <a:pt x="31" y="221"/>
                  </a:lnTo>
                  <a:lnTo>
                    <a:pt x="21" y="222"/>
                  </a:lnTo>
                  <a:lnTo>
                    <a:pt x="23" y="219"/>
                  </a:lnTo>
                  <a:lnTo>
                    <a:pt x="18" y="209"/>
                  </a:lnTo>
                  <a:lnTo>
                    <a:pt x="17" y="204"/>
                  </a:lnTo>
                  <a:lnTo>
                    <a:pt x="12" y="200"/>
                  </a:lnTo>
                  <a:lnTo>
                    <a:pt x="5" y="193"/>
                  </a:lnTo>
                  <a:lnTo>
                    <a:pt x="9" y="186"/>
                  </a:lnTo>
                  <a:lnTo>
                    <a:pt x="13" y="187"/>
                  </a:lnTo>
                  <a:lnTo>
                    <a:pt x="16" y="186"/>
                  </a:lnTo>
                  <a:lnTo>
                    <a:pt x="23" y="187"/>
                  </a:lnTo>
                  <a:lnTo>
                    <a:pt x="16" y="174"/>
                  </a:lnTo>
                  <a:lnTo>
                    <a:pt x="16" y="165"/>
                  </a:lnTo>
                  <a:lnTo>
                    <a:pt x="15" y="156"/>
                  </a:lnTo>
                  <a:lnTo>
                    <a:pt x="11" y="146"/>
                  </a:lnTo>
                  <a:lnTo>
                    <a:pt x="12" y="140"/>
                  </a:lnTo>
                  <a:lnTo>
                    <a:pt x="4" y="140"/>
                  </a:lnTo>
                  <a:lnTo>
                    <a:pt x="4" y="131"/>
                  </a:lnTo>
                  <a:lnTo>
                    <a:pt x="0" y="126"/>
                  </a:lnTo>
                  <a:lnTo>
                    <a:pt x="4" y="108"/>
                  </a:lnTo>
                  <a:lnTo>
                    <a:pt x="18" y="95"/>
                  </a:lnTo>
                  <a:lnTo>
                    <a:pt x="18" y="76"/>
                  </a:lnTo>
                  <a:lnTo>
                    <a:pt x="22" y="48"/>
                  </a:lnTo>
                  <a:lnTo>
                    <a:pt x="24" y="42"/>
                  </a:lnTo>
                  <a:lnTo>
                    <a:pt x="20" y="37"/>
                  </a:lnTo>
                  <a:lnTo>
                    <a:pt x="18" y="33"/>
                  </a:lnTo>
                  <a:lnTo>
                    <a:pt x="14" y="29"/>
                  </a:lnTo>
                  <a:lnTo>
                    <a:pt x="11" y="8"/>
                  </a:lnTo>
                  <a:lnTo>
                    <a:pt x="22" y="0"/>
                  </a:lnTo>
                  <a:lnTo>
                    <a:pt x="67" y="26"/>
                  </a:lnTo>
                  <a:lnTo>
                    <a:pt x="112" y="5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" name="Freeform 22">
              <a:extLst>
                <a:ext uri="{FF2B5EF4-FFF2-40B4-BE49-F238E27FC236}">
                  <a16:creationId xmlns:a16="http://schemas.microsoft.com/office/drawing/2014/main" id="{D7DDA616-F504-A11A-51F9-33CAABA2CF8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55938" y="2497138"/>
              <a:ext cx="52388" cy="41275"/>
            </a:xfrm>
            <a:custGeom>
              <a:avLst/>
              <a:gdLst>
                <a:gd name="T0" fmla="*/ 33 w 33"/>
                <a:gd name="T1" fmla="*/ 3 h 26"/>
                <a:gd name="T2" fmla="*/ 33 w 33"/>
                <a:gd name="T3" fmla="*/ 11 h 26"/>
                <a:gd name="T4" fmla="*/ 32 w 33"/>
                <a:gd name="T5" fmla="*/ 16 h 26"/>
                <a:gd name="T6" fmla="*/ 29 w 33"/>
                <a:gd name="T7" fmla="*/ 18 h 26"/>
                <a:gd name="T8" fmla="*/ 31 w 33"/>
                <a:gd name="T9" fmla="*/ 23 h 26"/>
                <a:gd name="T10" fmla="*/ 30 w 33"/>
                <a:gd name="T11" fmla="*/ 26 h 26"/>
                <a:gd name="T12" fmla="*/ 24 w 33"/>
                <a:gd name="T13" fmla="*/ 24 h 26"/>
                <a:gd name="T14" fmla="*/ 18 w 33"/>
                <a:gd name="T15" fmla="*/ 25 h 26"/>
                <a:gd name="T16" fmla="*/ 11 w 33"/>
                <a:gd name="T17" fmla="*/ 24 h 26"/>
                <a:gd name="T18" fmla="*/ 6 w 33"/>
                <a:gd name="T19" fmla="*/ 26 h 26"/>
                <a:gd name="T20" fmla="*/ 0 w 33"/>
                <a:gd name="T21" fmla="*/ 22 h 26"/>
                <a:gd name="T22" fmla="*/ 2 w 33"/>
                <a:gd name="T23" fmla="*/ 17 h 26"/>
                <a:gd name="T24" fmla="*/ 13 w 33"/>
                <a:gd name="T25" fmla="*/ 20 h 26"/>
                <a:gd name="T26" fmla="*/ 20 w 33"/>
                <a:gd name="T27" fmla="*/ 21 h 26"/>
                <a:gd name="T28" fmla="*/ 25 w 33"/>
                <a:gd name="T29" fmla="*/ 17 h 26"/>
                <a:gd name="T30" fmla="*/ 20 w 33"/>
                <a:gd name="T31" fmla="*/ 11 h 26"/>
                <a:gd name="T32" fmla="*/ 21 w 33"/>
                <a:gd name="T33" fmla="*/ 6 h 26"/>
                <a:gd name="T34" fmla="*/ 15 w 33"/>
                <a:gd name="T35" fmla="*/ 3 h 26"/>
                <a:gd name="T36" fmla="*/ 18 w 33"/>
                <a:gd name="T37" fmla="*/ 0 h 26"/>
                <a:gd name="T38" fmla="*/ 25 w 33"/>
                <a:gd name="T39" fmla="*/ 0 h 26"/>
                <a:gd name="T40" fmla="*/ 33 w 33"/>
                <a:gd name="T41" fmla="*/ 3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33" h="26">
                  <a:moveTo>
                    <a:pt x="33" y="3"/>
                  </a:moveTo>
                  <a:lnTo>
                    <a:pt x="33" y="11"/>
                  </a:lnTo>
                  <a:lnTo>
                    <a:pt x="32" y="16"/>
                  </a:lnTo>
                  <a:lnTo>
                    <a:pt x="29" y="18"/>
                  </a:lnTo>
                  <a:lnTo>
                    <a:pt x="31" y="23"/>
                  </a:lnTo>
                  <a:lnTo>
                    <a:pt x="30" y="26"/>
                  </a:lnTo>
                  <a:lnTo>
                    <a:pt x="24" y="24"/>
                  </a:lnTo>
                  <a:lnTo>
                    <a:pt x="18" y="25"/>
                  </a:lnTo>
                  <a:lnTo>
                    <a:pt x="11" y="24"/>
                  </a:lnTo>
                  <a:lnTo>
                    <a:pt x="6" y="26"/>
                  </a:lnTo>
                  <a:lnTo>
                    <a:pt x="0" y="22"/>
                  </a:lnTo>
                  <a:lnTo>
                    <a:pt x="2" y="17"/>
                  </a:lnTo>
                  <a:lnTo>
                    <a:pt x="13" y="20"/>
                  </a:lnTo>
                  <a:lnTo>
                    <a:pt x="20" y="21"/>
                  </a:lnTo>
                  <a:lnTo>
                    <a:pt x="25" y="17"/>
                  </a:lnTo>
                  <a:lnTo>
                    <a:pt x="20" y="11"/>
                  </a:lnTo>
                  <a:lnTo>
                    <a:pt x="21" y="6"/>
                  </a:lnTo>
                  <a:lnTo>
                    <a:pt x="15" y="3"/>
                  </a:lnTo>
                  <a:lnTo>
                    <a:pt x="18" y="0"/>
                  </a:lnTo>
                  <a:lnTo>
                    <a:pt x="25" y="0"/>
                  </a:lnTo>
                  <a:lnTo>
                    <a:pt x="33" y="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" name="Freeform 23">
              <a:extLst>
                <a:ext uri="{FF2B5EF4-FFF2-40B4-BE49-F238E27FC236}">
                  <a16:creationId xmlns:a16="http://schemas.microsoft.com/office/drawing/2014/main" id="{B1042F92-0B61-FC03-79FD-FD6CFF1A207F}"/>
                </a:ext>
              </a:extLst>
            </p:cNvPr>
            <p:cNvSpPr>
              <a:spLocks/>
            </p:cNvSpPr>
            <p:nvPr/>
          </p:nvSpPr>
          <p:spPr bwMode="auto">
            <a:xfrm>
              <a:off x="3101975" y="2497138"/>
              <a:ext cx="63500" cy="52388"/>
            </a:xfrm>
            <a:custGeom>
              <a:avLst/>
              <a:gdLst>
                <a:gd name="T0" fmla="*/ 1 w 40"/>
                <a:gd name="T1" fmla="*/ 26 h 33"/>
                <a:gd name="T2" fmla="*/ 2 w 40"/>
                <a:gd name="T3" fmla="*/ 23 h 33"/>
                <a:gd name="T4" fmla="*/ 0 w 40"/>
                <a:gd name="T5" fmla="*/ 18 h 33"/>
                <a:gd name="T6" fmla="*/ 3 w 40"/>
                <a:gd name="T7" fmla="*/ 16 h 33"/>
                <a:gd name="T8" fmla="*/ 4 w 40"/>
                <a:gd name="T9" fmla="*/ 11 h 33"/>
                <a:gd name="T10" fmla="*/ 4 w 40"/>
                <a:gd name="T11" fmla="*/ 3 h 33"/>
                <a:gd name="T12" fmla="*/ 7 w 40"/>
                <a:gd name="T13" fmla="*/ 0 h 33"/>
                <a:gd name="T14" fmla="*/ 15 w 40"/>
                <a:gd name="T15" fmla="*/ 1 h 33"/>
                <a:gd name="T16" fmla="*/ 21 w 40"/>
                <a:gd name="T17" fmla="*/ 4 h 33"/>
                <a:gd name="T18" fmla="*/ 24 w 40"/>
                <a:gd name="T19" fmla="*/ 4 h 33"/>
                <a:gd name="T20" fmla="*/ 25 w 40"/>
                <a:gd name="T21" fmla="*/ 10 h 33"/>
                <a:gd name="T22" fmla="*/ 32 w 40"/>
                <a:gd name="T23" fmla="*/ 10 h 33"/>
                <a:gd name="T24" fmla="*/ 31 w 40"/>
                <a:gd name="T25" fmla="*/ 13 h 33"/>
                <a:gd name="T26" fmla="*/ 35 w 40"/>
                <a:gd name="T27" fmla="*/ 14 h 33"/>
                <a:gd name="T28" fmla="*/ 40 w 40"/>
                <a:gd name="T29" fmla="*/ 20 h 33"/>
                <a:gd name="T30" fmla="*/ 35 w 40"/>
                <a:gd name="T31" fmla="*/ 25 h 33"/>
                <a:gd name="T32" fmla="*/ 30 w 40"/>
                <a:gd name="T33" fmla="*/ 22 h 33"/>
                <a:gd name="T34" fmla="*/ 25 w 40"/>
                <a:gd name="T35" fmla="*/ 23 h 33"/>
                <a:gd name="T36" fmla="*/ 22 w 40"/>
                <a:gd name="T37" fmla="*/ 22 h 33"/>
                <a:gd name="T38" fmla="*/ 19 w 40"/>
                <a:gd name="T39" fmla="*/ 24 h 33"/>
                <a:gd name="T40" fmla="*/ 14 w 40"/>
                <a:gd name="T41" fmla="*/ 25 h 33"/>
                <a:gd name="T42" fmla="*/ 13 w 40"/>
                <a:gd name="T43" fmla="*/ 22 h 33"/>
                <a:gd name="T44" fmla="*/ 10 w 40"/>
                <a:gd name="T45" fmla="*/ 24 h 33"/>
                <a:gd name="T46" fmla="*/ 3 w 40"/>
                <a:gd name="T47" fmla="*/ 33 h 33"/>
                <a:gd name="T48" fmla="*/ 1 w 40"/>
                <a:gd name="T49" fmla="*/ 31 h 33"/>
                <a:gd name="T50" fmla="*/ 1 w 40"/>
                <a:gd name="T51" fmla="*/ 26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40" h="33">
                  <a:moveTo>
                    <a:pt x="1" y="26"/>
                  </a:moveTo>
                  <a:lnTo>
                    <a:pt x="2" y="23"/>
                  </a:lnTo>
                  <a:lnTo>
                    <a:pt x="0" y="18"/>
                  </a:lnTo>
                  <a:lnTo>
                    <a:pt x="3" y="16"/>
                  </a:lnTo>
                  <a:lnTo>
                    <a:pt x="4" y="11"/>
                  </a:lnTo>
                  <a:lnTo>
                    <a:pt x="4" y="3"/>
                  </a:lnTo>
                  <a:lnTo>
                    <a:pt x="7" y="0"/>
                  </a:lnTo>
                  <a:lnTo>
                    <a:pt x="15" y="1"/>
                  </a:lnTo>
                  <a:lnTo>
                    <a:pt x="21" y="4"/>
                  </a:lnTo>
                  <a:lnTo>
                    <a:pt x="24" y="4"/>
                  </a:lnTo>
                  <a:lnTo>
                    <a:pt x="25" y="10"/>
                  </a:lnTo>
                  <a:lnTo>
                    <a:pt x="32" y="10"/>
                  </a:lnTo>
                  <a:lnTo>
                    <a:pt x="31" y="13"/>
                  </a:lnTo>
                  <a:lnTo>
                    <a:pt x="35" y="14"/>
                  </a:lnTo>
                  <a:lnTo>
                    <a:pt x="40" y="20"/>
                  </a:lnTo>
                  <a:lnTo>
                    <a:pt x="35" y="25"/>
                  </a:lnTo>
                  <a:lnTo>
                    <a:pt x="30" y="22"/>
                  </a:lnTo>
                  <a:lnTo>
                    <a:pt x="25" y="23"/>
                  </a:lnTo>
                  <a:lnTo>
                    <a:pt x="22" y="22"/>
                  </a:lnTo>
                  <a:lnTo>
                    <a:pt x="19" y="24"/>
                  </a:lnTo>
                  <a:lnTo>
                    <a:pt x="14" y="25"/>
                  </a:lnTo>
                  <a:lnTo>
                    <a:pt x="13" y="22"/>
                  </a:lnTo>
                  <a:lnTo>
                    <a:pt x="10" y="24"/>
                  </a:lnTo>
                  <a:lnTo>
                    <a:pt x="3" y="33"/>
                  </a:lnTo>
                  <a:lnTo>
                    <a:pt x="1" y="31"/>
                  </a:lnTo>
                  <a:lnTo>
                    <a:pt x="1" y="2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" name="Freeform 24">
              <a:extLst>
                <a:ext uri="{FF2B5EF4-FFF2-40B4-BE49-F238E27FC236}">
                  <a16:creationId xmlns:a16="http://schemas.microsoft.com/office/drawing/2014/main" id="{3E01C6A8-2539-131E-77A1-F3050B99819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266950" y="1131888"/>
              <a:ext cx="4335463" cy="900113"/>
            </a:xfrm>
            <a:custGeom>
              <a:avLst/>
              <a:gdLst>
                <a:gd name="T0" fmla="*/ 2657 w 2731"/>
                <a:gd name="T1" fmla="*/ 141 h 567"/>
                <a:gd name="T2" fmla="*/ 2686 w 2731"/>
                <a:gd name="T3" fmla="*/ 202 h 567"/>
                <a:gd name="T4" fmla="*/ 2700 w 2731"/>
                <a:gd name="T5" fmla="*/ 262 h 567"/>
                <a:gd name="T6" fmla="*/ 2695 w 2731"/>
                <a:gd name="T7" fmla="*/ 312 h 567"/>
                <a:gd name="T8" fmla="*/ 2595 w 2731"/>
                <a:gd name="T9" fmla="*/ 180 h 567"/>
                <a:gd name="T10" fmla="*/ 2551 w 2731"/>
                <a:gd name="T11" fmla="*/ 233 h 567"/>
                <a:gd name="T12" fmla="*/ 2554 w 2731"/>
                <a:gd name="T13" fmla="*/ 318 h 567"/>
                <a:gd name="T14" fmla="*/ 2637 w 2731"/>
                <a:gd name="T15" fmla="*/ 478 h 567"/>
                <a:gd name="T16" fmla="*/ 2586 w 2731"/>
                <a:gd name="T17" fmla="*/ 459 h 567"/>
                <a:gd name="T18" fmla="*/ 2543 w 2731"/>
                <a:gd name="T19" fmla="*/ 405 h 567"/>
                <a:gd name="T20" fmla="*/ 2411 w 2731"/>
                <a:gd name="T21" fmla="*/ 351 h 567"/>
                <a:gd name="T22" fmla="*/ 2391 w 2731"/>
                <a:gd name="T23" fmla="*/ 401 h 567"/>
                <a:gd name="T24" fmla="*/ 2299 w 2731"/>
                <a:gd name="T25" fmla="*/ 407 h 567"/>
                <a:gd name="T26" fmla="*/ 2222 w 2731"/>
                <a:gd name="T27" fmla="*/ 418 h 567"/>
                <a:gd name="T28" fmla="*/ 2130 w 2731"/>
                <a:gd name="T29" fmla="*/ 429 h 567"/>
                <a:gd name="T30" fmla="*/ 2019 w 2731"/>
                <a:gd name="T31" fmla="*/ 368 h 567"/>
                <a:gd name="T32" fmla="*/ 1916 w 2731"/>
                <a:gd name="T33" fmla="*/ 375 h 567"/>
                <a:gd name="T34" fmla="*/ 1886 w 2731"/>
                <a:gd name="T35" fmla="*/ 431 h 567"/>
                <a:gd name="T36" fmla="*/ 1769 w 2731"/>
                <a:gd name="T37" fmla="*/ 452 h 567"/>
                <a:gd name="T38" fmla="*/ 1786 w 2731"/>
                <a:gd name="T39" fmla="*/ 518 h 567"/>
                <a:gd name="T40" fmla="*/ 1780 w 2731"/>
                <a:gd name="T41" fmla="*/ 548 h 567"/>
                <a:gd name="T42" fmla="*/ 1686 w 2731"/>
                <a:gd name="T43" fmla="*/ 513 h 567"/>
                <a:gd name="T44" fmla="*/ 1709 w 2731"/>
                <a:gd name="T45" fmla="*/ 470 h 567"/>
                <a:gd name="T46" fmla="*/ 1654 w 2731"/>
                <a:gd name="T47" fmla="*/ 430 h 567"/>
                <a:gd name="T48" fmla="*/ 1614 w 2731"/>
                <a:gd name="T49" fmla="*/ 405 h 567"/>
                <a:gd name="T50" fmla="*/ 1603 w 2731"/>
                <a:gd name="T51" fmla="*/ 370 h 567"/>
                <a:gd name="T52" fmla="*/ 1568 w 2731"/>
                <a:gd name="T53" fmla="*/ 319 h 567"/>
                <a:gd name="T54" fmla="*/ 1566 w 2731"/>
                <a:gd name="T55" fmla="*/ 228 h 567"/>
                <a:gd name="T56" fmla="*/ 1636 w 2731"/>
                <a:gd name="T57" fmla="*/ 196 h 567"/>
                <a:gd name="T58" fmla="*/ 1621 w 2731"/>
                <a:gd name="T59" fmla="*/ 250 h 567"/>
                <a:gd name="T60" fmla="*/ 1674 w 2731"/>
                <a:gd name="T61" fmla="*/ 221 h 567"/>
                <a:gd name="T62" fmla="*/ 1700 w 2731"/>
                <a:gd name="T63" fmla="*/ 209 h 567"/>
                <a:gd name="T64" fmla="*/ 1783 w 2731"/>
                <a:gd name="T65" fmla="*/ 185 h 567"/>
                <a:gd name="T66" fmla="*/ 1826 w 2731"/>
                <a:gd name="T67" fmla="*/ 167 h 567"/>
                <a:gd name="T68" fmla="*/ 1852 w 2731"/>
                <a:gd name="T69" fmla="*/ 142 h 567"/>
                <a:gd name="T70" fmla="*/ 1900 w 2731"/>
                <a:gd name="T71" fmla="*/ 186 h 567"/>
                <a:gd name="T72" fmla="*/ 1862 w 2731"/>
                <a:gd name="T73" fmla="*/ 124 h 567"/>
                <a:gd name="T74" fmla="*/ 1907 w 2731"/>
                <a:gd name="T75" fmla="*/ 100 h 567"/>
                <a:gd name="T76" fmla="*/ 1965 w 2731"/>
                <a:gd name="T77" fmla="*/ 59 h 567"/>
                <a:gd name="T78" fmla="*/ 2035 w 2731"/>
                <a:gd name="T79" fmla="*/ 49 h 567"/>
                <a:gd name="T80" fmla="*/ 2100 w 2731"/>
                <a:gd name="T81" fmla="*/ 90 h 567"/>
                <a:gd name="T82" fmla="*/ 2211 w 2731"/>
                <a:gd name="T83" fmla="*/ 91 h 567"/>
                <a:gd name="T84" fmla="*/ 2271 w 2731"/>
                <a:gd name="T85" fmla="*/ 83 h 567"/>
                <a:gd name="T86" fmla="*/ 2457 w 2731"/>
                <a:gd name="T87" fmla="*/ 94 h 567"/>
                <a:gd name="T88" fmla="*/ 2553 w 2731"/>
                <a:gd name="T89" fmla="*/ 79 h 567"/>
                <a:gd name="T90" fmla="*/ 80 w 2731"/>
                <a:gd name="T91" fmla="*/ 82 h 567"/>
                <a:gd name="T92" fmla="*/ 34 w 2731"/>
                <a:gd name="T93" fmla="*/ 143 h 567"/>
                <a:gd name="T94" fmla="*/ 19 w 2731"/>
                <a:gd name="T95" fmla="*/ 118 h 567"/>
                <a:gd name="T96" fmla="*/ 80 w 2731"/>
                <a:gd name="T97" fmla="*/ 82 h 567"/>
                <a:gd name="T98" fmla="*/ 1873 w 2731"/>
                <a:gd name="T99" fmla="*/ 4 h 567"/>
                <a:gd name="T100" fmla="*/ 1873 w 2731"/>
                <a:gd name="T101" fmla="*/ 4 h 567"/>
                <a:gd name="T102" fmla="*/ 2250 w 2731"/>
                <a:gd name="T103" fmla="*/ 43 h 567"/>
                <a:gd name="T104" fmla="*/ 2280 w 2731"/>
                <a:gd name="T105" fmla="*/ 49 h 567"/>
                <a:gd name="T106" fmla="*/ 2261 w 2731"/>
                <a:gd name="T107" fmla="*/ 72 h 567"/>
                <a:gd name="T108" fmla="*/ 1625 w 2731"/>
                <a:gd name="T109" fmla="*/ 23 h 567"/>
                <a:gd name="T110" fmla="*/ 1505 w 2731"/>
                <a:gd name="T111" fmla="*/ 382 h 567"/>
                <a:gd name="T112" fmla="*/ 1729 w 2731"/>
                <a:gd name="T113" fmla="*/ 77 h 567"/>
                <a:gd name="T114" fmla="*/ 1721 w 2731"/>
                <a:gd name="T115" fmla="*/ 131 h 567"/>
                <a:gd name="T116" fmla="*/ 1705 w 2731"/>
                <a:gd name="T117" fmla="*/ 114 h 567"/>
                <a:gd name="T118" fmla="*/ 2685 w 2731"/>
                <a:gd name="T119" fmla="*/ 428 h 567"/>
                <a:gd name="T120" fmla="*/ 2581 w 2731"/>
                <a:gd name="T121" fmla="*/ 321 h 567"/>
                <a:gd name="T122" fmla="*/ 1668 w 2731"/>
                <a:gd name="T123" fmla="*/ 507 h 567"/>
                <a:gd name="T124" fmla="*/ 1654 w 2731"/>
                <a:gd name="T125" fmla="*/ 505 h 5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2731" h="567">
                  <a:moveTo>
                    <a:pt x="2531" y="62"/>
                  </a:moveTo>
                  <a:lnTo>
                    <a:pt x="2526" y="65"/>
                  </a:lnTo>
                  <a:lnTo>
                    <a:pt x="2519" y="61"/>
                  </a:lnTo>
                  <a:lnTo>
                    <a:pt x="2517" y="56"/>
                  </a:lnTo>
                  <a:lnTo>
                    <a:pt x="2524" y="59"/>
                  </a:lnTo>
                  <a:lnTo>
                    <a:pt x="2531" y="62"/>
                  </a:lnTo>
                  <a:close/>
                  <a:moveTo>
                    <a:pt x="2649" y="127"/>
                  </a:moveTo>
                  <a:lnTo>
                    <a:pt x="2650" y="134"/>
                  </a:lnTo>
                  <a:lnTo>
                    <a:pt x="2642" y="135"/>
                  </a:lnTo>
                  <a:lnTo>
                    <a:pt x="2657" y="141"/>
                  </a:lnTo>
                  <a:lnTo>
                    <a:pt x="2676" y="149"/>
                  </a:lnTo>
                  <a:lnTo>
                    <a:pt x="2685" y="152"/>
                  </a:lnTo>
                  <a:lnTo>
                    <a:pt x="2693" y="156"/>
                  </a:lnTo>
                  <a:lnTo>
                    <a:pt x="2697" y="160"/>
                  </a:lnTo>
                  <a:lnTo>
                    <a:pt x="2682" y="160"/>
                  </a:lnTo>
                  <a:lnTo>
                    <a:pt x="2678" y="173"/>
                  </a:lnTo>
                  <a:lnTo>
                    <a:pt x="2675" y="176"/>
                  </a:lnTo>
                  <a:lnTo>
                    <a:pt x="2678" y="187"/>
                  </a:lnTo>
                  <a:lnTo>
                    <a:pt x="2681" y="196"/>
                  </a:lnTo>
                  <a:lnTo>
                    <a:pt x="2686" y="202"/>
                  </a:lnTo>
                  <a:lnTo>
                    <a:pt x="2665" y="196"/>
                  </a:lnTo>
                  <a:lnTo>
                    <a:pt x="2662" y="209"/>
                  </a:lnTo>
                  <a:lnTo>
                    <a:pt x="2652" y="206"/>
                  </a:lnTo>
                  <a:lnTo>
                    <a:pt x="2653" y="212"/>
                  </a:lnTo>
                  <a:lnTo>
                    <a:pt x="2642" y="212"/>
                  </a:lnTo>
                  <a:lnTo>
                    <a:pt x="2651" y="221"/>
                  </a:lnTo>
                  <a:lnTo>
                    <a:pt x="2659" y="235"/>
                  </a:lnTo>
                  <a:lnTo>
                    <a:pt x="2665" y="241"/>
                  </a:lnTo>
                  <a:lnTo>
                    <a:pt x="2677" y="242"/>
                  </a:lnTo>
                  <a:lnTo>
                    <a:pt x="2700" y="262"/>
                  </a:lnTo>
                  <a:lnTo>
                    <a:pt x="2694" y="263"/>
                  </a:lnTo>
                  <a:lnTo>
                    <a:pt x="2705" y="275"/>
                  </a:lnTo>
                  <a:lnTo>
                    <a:pt x="2715" y="281"/>
                  </a:lnTo>
                  <a:lnTo>
                    <a:pt x="2709" y="289"/>
                  </a:lnTo>
                  <a:lnTo>
                    <a:pt x="2725" y="306"/>
                  </a:lnTo>
                  <a:lnTo>
                    <a:pt x="2717" y="311"/>
                  </a:lnTo>
                  <a:lnTo>
                    <a:pt x="2729" y="326"/>
                  </a:lnTo>
                  <a:lnTo>
                    <a:pt x="2731" y="341"/>
                  </a:lnTo>
                  <a:lnTo>
                    <a:pt x="2719" y="331"/>
                  </a:lnTo>
                  <a:lnTo>
                    <a:pt x="2695" y="312"/>
                  </a:lnTo>
                  <a:lnTo>
                    <a:pt x="2657" y="283"/>
                  </a:lnTo>
                  <a:lnTo>
                    <a:pt x="2639" y="263"/>
                  </a:lnTo>
                  <a:lnTo>
                    <a:pt x="2635" y="254"/>
                  </a:lnTo>
                  <a:lnTo>
                    <a:pt x="2629" y="247"/>
                  </a:lnTo>
                  <a:lnTo>
                    <a:pt x="2637" y="243"/>
                  </a:lnTo>
                  <a:lnTo>
                    <a:pt x="2628" y="223"/>
                  </a:lnTo>
                  <a:lnTo>
                    <a:pt x="2622" y="209"/>
                  </a:lnTo>
                  <a:lnTo>
                    <a:pt x="2621" y="196"/>
                  </a:lnTo>
                  <a:lnTo>
                    <a:pt x="2601" y="177"/>
                  </a:lnTo>
                  <a:lnTo>
                    <a:pt x="2595" y="180"/>
                  </a:lnTo>
                  <a:lnTo>
                    <a:pt x="2606" y="191"/>
                  </a:lnTo>
                  <a:lnTo>
                    <a:pt x="2608" y="208"/>
                  </a:lnTo>
                  <a:lnTo>
                    <a:pt x="2581" y="194"/>
                  </a:lnTo>
                  <a:lnTo>
                    <a:pt x="2569" y="201"/>
                  </a:lnTo>
                  <a:lnTo>
                    <a:pt x="2580" y="225"/>
                  </a:lnTo>
                  <a:lnTo>
                    <a:pt x="2596" y="233"/>
                  </a:lnTo>
                  <a:lnTo>
                    <a:pt x="2584" y="239"/>
                  </a:lnTo>
                  <a:lnTo>
                    <a:pt x="2574" y="242"/>
                  </a:lnTo>
                  <a:lnTo>
                    <a:pt x="2564" y="233"/>
                  </a:lnTo>
                  <a:lnTo>
                    <a:pt x="2551" y="233"/>
                  </a:lnTo>
                  <a:lnTo>
                    <a:pt x="2548" y="241"/>
                  </a:lnTo>
                  <a:lnTo>
                    <a:pt x="2524" y="242"/>
                  </a:lnTo>
                  <a:lnTo>
                    <a:pt x="2504" y="250"/>
                  </a:lnTo>
                  <a:lnTo>
                    <a:pt x="2508" y="279"/>
                  </a:lnTo>
                  <a:lnTo>
                    <a:pt x="2509" y="316"/>
                  </a:lnTo>
                  <a:lnTo>
                    <a:pt x="2523" y="316"/>
                  </a:lnTo>
                  <a:lnTo>
                    <a:pt x="2535" y="325"/>
                  </a:lnTo>
                  <a:lnTo>
                    <a:pt x="2546" y="327"/>
                  </a:lnTo>
                  <a:lnTo>
                    <a:pt x="2544" y="318"/>
                  </a:lnTo>
                  <a:lnTo>
                    <a:pt x="2554" y="318"/>
                  </a:lnTo>
                  <a:lnTo>
                    <a:pt x="2580" y="331"/>
                  </a:lnTo>
                  <a:lnTo>
                    <a:pt x="2591" y="343"/>
                  </a:lnTo>
                  <a:lnTo>
                    <a:pt x="2598" y="359"/>
                  </a:lnTo>
                  <a:lnTo>
                    <a:pt x="2612" y="375"/>
                  </a:lnTo>
                  <a:lnTo>
                    <a:pt x="2628" y="398"/>
                  </a:lnTo>
                  <a:lnTo>
                    <a:pt x="2631" y="420"/>
                  </a:lnTo>
                  <a:lnTo>
                    <a:pt x="2635" y="431"/>
                  </a:lnTo>
                  <a:lnTo>
                    <a:pt x="2637" y="449"/>
                  </a:lnTo>
                  <a:lnTo>
                    <a:pt x="2637" y="468"/>
                  </a:lnTo>
                  <a:lnTo>
                    <a:pt x="2637" y="478"/>
                  </a:lnTo>
                  <a:lnTo>
                    <a:pt x="2631" y="488"/>
                  </a:lnTo>
                  <a:lnTo>
                    <a:pt x="2624" y="488"/>
                  </a:lnTo>
                  <a:lnTo>
                    <a:pt x="2615" y="482"/>
                  </a:lnTo>
                  <a:lnTo>
                    <a:pt x="2609" y="494"/>
                  </a:lnTo>
                  <a:lnTo>
                    <a:pt x="2611" y="499"/>
                  </a:lnTo>
                  <a:lnTo>
                    <a:pt x="2608" y="496"/>
                  </a:lnTo>
                  <a:lnTo>
                    <a:pt x="2603" y="489"/>
                  </a:lnTo>
                  <a:lnTo>
                    <a:pt x="2608" y="488"/>
                  </a:lnTo>
                  <a:lnTo>
                    <a:pt x="2597" y="471"/>
                  </a:lnTo>
                  <a:lnTo>
                    <a:pt x="2586" y="459"/>
                  </a:lnTo>
                  <a:lnTo>
                    <a:pt x="2590" y="452"/>
                  </a:lnTo>
                  <a:lnTo>
                    <a:pt x="2603" y="453"/>
                  </a:lnTo>
                  <a:lnTo>
                    <a:pt x="2599" y="439"/>
                  </a:lnTo>
                  <a:lnTo>
                    <a:pt x="2590" y="423"/>
                  </a:lnTo>
                  <a:lnTo>
                    <a:pt x="2589" y="417"/>
                  </a:lnTo>
                  <a:lnTo>
                    <a:pt x="2584" y="404"/>
                  </a:lnTo>
                  <a:lnTo>
                    <a:pt x="2573" y="409"/>
                  </a:lnTo>
                  <a:lnTo>
                    <a:pt x="2570" y="417"/>
                  </a:lnTo>
                  <a:lnTo>
                    <a:pt x="2556" y="418"/>
                  </a:lnTo>
                  <a:lnTo>
                    <a:pt x="2543" y="405"/>
                  </a:lnTo>
                  <a:lnTo>
                    <a:pt x="2524" y="396"/>
                  </a:lnTo>
                  <a:lnTo>
                    <a:pt x="2506" y="394"/>
                  </a:lnTo>
                  <a:lnTo>
                    <a:pt x="2492" y="381"/>
                  </a:lnTo>
                  <a:lnTo>
                    <a:pt x="2482" y="372"/>
                  </a:lnTo>
                  <a:lnTo>
                    <a:pt x="2475" y="366"/>
                  </a:lnTo>
                  <a:lnTo>
                    <a:pt x="2457" y="353"/>
                  </a:lnTo>
                  <a:lnTo>
                    <a:pt x="2446" y="349"/>
                  </a:lnTo>
                  <a:lnTo>
                    <a:pt x="2431" y="345"/>
                  </a:lnTo>
                  <a:lnTo>
                    <a:pt x="2420" y="348"/>
                  </a:lnTo>
                  <a:lnTo>
                    <a:pt x="2411" y="351"/>
                  </a:lnTo>
                  <a:lnTo>
                    <a:pt x="2410" y="359"/>
                  </a:lnTo>
                  <a:lnTo>
                    <a:pt x="2416" y="362"/>
                  </a:lnTo>
                  <a:lnTo>
                    <a:pt x="2423" y="370"/>
                  </a:lnTo>
                  <a:lnTo>
                    <a:pt x="2422" y="374"/>
                  </a:lnTo>
                  <a:lnTo>
                    <a:pt x="2425" y="391"/>
                  </a:lnTo>
                  <a:lnTo>
                    <a:pt x="2430" y="396"/>
                  </a:lnTo>
                  <a:lnTo>
                    <a:pt x="2423" y="407"/>
                  </a:lnTo>
                  <a:lnTo>
                    <a:pt x="2409" y="403"/>
                  </a:lnTo>
                  <a:lnTo>
                    <a:pt x="2399" y="405"/>
                  </a:lnTo>
                  <a:lnTo>
                    <a:pt x="2391" y="401"/>
                  </a:lnTo>
                  <a:lnTo>
                    <a:pt x="2386" y="399"/>
                  </a:lnTo>
                  <a:lnTo>
                    <a:pt x="2379" y="410"/>
                  </a:lnTo>
                  <a:lnTo>
                    <a:pt x="2369" y="414"/>
                  </a:lnTo>
                  <a:lnTo>
                    <a:pt x="2363" y="419"/>
                  </a:lnTo>
                  <a:lnTo>
                    <a:pt x="2350" y="417"/>
                  </a:lnTo>
                  <a:lnTo>
                    <a:pt x="2342" y="418"/>
                  </a:lnTo>
                  <a:lnTo>
                    <a:pt x="2332" y="412"/>
                  </a:lnTo>
                  <a:lnTo>
                    <a:pt x="2319" y="406"/>
                  </a:lnTo>
                  <a:lnTo>
                    <a:pt x="2309" y="405"/>
                  </a:lnTo>
                  <a:lnTo>
                    <a:pt x="2299" y="407"/>
                  </a:lnTo>
                  <a:lnTo>
                    <a:pt x="2292" y="410"/>
                  </a:lnTo>
                  <a:lnTo>
                    <a:pt x="2276" y="406"/>
                  </a:lnTo>
                  <a:lnTo>
                    <a:pt x="2267" y="395"/>
                  </a:lnTo>
                  <a:lnTo>
                    <a:pt x="2255" y="393"/>
                  </a:lnTo>
                  <a:lnTo>
                    <a:pt x="2246" y="392"/>
                  </a:lnTo>
                  <a:lnTo>
                    <a:pt x="2232" y="387"/>
                  </a:lnTo>
                  <a:lnTo>
                    <a:pt x="2232" y="403"/>
                  </a:lnTo>
                  <a:lnTo>
                    <a:pt x="2240" y="410"/>
                  </a:lnTo>
                  <a:lnTo>
                    <a:pt x="2237" y="420"/>
                  </a:lnTo>
                  <a:lnTo>
                    <a:pt x="2222" y="418"/>
                  </a:lnTo>
                  <a:lnTo>
                    <a:pt x="2213" y="418"/>
                  </a:lnTo>
                  <a:lnTo>
                    <a:pt x="2203" y="413"/>
                  </a:lnTo>
                  <a:lnTo>
                    <a:pt x="2193" y="413"/>
                  </a:lnTo>
                  <a:lnTo>
                    <a:pt x="2183" y="409"/>
                  </a:lnTo>
                  <a:lnTo>
                    <a:pt x="2173" y="417"/>
                  </a:lnTo>
                  <a:lnTo>
                    <a:pt x="2161" y="430"/>
                  </a:lnTo>
                  <a:lnTo>
                    <a:pt x="2153" y="434"/>
                  </a:lnTo>
                  <a:lnTo>
                    <a:pt x="2150" y="435"/>
                  </a:lnTo>
                  <a:lnTo>
                    <a:pt x="2141" y="427"/>
                  </a:lnTo>
                  <a:lnTo>
                    <a:pt x="2130" y="429"/>
                  </a:lnTo>
                  <a:lnTo>
                    <a:pt x="2124" y="424"/>
                  </a:lnTo>
                  <a:lnTo>
                    <a:pt x="2116" y="421"/>
                  </a:lnTo>
                  <a:lnTo>
                    <a:pt x="2107" y="414"/>
                  </a:lnTo>
                  <a:lnTo>
                    <a:pt x="2101" y="412"/>
                  </a:lnTo>
                  <a:lnTo>
                    <a:pt x="2090" y="416"/>
                  </a:lnTo>
                  <a:lnTo>
                    <a:pt x="2073" y="408"/>
                  </a:lnTo>
                  <a:lnTo>
                    <a:pt x="2072" y="416"/>
                  </a:lnTo>
                  <a:lnTo>
                    <a:pt x="2035" y="382"/>
                  </a:lnTo>
                  <a:lnTo>
                    <a:pt x="2018" y="372"/>
                  </a:lnTo>
                  <a:lnTo>
                    <a:pt x="2019" y="368"/>
                  </a:lnTo>
                  <a:lnTo>
                    <a:pt x="2003" y="382"/>
                  </a:lnTo>
                  <a:lnTo>
                    <a:pt x="1995" y="383"/>
                  </a:lnTo>
                  <a:lnTo>
                    <a:pt x="1992" y="375"/>
                  </a:lnTo>
                  <a:lnTo>
                    <a:pt x="1979" y="371"/>
                  </a:lnTo>
                  <a:lnTo>
                    <a:pt x="1971" y="375"/>
                  </a:lnTo>
                  <a:lnTo>
                    <a:pt x="1962" y="361"/>
                  </a:lnTo>
                  <a:lnTo>
                    <a:pt x="1944" y="359"/>
                  </a:lnTo>
                  <a:lnTo>
                    <a:pt x="1939" y="365"/>
                  </a:lnTo>
                  <a:lnTo>
                    <a:pt x="1919" y="372"/>
                  </a:lnTo>
                  <a:lnTo>
                    <a:pt x="1916" y="375"/>
                  </a:lnTo>
                  <a:lnTo>
                    <a:pt x="1884" y="382"/>
                  </a:lnTo>
                  <a:lnTo>
                    <a:pt x="1883" y="386"/>
                  </a:lnTo>
                  <a:lnTo>
                    <a:pt x="1893" y="396"/>
                  </a:lnTo>
                  <a:lnTo>
                    <a:pt x="1885" y="401"/>
                  </a:lnTo>
                  <a:lnTo>
                    <a:pt x="1888" y="404"/>
                  </a:lnTo>
                  <a:lnTo>
                    <a:pt x="1882" y="410"/>
                  </a:lnTo>
                  <a:lnTo>
                    <a:pt x="1900" y="420"/>
                  </a:lnTo>
                  <a:lnTo>
                    <a:pt x="1900" y="427"/>
                  </a:lnTo>
                  <a:lnTo>
                    <a:pt x="1887" y="427"/>
                  </a:lnTo>
                  <a:lnTo>
                    <a:pt x="1886" y="431"/>
                  </a:lnTo>
                  <a:lnTo>
                    <a:pt x="1872" y="424"/>
                  </a:lnTo>
                  <a:lnTo>
                    <a:pt x="1857" y="425"/>
                  </a:lnTo>
                  <a:lnTo>
                    <a:pt x="1849" y="431"/>
                  </a:lnTo>
                  <a:lnTo>
                    <a:pt x="1837" y="426"/>
                  </a:lnTo>
                  <a:lnTo>
                    <a:pt x="1812" y="417"/>
                  </a:lnTo>
                  <a:lnTo>
                    <a:pt x="1798" y="418"/>
                  </a:lnTo>
                  <a:lnTo>
                    <a:pt x="1784" y="434"/>
                  </a:lnTo>
                  <a:lnTo>
                    <a:pt x="1785" y="445"/>
                  </a:lnTo>
                  <a:lnTo>
                    <a:pt x="1774" y="437"/>
                  </a:lnTo>
                  <a:lnTo>
                    <a:pt x="1769" y="452"/>
                  </a:lnTo>
                  <a:lnTo>
                    <a:pt x="1774" y="456"/>
                  </a:lnTo>
                  <a:lnTo>
                    <a:pt x="1771" y="465"/>
                  </a:lnTo>
                  <a:lnTo>
                    <a:pt x="1782" y="474"/>
                  </a:lnTo>
                  <a:lnTo>
                    <a:pt x="1788" y="474"/>
                  </a:lnTo>
                  <a:lnTo>
                    <a:pt x="1797" y="483"/>
                  </a:lnTo>
                  <a:lnTo>
                    <a:pt x="1798" y="491"/>
                  </a:lnTo>
                  <a:lnTo>
                    <a:pt x="1804" y="493"/>
                  </a:lnTo>
                  <a:lnTo>
                    <a:pt x="1801" y="501"/>
                  </a:lnTo>
                  <a:lnTo>
                    <a:pt x="1791" y="504"/>
                  </a:lnTo>
                  <a:lnTo>
                    <a:pt x="1786" y="518"/>
                  </a:lnTo>
                  <a:lnTo>
                    <a:pt x="1798" y="532"/>
                  </a:lnTo>
                  <a:lnTo>
                    <a:pt x="1799" y="540"/>
                  </a:lnTo>
                  <a:lnTo>
                    <a:pt x="1813" y="557"/>
                  </a:lnTo>
                  <a:lnTo>
                    <a:pt x="1809" y="563"/>
                  </a:lnTo>
                  <a:lnTo>
                    <a:pt x="1808" y="567"/>
                  </a:lnTo>
                  <a:lnTo>
                    <a:pt x="1804" y="566"/>
                  </a:lnTo>
                  <a:lnTo>
                    <a:pt x="1795" y="558"/>
                  </a:lnTo>
                  <a:lnTo>
                    <a:pt x="1791" y="557"/>
                  </a:lnTo>
                  <a:lnTo>
                    <a:pt x="1785" y="554"/>
                  </a:lnTo>
                  <a:lnTo>
                    <a:pt x="1780" y="548"/>
                  </a:lnTo>
                  <a:lnTo>
                    <a:pt x="1771" y="546"/>
                  </a:lnTo>
                  <a:lnTo>
                    <a:pt x="1765" y="548"/>
                  </a:lnTo>
                  <a:lnTo>
                    <a:pt x="1763" y="546"/>
                  </a:lnTo>
                  <a:lnTo>
                    <a:pt x="1747" y="539"/>
                  </a:lnTo>
                  <a:lnTo>
                    <a:pt x="1732" y="538"/>
                  </a:lnTo>
                  <a:lnTo>
                    <a:pt x="1724" y="535"/>
                  </a:lnTo>
                  <a:lnTo>
                    <a:pt x="1723" y="537"/>
                  </a:lnTo>
                  <a:lnTo>
                    <a:pt x="1708" y="526"/>
                  </a:lnTo>
                  <a:lnTo>
                    <a:pt x="1696" y="521"/>
                  </a:lnTo>
                  <a:lnTo>
                    <a:pt x="1686" y="513"/>
                  </a:lnTo>
                  <a:lnTo>
                    <a:pt x="1692" y="511"/>
                  </a:lnTo>
                  <a:lnTo>
                    <a:pt x="1699" y="499"/>
                  </a:lnTo>
                  <a:lnTo>
                    <a:pt x="1691" y="493"/>
                  </a:lnTo>
                  <a:lnTo>
                    <a:pt x="1705" y="486"/>
                  </a:lnTo>
                  <a:lnTo>
                    <a:pt x="1703" y="484"/>
                  </a:lnTo>
                  <a:lnTo>
                    <a:pt x="1696" y="486"/>
                  </a:lnTo>
                  <a:lnTo>
                    <a:pt x="1695" y="480"/>
                  </a:lnTo>
                  <a:lnTo>
                    <a:pt x="1699" y="475"/>
                  </a:lnTo>
                  <a:lnTo>
                    <a:pt x="1708" y="474"/>
                  </a:lnTo>
                  <a:lnTo>
                    <a:pt x="1709" y="470"/>
                  </a:lnTo>
                  <a:lnTo>
                    <a:pt x="1705" y="462"/>
                  </a:lnTo>
                  <a:lnTo>
                    <a:pt x="1707" y="456"/>
                  </a:lnTo>
                  <a:lnTo>
                    <a:pt x="1706" y="451"/>
                  </a:lnTo>
                  <a:lnTo>
                    <a:pt x="1691" y="447"/>
                  </a:lnTo>
                  <a:lnTo>
                    <a:pt x="1686" y="447"/>
                  </a:lnTo>
                  <a:lnTo>
                    <a:pt x="1678" y="441"/>
                  </a:lnTo>
                  <a:lnTo>
                    <a:pt x="1672" y="443"/>
                  </a:lnTo>
                  <a:lnTo>
                    <a:pt x="1658" y="438"/>
                  </a:lnTo>
                  <a:lnTo>
                    <a:pt x="1658" y="436"/>
                  </a:lnTo>
                  <a:lnTo>
                    <a:pt x="1654" y="430"/>
                  </a:lnTo>
                  <a:lnTo>
                    <a:pt x="1646" y="429"/>
                  </a:lnTo>
                  <a:lnTo>
                    <a:pt x="1645" y="425"/>
                  </a:lnTo>
                  <a:lnTo>
                    <a:pt x="1646" y="421"/>
                  </a:lnTo>
                  <a:lnTo>
                    <a:pt x="1639" y="415"/>
                  </a:lnTo>
                  <a:lnTo>
                    <a:pt x="1630" y="416"/>
                  </a:lnTo>
                  <a:lnTo>
                    <a:pt x="1626" y="416"/>
                  </a:lnTo>
                  <a:lnTo>
                    <a:pt x="1624" y="419"/>
                  </a:lnTo>
                  <a:lnTo>
                    <a:pt x="1621" y="418"/>
                  </a:lnTo>
                  <a:lnTo>
                    <a:pt x="1618" y="409"/>
                  </a:lnTo>
                  <a:lnTo>
                    <a:pt x="1614" y="405"/>
                  </a:lnTo>
                  <a:lnTo>
                    <a:pt x="1615" y="404"/>
                  </a:lnTo>
                  <a:lnTo>
                    <a:pt x="1623" y="404"/>
                  </a:lnTo>
                  <a:lnTo>
                    <a:pt x="1626" y="401"/>
                  </a:lnTo>
                  <a:lnTo>
                    <a:pt x="1622" y="397"/>
                  </a:lnTo>
                  <a:lnTo>
                    <a:pt x="1617" y="394"/>
                  </a:lnTo>
                  <a:lnTo>
                    <a:pt x="1617" y="393"/>
                  </a:lnTo>
                  <a:lnTo>
                    <a:pt x="1612" y="390"/>
                  </a:lnTo>
                  <a:lnTo>
                    <a:pt x="1604" y="381"/>
                  </a:lnTo>
                  <a:lnTo>
                    <a:pt x="1605" y="377"/>
                  </a:lnTo>
                  <a:lnTo>
                    <a:pt x="1603" y="370"/>
                  </a:lnTo>
                  <a:lnTo>
                    <a:pt x="1593" y="368"/>
                  </a:lnTo>
                  <a:lnTo>
                    <a:pt x="1590" y="369"/>
                  </a:lnTo>
                  <a:lnTo>
                    <a:pt x="1588" y="365"/>
                  </a:lnTo>
                  <a:lnTo>
                    <a:pt x="1578" y="362"/>
                  </a:lnTo>
                  <a:lnTo>
                    <a:pt x="1574" y="354"/>
                  </a:lnTo>
                  <a:lnTo>
                    <a:pt x="1571" y="348"/>
                  </a:lnTo>
                  <a:lnTo>
                    <a:pt x="1567" y="344"/>
                  </a:lnTo>
                  <a:lnTo>
                    <a:pt x="1569" y="340"/>
                  </a:lnTo>
                  <a:lnTo>
                    <a:pt x="1565" y="327"/>
                  </a:lnTo>
                  <a:lnTo>
                    <a:pt x="1568" y="319"/>
                  </a:lnTo>
                  <a:lnTo>
                    <a:pt x="1567" y="316"/>
                  </a:lnTo>
                  <a:lnTo>
                    <a:pt x="1576" y="308"/>
                  </a:lnTo>
                  <a:lnTo>
                    <a:pt x="1565" y="301"/>
                  </a:lnTo>
                  <a:lnTo>
                    <a:pt x="1579" y="284"/>
                  </a:lnTo>
                  <a:lnTo>
                    <a:pt x="1585" y="275"/>
                  </a:lnTo>
                  <a:lnTo>
                    <a:pt x="1587" y="268"/>
                  </a:lnTo>
                  <a:lnTo>
                    <a:pt x="1572" y="260"/>
                  </a:lnTo>
                  <a:lnTo>
                    <a:pt x="1574" y="250"/>
                  </a:lnTo>
                  <a:lnTo>
                    <a:pt x="1564" y="240"/>
                  </a:lnTo>
                  <a:lnTo>
                    <a:pt x="1566" y="228"/>
                  </a:lnTo>
                  <a:lnTo>
                    <a:pt x="1554" y="212"/>
                  </a:lnTo>
                  <a:lnTo>
                    <a:pt x="1557" y="202"/>
                  </a:lnTo>
                  <a:lnTo>
                    <a:pt x="1544" y="194"/>
                  </a:lnTo>
                  <a:lnTo>
                    <a:pt x="1542" y="184"/>
                  </a:lnTo>
                  <a:lnTo>
                    <a:pt x="1548" y="183"/>
                  </a:lnTo>
                  <a:lnTo>
                    <a:pt x="1559" y="176"/>
                  </a:lnTo>
                  <a:lnTo>
                    <a:pt x="1566" y="170"/>
                  </a:lnTo>
                  <a:lnTo>
                    <a:pt x="1580" y="179"/>
                  </a:lnTo>
                  <a:lnTo>
                    <a:pt x="1602" y="183"/>
                  </a:lnTo>
                  <a:lnTo>
                    <a:pt x="1636" y="196"/>
                  </a:lnTo>
                  <a:lnTo>
                    <a:pt x="1644" y="202"/>
                  </a:lnTo>
                  <a:lnTo>
                    <a:pt x="1647" y="212"/>
                  </a:lnTo>
                  <a:lnTo>
                    <a:pt x="1642" y="220"/>
                  </a:lnTo>
                  <a:lnTo>
                    <a:pt x="1630" y="223"/>
                  </a:lnTo>
                  <a:lnTo>
                    <a:pt x="1592" y="214"/>
                  </a:lnTo>
                  <a:lnTo>
                    <a:pt x="1587" y="217"/>
                  </a:lnTo>
                  <a:lnTo>
                    <a:pt x="1602" y="225"/>
                  </a:lnTo>
                  <a:lnTo>
                    <a:pt x="1604" y="232"/>
                  </a:lnTo>
                  <a:lnTo>
                    <a:pt x="1609" y="246"/>
                  </a:lnTo>
                  <a:lnTo>
                    <a:pt x="1621" y="250"/>
                  </a:lnTo>
                  <a:lnTo>
                    <a:pt x="1629" y="254"/>
                  </a:lnTo>
                  <a:lnTo>
                    <a:pt x="1628" y="247"/>
                  </a:lnTo>
                  <a:lnTo>
                    <a:pt x="1620" y="241"/>
                  </a:lnTo>
                  <a:lnTo>
                    <a:pt x="1624" y="235"/>
                  </a:lnTo>
                  <a:lnTo>
                    <a:pt x="1646" y="244"/>
                  </a:lnTo>
                  <a:lnTo>
                    <a:pt x="1652" y="240"/>
                  </a:lnTo>
                  <a:lnTo>
                    <a:pt x="1643" y="230"/>
                  </a:lnTo>
                  <a:lnTo>
                    <a:pt x="1657" y="216"/>
                  </a:lnTo>
                  <a:lnTo>
                    <a:pt x="1665" y="217"/>
                  </a:lnTo>
                  <a:lnTo>
                    <a:pt x="1674" y="221"/>
                  </a:lnTo>
                  <a:lnTo>
                    <a:pt x="1675" y="211"/>
                  </a:lnTo>
                  <a:lnTo>
                    <a:pt x="1665" y="203"/>
                  </a:lnTo>
                  <a:lnTo>
                    <a:pt x="1666" y="196"/>
                  </a:lnTo>
                  <a:lnTo>
                    <a:pt x="1657" y="187"/>
                  </a:lnTo>
                  <a:lnTo>
                    <a:pt x="1680" y="190"/>
                  </a:lnTo>
                  <a:lnTo>
                    <a:pt x="1687" y="198"/>
                  </a:lnTo>
                  <a:lnTo>
                    <a:pt x="1678" y="200"/>
                  </a:lnTo>
                  <a:lnTo>
                    <a:pt x="1681" y="208"/>
                  </a:lnTo>
                  <a:lnTo>
                    <a:pt x="1689" y="212"/>
                  </a:lnTo>
                  <a:lnTo>
                    <a:pt x="1700" y="209"/>
                  </a:lnTo>
                  <a:lnTo>
                    <a:pt x="1699" y="200"/>
                  </a:lnTo>
                  <a:lnTo>
                    <a:pt x="1712" y="192"/>
                  </a:lnTo>
                  <a:lnTo>
                    <a:pt x="1732" y="180"/>
                  </a:lnTo>
                  <a:lnTo>
                    <a:pt x="1739" y="180"/>
                  </a:lnTo>
                  <a:lnTo>
                    <a:pt x="1735" y="189"/>
                  </a:lnTo>
                  <a:lnTo>
                    <a:pt x="1745" y="190"/>
                  </a:lnTo>
                  <a:lnTo>
                    <a:pt x="1749" y="185"/>
                  </a:lnTo>
                  <a:lnTo>
                    <a:pt x="1762" y="184"/>
                  </a:lnTo>
                  <a:lnTo>
                    <a:pt x="1771" y="178"/>
                  </a:lnTo>
                  <a:lnTo>
                    <a:pt x="1783" y="185"/>
                  </a:lnTo>
                  <a:lnTo>
                    <a:pt x="1787" y="176"/>
                  </a:lnTo>
                  <a:lnTo>
                    <a:pt x="1775" y="168"/>
                  </a:lnTo>
                  <a:lnTo>
                    <a:pt x="1776" y="164"/>
                  </a:lnTo>
                  <a:lnTo>
                    <a:pt x="1800" y="167"/>
                  </a:lnTo>
                  <a:lnTo>
                    <a:pt x="1812" y="170"/>
                  </a:lnTo>
                  <a:lnTo>
                    <a:pt x="1849" y="184"/>
                  </a:lnTo>
                  <a:lnTo>
                    <a:pt x="1849" y="177"/>
                  </a:lnTo>
                  <a:lnTo>
                    <a:pt x="1838" y="170"/>
                  </a:lnTo>
                  <a:lnTo>
                    <a:pt x="1835" y="167"/>
                  </a:lnTo>
                  <a:lnTo>
                    <a:pt x="1826" y="167"/>
                  </a:lnTo>
                  <a:lnTo>
                    <a:pt x="1824" y="159"/>
                  </a:lnTo>
                  <a:lnTo>
                    <a:pt x="1815" y="149"/>
                  </a:lnTo>
                  <a:lnTo>
                    <a:pt x="1811" y="145"/>
                  </a:lnTo>
                  <a:lnTo>
                    <a:pt x="1817" y="132"/>
                  </a:lnTo>
                  <a:lnTo>
                    <a:pt x="1812" y="120"/>
                  </a:lnTo>
                  <a:lnTo>
                    <a:pt x="1817" y="116"/>
                  </a:lnTo>
                  <a:lnTo>
                    <a:pt x="1837" y="119"/>
                  </a:lnTo>
                  <a:lnTo>
                    <a:pt x="1843" y="126"/>
                  </a:lnTo>
                  <a:lnTo>
                    <a:pt x="1844" y="138"/>
                  </a:lnTo>
                  <a:lnTo>
                    <a:pt x="1852" y="142"/>
                  </a:lnTo>
                  <a:lnTo>
                    <a:pt x="1860" y="152"/>
                  </a:lnTo>
                  <a:lnTo>
                    <a:pt x="1871" y="169"/>
                  </a:lnTo>
                  <a:lnTo>
                    <a:pt x="1884" y="178"/>
                  </a:lnTo>
                  <a:lnTo>
                    <a:pt x="1886" y="187"/>
                  </a:lnTo>
                  <a:lnTo>
                    <a:pt x="1884" y="208"/>
                  </a:lnTo>
                  <a:lnTo>
                    <a:pt x="1894" y="209"/>
                  </a:lnTo>
                  <a:lnTo>
                    <a:pt x="1894" y="203"/>
                  </a:lnTo>
                  <a:lnTo>
                    <a:pt x="1900" y="199"/>
                  </a:lnTo>
                  <a:lnTo>
                    <a:pt x="1897" y="192"/>
                  </a:lnTo>
                  <a:lnTo>
                    <a:pt x="1900" y="186"/>
                  </a:lnTo>
                  <a:lnTo>
                    <a:pt x="1890" y="178"/>
                  </a:lnTo>
                  <a:lnTo>
                    <a:pt x="1888" y="169"/>
                  </a:lnTo>
                  <a:lnTo>
                    <a:pt x="1879" y="169"/>
                  </a:lnTo>
                  <a:lnTo>
                    <a:pt x="1873" y="162"/>
                  </a:lnTo>
                  <a:lnTo>
                    <a:pt x="1870" y="147"/>
                  </a:lnTo>
                  <a:lnTo>
                    <a:pt x="1853" y="137"/>
                  </a:lnTo>
                  <a:lnTo>
                    <a:pt x="1859" y="127"/>
                  </a:lnTo>
                  <a:lnTo>
                    <a:pt x="1850" y="118"/>
                  </a:lnTo>
                  <a:lnTo>
                    <a:pt x="1853" y="116"/>
                  </a:lnTo>
                  <a:lnTo>
                    <a:pt x="1862" y="124"/>
                  </a:lnTo>
                  <a:lnTo>
                    <a:pt x="1870" y="137"/>
                  </a:lnTo>
                  <a:lnTo>
                    <a:pt x="1878" y="140"/>
                  </a:lnTo>
                  <a:lnTo>
                    <a:pt x="1868" y="130"/>
                  </a:lnTo>
                  <a:lnTo>
                    <a:pt x="1876" y="124"/>
                  </a:lnTo>
                  <a:lnTo>
                    <a:pt x="1889" y="122"/>
                  </a:lnTo>
                  <a:lnTo>
                    <a:pt x="1908" y="129"/>
                  </a:lnTo>
                  <a:lnTo>
                    <a:pt x="1894" y="119"/>
                  </a:lnTo>
                  <a:lnTo>
                    <a:pt x="1882" y="104"/>
                  </a:lnTo>
                  <a:lnTo>
                    <a:pt x="1890" y="101"/>
                  </a:lnTo>
                  <a:lnTo>
                    <a:pt x="1907" y="100"/>
                  </a:lnTo>
                  <a:lnTo>
                    <a:pt x="1920" y="98"/>
                  </a:lnTo>
                  <a:lnTo>
                    <a:pt x="1909" y="91"/>
                  </a:lnTo>
                  <a:lnTo>
                    <a:pt x="1909" y="82"/>
                  </a:lnTo>
                  <a:lnTo>
                    <a:pt x="1916" y="81"/>
                  </a:lnTo>
                  <a:lnTo>
                    <a:pt x="1922" y="74"/>
                  </a:lnTo>
                  <a:lnTo>
                    <a:pt x="1937" y="70"/>
                  </a:lnTo>
                  <a:lnTo>
                    <a:pt x="1936" y="67"/>
                  </a:lnTo>
                  <a:lnTo>
                    <a:pt x="1950" y="65"/>
                  </a:lnTo>
                  <a:lnTo>
                    <a:pt x="1959" y="67"/>
                  </a:lnTo>
                  <a:lnTo>
                    <a:pt x="1965" y="59"/>
                  </a:lnTo>
                  <a:lnTo>
                    <a:pt x="1976" y="58"/>
                  </a:lnTo>
                  <a:lnTo>
                    <a:pt x="1973" y="53"/>
                  </a:lnTo>
                  <a:lnTo>
                    <a:pt x="1973" y="47"/>
                  </a:lnTo>
                  <a:lnTo>
                    <a:pt x="1981" y="40"/>
                  </a:lnTo>
                  <a:lnTo>
                    <a:pt x="1995" y="44"/>
                  </a:lnTo>
                  <a:lnTo>
                    <a:pt x="1991" y="48"/>
                  </a:lnTo>
                  <a:lnTo>
                    <a:pt x="2006" y="49"/>
                  </a:lnTo>
                  <a:lnTo>
                    <a:pt x="2016" y="55"/>
                  </a:lnTo>
                  <a:lnTo>
                    <a:pt x="2017" y="50"/>
                  </a:lnTo>
                  <a:lnTo>
                    <a:pt x="2035" y="49"/>
                  </a:lnTo>
                  <a:lnTo>
                    <a:pt x="2056" y="55"/>
                  </a:lnTo>
                  <a:lnTo>
                    <a:pt x="2067" y="59"/>
                  </a:lnTo>
                  <a:lnTo>
                    <a:pt x="2072" y="65"/>
                  </a:lnTo>
                  <a:lnTo>
                    <a:pt x="2070" y="69"/>
                  </a:lnTo>
                  <a:lnTo>
                    <a:pt x="2062" y="78"/>
                  </a:lnTo>
                  <a:lnTo>
                    <a:pt x="2062" y="82"/>
                  </a:lnTo>
                  <a:lnTo>
                    <a:pt x="2071" y="83"/>
                  </a:lnTo>
                  <a:lnTo>
                    <a:pt x="2084" y="86"/>
                  </a:lnTo>
                  <a:lnTo>
                    <a:pt x="2087" y="82"/>
                  </a:lnTo>
                  <a:lnTo>
                    <a:pt x="2100" y="90"/>
                  </a:lnTo>
                  <a:lnTo>
                    <a:pt x="2098" y="87"/>
                  </a:lnTo>
                  <a:lnTo>
                    <a:pt x="2106" y="83"/>
                  </a:lnTo>
                  <a:lnTo>
                    <a:pt x="2129" y="83"/>
                  </a:lnTo>
                  <a:lnTo>
                    <a:pt x="2137" y="89"/>
                  </a:lnTo>
                  <a:lnTo>
                    <a:pt x="2166" y="89"/>
                  </a:lnTo>
                  <a:lnTo>
                    <a:pt x="2153" y="79"/>
                  </a:lnTo>
                  <a:lnTo>
                    <a:pt x="2170" y="80"/>
                  </a:lnTo>
                  <a:lnTo>
                    <a:pt x="2179" y="78"/>
                  </a:lnTo>
                  <a:lnTo>
                    <a:pt x="2197" y="83"/>
                  </a:lnTo>
                  <a:lnTo>
                    <a:pt x="2211" y="91"/>
                  </a:lnTo>
                  <a:lnTo>
                    <a:pt x="2214" y="97"/>
                  </a:lnTo>
                  <a:lnTo>
                    <a:pt x="2234" y="105"/>
                  </a:lnTo>
                  <a:lnTo>
                    <a:pt x="2250" y="110"/>
                  </a:lnTo>
                  <a:lnTo>
                    <a:pt x="2240" y="96"/>
                  </a:lnTo>
                  <a:lnTo>
                    <a:pt x="2257" y="100"/>
                  </a:lnTo>
                  <a:lnTo>
                    <a:pt x="2263" y="96"/>
                  </a:lnTo>
                  <a:lnTo>
                    <a:pt x="2280" y="98"/>
                  </a:lnTo>
                  <a:lnTo>
                    <a:pt x="2280" y="93"/>
                  </a:lnTo>
                  <a:lnTo>
                    <a:pt x="2292" y="93"/>
                  </a:lnTo>
                  <a:lnTo>
                    <a:pt x="2271" y="83"/>
                  </a:lnTo>
                  <a:lnTo>
                    <a:pt x="2272" y="77"/>
                  </a:lnTo>
                  <a:lnTo>
                    <a:pt x="2336" y="77"/>
                  </a:lnTo>
                  <a:lnTo>
                    <a:pt x="2353" y="83"/>
                  </a:lnTo>
                  <a:lnTo>
                    <a:pt x="2381" y="90"/>
                  </a:lnTo>
                  <a:lnTo>
                    <a:pt x="2401" y="83"/>
                  </a:lnTo>
                  <a:lnTo>
                    <a:pt x="2415" y="83"/>
                  </a:lnTo>
                  <a:lnTo>
                    <a:pt x="2429" y="88"/>
                  </a:lnTo>
                  <a:lnTo>
                    <a:pt x="2442" y="97"/>
                  </a:lnTo>
                  <a:lnTo>
                    <a:pt x="2454" y="99"/>
                  </a:lnTo>
                  <a:lnTo>
                    <a:pt x="2457" y="94"/>
                  </a:lnTo>
                  <a:lnTo>
                    <a:pt x="2467" y="92"/>
                  </a:lnTo>
                  <a:lnTo>
                    <a:pt x="2481" y="92"/>
                  </a:lnTo>
                  <a:lnTo>
                    <a:pt x="2490" y="89"/>
                  </a:lnTo>
                  <a:lnTo>
                    <a:pt x="2518" y="98"/>
                  </a:lnTo>
                  <a:lnTo>
                    <a:pt x="2518" y="92"/>
                  </a:lnTo>
                  <a:lnTo>
                    <a:pt x="2501" y="87"/>
                  </a:lnTo>
                  <a:lnTo>
                    <a:pt x="2495" y="81"/>
                  </a:lnTo>
                  <a:lnTo>
                    <a:pt x="2518" y="80"/>
                  </a:lnTo>
                  <a:lnTo>
                    <a:pt x="2528" y="78"/>
                  </a:lnTo>
                  <a:lnTo>
                    <a:pt x="2553" y="79"/>
                  </a:lnTo>
                  <a:lnTo>
                    <a:pt x="2569" y="82"/>
                  </a:lnTo>
                  <a:lnTo>
                    <a:pt x="2579" y="89"/>
                  </a:lnTo>
                  <a:lnTo>
                    <a:pt x="2589" y="93"/>
                  </a:lnTo>
                  <a:lnTo>
                    <a:pt x="2599" y="99"/>
                  </a:lnTo>
                  <a:lnTo>
                    <a:pt x="2609" y="104"/>
                  </a:lnTo>
                  <a:lnTo>
                    <a:pt x="2620" y="111"/>
                  </a:lnTo>
                  <a:lnTo>
                    <a:pt x="2629" y="115"/>
                  </a:lnTo>
                  <a:lnTo>
                    <a:pt x="2639" y="122"/>
                  </a:lnTo>
                  <a:lnTo>
                    <a:pt x="2649" y="127"/>
                  </a:lnTo>
                  <a:close/>
                  <a:moveTo>
                    <a:pt x="80" y="82"/>
                  </a:moveTo>
                  <a:lnTo>
                    <a:pt x="78" y="94"/>
                  </a:lnTo>
                  <a:lnTo>
                    <a:pt x="73" y="109"/>
                  </a:lnTo>
                  <a:lnTo>
                    <a:pt x="61" y="115"/>
                  </a:lnTo>
                  <a:lnTo>
                    <a:pt x="60" y="119"/>
                  </a:lnTo>
                  <a:lnTo>
                    <a:pt x="73" y="111"/>
                  </a:lnTo>
                  <a:lnTo>
                    <a:pt x="85" y="115"/>
                  </a:lnTo>
                  <a:lnTo>
                    <a:pt x="78" y="129"/>
                  </a:lnTo>
                  <a:lnTo>
                    <a:pt x="64" y="133"/>
                  </a:lnTo>
                  <a:lnTo>
                    <a:pt x="53" y="132"/>
                  </a:lnTo>
                  <a:lnTo>
                    <a:pt x="34" y="143"/>
                  </a:lnTo>
                  <a:lnTo>
                    <a:pt x="28" y="145"/>
                  </a:lnTo>
                  <a:lnTo>
                    <a:pt x="23" y="144"/>
                  </a:lnTo>
                  <a:lnTo>
                    <a:pt x="24" y="138"/>
                  </a:lnTo>
                  <a:lnTo>
                    <a:pt x="23" y="133"/>
                  </a:lnTo>
                  <a:lnTo>
                    <a:pt x="30" y="129"/>
                  </a:lnTo>
                  <a:lnTo>
                    <a:pt x="27" y="125"/>
                  </a:lnTo>
                  <a:lnTo>
                    <a:pt x="18" y="125"/>
                  </a:lnTo>
                  <a:lnTo>
                    <a:pt x="22" y="120"/>
                  </a:lnTo>
                  <a:lnTo>
                    <a:pt x="31" y="115"/>
                  </a:lnTo>
                  <a:lnTo>
                    <a:pt x="19" y="118"/>
                  </a:lnTo>
                  <a:lnTo>
                    <a:pt x="12" y="123"/>
                  </a:lnTo>
                  <a:lnTo>
                    <a:pt x="0" y="127"/>
                  </a:lnTo>
                  <a:lnTo>
                    <a:pt x="10" y="122"/>
                  </a:lnTo>
                  <a:lnTo>
                    <a:pt x="21" y="115"/>
                  </a:lnTo>
                  <a:lnTo>
                    <a:pt x="30" y="111"/>
                  </a:lnTo>
                  <a:lnTo>
                    <a:pt x="40" y="104"/>
                  </a:lnTo>
                  <a:lnTo>
                    <a:pt x="50" y="99"/>
                  </a:lnTo>
                  <a:lnTo>
                    <a:pt x="61" y="93"/>
                  </a:lnTo>
                  <a:lnTo>
                    <a:pt x="71" y="89"/>
                  </a:lnTo>
                  <a:lnTo>
                    <a:pt x="80" y="82"/>
                  </a:lnTo>
                  <a:close/>
                  <a:moveTo>
                    <a:pt x="133" y="56"/>
                  </a:moveTo>
                  <a:lnTo>
                    <a:pt x="134" y="55"/>
                  </a:lnTo>
                  <a:lnTo>
                    <a:pt x="139" y="56"/>
                  </a:lnTo>
                  <a:lnTo>
                    <a:pt x="141" y="61"/>
                  </a:lnTo>
                  <a:lnTo>
                    <a:pt x="138" y="62"/>
                  </a:lnTo>
                  <a:lnTo>
                    <a:pt x="127" y="64"/>
                  </a:lnTo>
                  <a:lnTo>
                    <a:pt x="119" y="62"/>
                  </a:lnTo>
                  <a:lnTo>
                    <a:pt x="126" y="59"/>
                  </a:lnTo>
                  <a:lnTo>
                    <a:pt x="133" y="56"/>
                  </a:lnTo>
                  <a:close/>
                  <a:moveTo>
                    <a:pt x="1873" y="4"/>
                  </a:moveTo>
                  <a:lnTo>
                    <a:pt x="1882" y="0"/>
                  </a:lnTo>
                  <a:lnTo>
                    <a:pt x="1899" y="5"/>
                  </a:lnTo>
                  <a:lnTo>
                    <a:pt x="1927" y="17"/>
                  </a:lnTo>
                  <a:lnTo>
                    <a:pt x="1938" y="28"/>
                  </a:lnTo>
                  <a:lnTo>
                    <a:pt x="1927" y="31"/>
                  </a:lnTo>
                  <a:lnTo>
                    <a:pt x="1907" y="28"/>
                  </a:lnTo>
                  <a:lnTo>
                    <a:pt x="1892" y="24"/>
                  </a:lnTo>
                  <a:lnTo>
                    <a:pt x="1878" y="15"/>
                  </a:lnTo>
                  <a:lnTo>
                    <a:pt x="1867" y="13"/>
                  </a:lnTo>
                  <a:lnTo>
                    <a:pt x="1873" y="4"/>
                  </a:lnTo>
                  <a:close/>
                  <a:moveTo>
                    <a:pt x="1949" y="22"/>
                  </a:moveTo>
                  <a:lnTo>
                    <a:pt x="1972" y="27"/>
                  </a:lnTo>
                  <a:lnTo>
                    <a:pt x="1976" y="33"/>
                  </a:lnTo>
                  <a:lnTo>
                    <a:pt x="1949" y="40"/>
                  </a:lnTo>
                  <a:lnTo>
                    <a:pt x="1940" y="23"/>
                  </a:lnTo>
                  <a:lnTo>
                    <a:pt x="1943" y="22"/>
                  </a:lnTo>
                  <a:lnTo>
                    <a:pt x="1949" y="22"/>
                  </a:lnTo>
                  <a:close/>
                  <a:moveTo>
                    <a:pt x="2205" y="39"/>
                  </a:moveTo>
                  <a:lnTo>
                    <a:pt x="2221" y="38"/>
                  </a:lnTo>
                  <a:lnTo>
                    <a:pt x="2250" y="43"/>
                  </a:lnTo>
                  <a:lnTo>
                    <a:pt x="2259" y="51"/>
                  </a:lnTo>
                  <a:lnTo>
                    <a:pt x="2238" y="54"/>
                  </a:lnTo>
                  <a:lnTo>
                    <a:pt x="2233" y="58"/>
                  </a:lnTo>
                  <a:lnTo>
                    <a:pt x="2210" y="51"/>
                  </a:lnTo>
                  <a:lnTo>
                    <a:pt x="2201" y="43"/>
                  </a:lnTo>
                  <a:lnTo>
                    <a:pt x="2205" y="39"/>
                  </a:lnTo>
                  <a:close/>
                  <a:moveTo>
                    <a:pt x="2271" y="43"/>
                  </a:moveTo>
                  <a:lnTo>
                    <a:pt x="2290" y="44"/>
                  </a:lnTo>
                  <a:lnTo>
                    <a:pt x="2291" y="49"/>
                  </a:lnTo>
                  <a:lnTo>
                    <a:pt x="2280" y="49"/>
                  </a:lnTo>
                  <a:lnTo>
                    <a:pt x="2263" y="46"/>
                  </a:lnTo>
                  <a:lnTo>
                    <a:pt x="2258" y="42"/>
                  </a:lnTo>
                  <a:lnTo>
                    <a:pt x="2271" y="43"/>
                  </a:lnTo>
                  <a:close/>
                  <a:moveTo>
                    <a:pt x="2259" y="71"/>
                  </a:moveTo>
                  <a:lnTo>
                    <a:pt x="2258" y="66"/>
                  </a:lnTo>
                  <a:lnTo>
                    <a:pt x="2263" y="64"/>
                  </a:lnTo>
                  <a:lnTo>
                    <a:pt x="2279" y="67"/>
                  </a:lnTo>
                  <a:lnTo>
                    <a:pt x="2284" y="70"/>
                  </a:lnTo>
                  <a:lnTo>
                    <a:pt x="2276" y="71"/>
                  </a:lnTo>
                  <a:lnTo>
                    <a:pt x="2261" y="72"/>
                  </a:lnTo>
                  <a:lnTo>
                    <a:pt x="2259" y="71"/>
                  </a:lnTo>
                  <a:close/>
                  <a:moveTo>
                    <a:pt x="1594" y="22"/>
                  </a:moveTo>
                  <a:lnTo>
                    <a:pt x="1604" y="20"/>
                  </a:lnTo>
                  <a:lnTo>
                    <a:pt x="1613" y="18"/>
                  </a:lnTo>
                  <a:lnTo>
                    <a:pt x="1617" y="23"/>
                  </a:lnTo>
                  <a:lnTo>
                    <a:pt x="1619" y="18"/>
                  </a:lnTo>
                  <a:lnTo>
                    <a:pt x="1622" y="16"/>
                  </a:lnTo>
                  <a:lnTo>
                    <a:pt x="1633" y="20"/>
                  </a:lnTo>
                  <a:lnTo>
                    <a:pt x="1632" y="22"/>
                  </a:lnTo>
                  <a:lnTo>
                    <a:pt x="1625" y="23"/>
                  </a:lnTo>
                  <a:lnTo>
                    <a:pt x="1620" y="24"/>
                  </a:lnTo>
                  <a:lnTo>
                    <a:pt x="1620" y="26"/>
                  </a:lnTo>
                  <a:lnTo>
                    <a:pt x="1614" y="29"/>
                  </a:lnTo>
                  <a:lnTo>
                    <a:pt x="1607" y="26"/>
                  </a:lnTo>
                  <a:lnTo>
                    <a:pt x="1608" y="22"/>
                  </a:lnTo>
                  <a:lnTo>
                    <a:pt x="1594" y="22"/>
                  </a:lnTo>
                  <a:close/>
                  <a:moveTo>
                    <a:pt x="1533" y="390"/>
                  </a:moveTo>
                  <a:lnTo>
                    <a:pt x="1515" y="390"/>
                  </a:lnTo>
                  <a:lnTo>
                    <a:pt x="1504" y="388"/>
                  </a:lnTo>
                  <a:lnTo>
                    <a:pt x="1505" y="382"/>
                  </a:lnTo>
                  <a:lnTo>
                    <a:pt x="1517" y="377"/>
                  </a:lnTo>
                  <a:lnTo>
                    <a:pt x="1527" y="380"/>
                  </a:lnTo>
                  <a:lnTo>
                    <a:pt x="1532" y="382"/>
                  </a:lnTo>
                  <a:lnTo>
                    <a:pt x="1531" y="385"/>
                  </a:lnTo>
                  <a:lnTo>
                    <a:pt x="1533" y="390"/>
                  </a:lnTo>
                  <a:close/>
                  <a:moveTo>
                    <a:pt x="1698" y="113"/>
                  </a:moveTo>
                  <a:lnTo>
                    <a:pt x="1708" y="100"/>
                  </a:lnTo>
                  <a:lnTo>
                    <a:pt x="1702" y="94"/>
                  </a:lnTo>
                  <a:lnTo>
                    <a:pt x="1713" y="87"/>
                  </a:lnTo>
                  <a:lnTo>
                    <a:pt x="1729" y="77"/>
                  </a:lnTo>
                  <a:lnTo>
                    <a:pt x="1750" y="74"/>
                  </a:lnTo>
                  <a:lnTo>
                    <a:pt x="1756" y="68"/>
                  </a:lnTo>
                  <a:lnTo>
                    <a:pt x="1767" y="65"/>
                  </a:lnTo>
                  <a:lnTo>
                    <a:pt x="1776" y="70"/>
                  </a:lnTo>
                  <a:lnTo>
                    <a:pt x="1775" y="75"/>
                  </a:lnTo>
                  <a:lnTo>
                    <a:pt x="1756" y="82"/>
                  </a:lnTo>
                  <a:lnTo>
                    <a:pt x="1740" y="90"/>
                  </a:lnTo>
                  <a:lnTo>
                    <a:pt x="1728" y="103"/>
                  </a:lnTo>
                  <a:lnTo>
                    <a:pt x="1725" y="118"/>
                  </a:lnTo>
                  <a:lnTo>
                    <a:pt x="1721" y="131"/>
                  </a:lnTo>
                  <a:lnTo>
                    <a:pt x="1728" y="142"/>
                  </a:lnTo>
                  <a:lnTo>
                    <a:pt x="1747" y="153"/>
                  </a:lnTo>
                  <a:lnTo>
                    <a:pt x="1744" y="155"/>
                  </a:lnTo>
                  <a:lnTo>
                    <a:pt x="1720" y="154"/>
                  </a:lnTo>
                  <a:lnTo>
                    <a:pt x="1714" y="147"/>
                  </a:lnTo>
                  <a:lnTo>
                    <a:pt x="1700" y="144"/>
                  </a:lnTo>
                  <a:lnTo>
                    <a:pt x="1696" y="137"/>
                  </a:lnTo>
                  <a:lnTo>
                    <a:pt x="1701" y="134"/>
                  </a:lnTo>
                  <a:lnTo>
                    <a:pt x="1698" y="126"/>
                  </a:lnTo>
                  <a:lnTo>
                    <a:pt x="1705" y="114"/>
                  </a:lnTo>
                  <a:lnTo>
                    <a:pt x="1698" y="113"/>
                  </a:lnTo>
                  <a:close/>
                  <a:moveTo>
                    <a:pt x="2585" y="321"/>
                  </a:moveTo>
                  <a:lnTo>
                    <a:pt x="2600" y="334"/>
                  </a:lnTo>
                  <a:lnTo>
                    <a:pt x="2612" y="348"/>
                  </a:lnTo>
                  <a:lnTo>
                    <a:pt x="2629" y="362"/>
                  </a:lnTo>
                  <a:lnTo>
                    <a:pt x="2661" y="385"/>
                  </a:lnTo>
                  <a:lnTo>
                    <a:pt x="2643" y="382"/>
                  </a:lnTo>
                  <a:lnTo>
                    <a:pt x="2656" y="404"/>
                  </a:lnTo>
                  <a:lnTo>
                    <a:pt x="2676" y="417"/>
                  </a:lnTo>
                  <a:lnTo>
                    <a:pt x="2685" y="428"/>
                  </a:lnTo>
                  <a:lnTo>
                    <a:pt x="2671" y="420"/>
                  </a:lnTo>
                  <a:lnTo>
                    <a:pt x="2674" y="431"/>
                  </a:lnTo>
                  <a:lnTo>
                    <a:pt x="2663" y="420"/>
                  </a:lnTo>
                  <a:lnTo>
                    <a:pt x="2652" y="406"/>
                  </a:lnTo>
                  <a:lnTo>
                    <a:pt x="2638" y="391"/>
                  </a:lnTo>
                  <a:lnTo>
                    <a:pt x="2631" y="380"/>
                  </a:lnTo>
                  <a:lnTo>
                    <a:pt x="2615" y="361"/>
                  </a:lnTo>
                  <a:lnTo>
                    <a:pt x="2597" y="348"/>
                  </a:lnTo>
                  <a:lnTo>
                    <a:pt x="2580" y="328"/>
                  </a:lnTo>
                  <a:lnTo>
                    <a:pt x="2581" y="321"/>
                  </a:lnTo>
                  <a:lnTo>
                    <a:pt x="2572" y="315"/>
                  </a:lnTo>
                  <a:lnTo>
                    <a:pt x="2574" y="312"/>
                  </a:lnTo>
                  <a:lnTo>
                    <a:pt x="2585" y="321"/>
                  </a:lnTo>
                  <a:close/>
                  <a:moveTo>
                    <a:pt x="1652" y="503"/>
                  </a:moveTo>
                  <a:lnTo>
                    <a:pt x="1654" y="500"/>
                  </a:lnTo>
                  <a:lnTo>
                    <a:pt x="1662" y="502"/>
                  </a:lnTo>
                  <a:lnTo>
                    <a:pt x="1665" y="503"/>
                  </a:lnTo>
                  <a:lnTo>
                    <a:pt x="1667" y="505"/>
                  </a:lnTo>
                  <a:lnTo>
                    <a:pt x="1668" y="506"/>
                  </a:lnTo>
                  <a:lnTo>
                    <a:pt x="1668" y="507"/>
                  </a:lnTo>
                  <a:lnTo>
                    <a:pt x="1674" y="511"/>
                  </a:lnTo>
                  <a:lnTo>
                    <a:pt x="1684" y="510"/>
                  </a:lnTo>
                  <a:lnTo>
                    <a:pt x="1683" y="514"/>
                  </a:lnTo>
                  <a:lnTo>
                    <a:pt x="1673" y="517"/>
                  </a:lnTo>
                  <a:lnTo>
                    <a:pt x="1661" y="526"/>
                  </a:lnTo>
                  <a:lnTo>
                    <a:pt x="1655" y="523"/>
                  </a:lnTo>
                  <a:lnTo>
                    <a:pt x="1656" y="516"/>
                  </a:lnTo>
                  <a:lnTo>
                    <a:pt x="1644" y="513"/>
                  </a:lnTo>
                  <a:lnTo>
                    <a:pt x="1645" y="510"/>
                  </a:lnTo>
                  <a:lnTo>
                    <a:pt x="1654" y="505"/>
                  </a:lnTo>
                  <a:lnTo>
                    <a:pt x="1652" y="50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" name="Freeform 25">
              <a:extLst>
                <a:ext uri="{FF2B5EF4-FFF2-40B4-BE49-F238E27FC236}">
                  <a16:creationId xmlns:a16="http://schemas.microsoft.com/office/drawing/2014/main" id="{8D1F08BE-99FB-61D3-4D0D-3161950CEA5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013075" y="2332038"/>
              <a:ext cx="33338" cy="76200"/>
            </a:xfrm>
            <a:custGeom>
              <a:avLst/>
              <a:gdLst>
                <a:gd name="T0" fmla="*/ 1 w 21"/>
                <a:gd name="T1" fmla="*/ 2 h 48"/>
                <a:gd name="T2" fmla="*/ 5 w 21"/>
                <a:gd name="T3" fmla="*/ 2 h 48"/>
                <a:gd name="T4" fmla="*/ 13 w 21"/>
                <a:gd name="T5" fmla="*/ 2 h 48"/>
                <a:gd name="T6" fmla="*/ 12 w 21"/>
                <a:gd name="T7" fmla="*/ 7 h 48"/>
                <a:gd name="T8" fmla="*/ 0 w 21"/>
                <a:gd name="T9" fmla="*/ 9 h 48"/>
                <a:gd name="T10" fmla="*/ 1 w 21"/>
                <a:gd name="T11" fmla="*/ 2 h 48"/>
                <a:gd name="T12" fmla="*/ 14 w 21"/>
                <a:gd name="T13" fmla="*/ 0 h 48"/>
                <a:gd name="T14" fmla="*/ 21 w 21"/>
                <a:gd name="T15" fmla="*/ 7 h 48"/>
                <a:gd name="T16" fmla="*/ 16 w 21"/>
                <a:gd name="T17" fmla="*/ 17 h 48"/>
                <a:gd name="T18" fmla="*/ 15 w 21"/>
                <a:gd name="T19" fmla="*/ 15 h 48"/>
                <a:gd name="T20" fmla="*/ 18 w 21"/>
                <a:gd name="T21" fmla="*/ 8 h 48"/>
                <a:gd name="T22" fmla="*/ 14 w 21"/>
                <a:gd name="T23" fmla="*/ 1 h 48"/>
                <a:gd name="T24" fmla="*/ 14 w 21"/>
                <a:gd name="T25" fmla="*/ 0 h 48"/>
                <a:gd name="T26" fmla="*/ 4 w 21"/>
                <a:gd name="T27" fmla="*/ 26 h 48"/>
                <a:gd name="T28" fmla="*/ 7 w 21"/>
                <a:gd name="T29" fmla="*/ 27 h 48"/>
                <a:gd name="T30" fmla="*/ 9 w 21"/>
                <a:gd name="T31" fmla="*/ 39 h 48"/>
                <a:gd name="T32" fmla="*/ 7 w 21"/>
                <a:gd name="T33" fmla="*/ 48 h 48"/>
                <a:gd name="T34" fmla="*/ 4 w 21"/>
                <a:gd name="T35" fmla="*/ 48 h 48"/>
                <a:gd name="T36" fmla="*/ 3 w 21"/>
                <a:gd name="T37" fmla="*/ 39 h 48"/>
                <a:gd name="T38" fmla="*/ 0 w 21"/>
                <a:gd name="T39" fmla="*/ 35 h 48"/>
                <a:gd name="T40" fmla="*/ 4 w 21"/>
                <a:gd name="T41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21" h="48">
                  <a:moveTo>
                    <a:pt x="1" y="2"/>
                  </a:moveTo>
                  <a:lnTo>
                    <a:pt x="5" y="2"/>
                  </a:lnTo>
                  <a:lnTo>
                    <a:pt x="13" y="2"/>
                  </a:lnTo>
                  <a:lnTo>
                    <a:pt x="12" y="7"/>
                  </a:lnTo>
                  <a:lnTo>
                    <a:pt x="0" y="9"/>
                  </a:lnTo>
                  <a:lnTo>
                    <a:pt x="1" y="2"/>
                  </a:lnTo>
                  <a:close/>
                  <a:moveTo>
                    <a:pt x="14" y="0"/>
                  </a:moveTo>
                  <a:lnTo>
                    <a:pt x="21" y="7"/>
                  </a:lnTo>
                  <a:lnTo>
                    <a:pt x="16" y="17"/>
                  </a:lnTo>
                  <a:lnTo>
                    <a:pt x="15" y="15"/>
                  </a:lnTo>
                  <a:lnTo>
                    <a:pt x="18" y="8"/>
                  </a:lnTo>
                  <a:lnTo>
                    <a:pt x="14" y="1"/>
                  </a:lnTo>
                  <a:lnTo>
                    <a:pt x="14" y="0"/>
                  </a:lnTo>
                  <a:close/>
                  <a:moveTo>
                    <a:pt x="4" y="26"/>
                  </a:moveTo>
                  <a:lnTo>
                    <a:pt x="7" y="27"/>
                  </a:lnTo>
                  <a:lnTo>
                    <a:pt x="9" y="39"/>
                  </a:lnTo>
                  <a:lnTo>
                    <a:pt x="7" y="48"/>
                  </a:lnTo>
                  <a:lnTo>
                    <a:pt x="4" y="48"/>
                  </a:lnTo>
                  <a:lnTo>
                    <a:pt x="3" y="39"/>
                  </a:lnTo>
                  <a:lnTo>
                    <a:pt x="0" y="35"/>
                  </a:lnTo>
                  <a:lnTo>
                    <a:pt x="4" y="2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" name="Freeform 26">
              <a:extLst>
                <a:ext uri="{FF2B5EF4-FFF2-40B4-BE49-F238E27FC236}">
                  <a16:creationId xmlns:a16="http://schemas.microsoft.com/office/drawing/2014/main" id="{9139B117-23B4-E7B9-7C96-61DF665B85E0}"/>
                </a:ext>
              </a:extLst>
            </p:cNvPr>
            <p:cNvSpPr>
              <a:spLocks/>
            </p:cNvSpPr>
            <p:nvPr/>
          </p:nvSpPr>
          <p:spPr bwMode="auto">
            <a:xfrm>
              <a:off x="3467100" y="4097338"/>
              <a:ext cx="49213" cy="28575"/>
            </a:xfrm>
            <a:custGeom>
              <a:avLst/>
              <a:gdLst>
                <a:gd name="T0" fmla="*/ 0 w 31"/>
                <a:gd name="T1" fmla="*/ 11 h 18"/>
                <a:gd name="T2" fmla="*/ 8 w 31"/>
                <a:gd name="T3" fmla="*/ 2 h 18"/>
                <a:gd name="T4" fmla="*/ 18 w 31"/>
                <a:gd name="T5" fmla="*/ 6 h 18"/>
                <a:gd name="T6" fmla="*/ 20 w 31"/>
                <a:gd name="T7" fmla="*/ 0 h 18"/>
                <a:gd name="T8" fmla="*/ 31 w 31"/>
                <a:gd name="T9" fmla="*/ 6 h 18"/>
                <a:gd name="T10" fmla="*/ 29 w 31"/>
                <a:gd name="T11" fmla="*/ 11 h 18"/>
                <a:gd name="T12" fmla="*/ 19 w 31"/>
                <a:gd name="T13" fmla="*/ 16 h 18"/>
                <a:gd name="T14" fmla="*/ 12 w 31"/>
                <a:gd name="T15" fmla="*/ 11 h 18"/>
                <a:gd name="T16" fmla="*/ 7 w 31"/>
                <a:gd name="T17" fmla="*/ 18 h 18"/>
                <a:gd name="T18" fmla="*/ 0 w 31"/>
                <a:gd name="T19" fmla="*/ 11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1" h="18">
                  <a:moveTo>
                    <a:pt x="0" y="11"/>
                  </a:moveTo>
                  <a:lnTo>
                    <a:pt x="8" y="2"/>
                  </a:lnTo>
                  <a:lnTo>
                    <a:pt x="18" y="6"/>
                  </a:lnTo>
                  <a:lnTo>
                    <a:pt x="20" y="0"/>
                  </a:lnTo>
                  <a:lnTo>
                    <a:pt x="31" y="6"/>
                  </a:lnTo>
                  <a:lnTo>
                    <a:pt x="29" y="11"/>
                  </a:lnTo>
                  <a:lnTo>
                    <a:pt x="19" y="16"/>
                  </a:lnTo>
                  <a:lnTo>
                    <a:pt x="12" y="11"/>
                  </a:lnTo>
                  <a:lnTo>
                    <a:pt x="7" y="18"/>
                  </a:lnTo>
                  <a:lnTo>
                    <a:pt x="0" y="1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" name="Freeform 27">
              <a:extLst>
                <a:ext uri="{FF2B5EF4-FFF2-40B4-BE49-F238E27FC236}">
                  <a16:creationId xmlns:a16="http://schemas.microsoft.com/office/drawing/2014/main" id="{D1DD97D5-A56D-0623-FAC1-F1EBDDDB77A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37063" y="1169988"/>
              <a:ext cx="304800" cy="500063"/>
            </a:xfrm>
            <a:custGeom>
              <a:avLst/>
              <a:gdLst>
                <a:gd name="T0" fmla="*/ 53 w 192"/>
                <a:gd name="T1" fmla="*/ 9 h 315"/>
                <a:gd name="T2" fmla="*/ 70 w 192"/>
                <a:gd name="T3" fmla="*/ 13 h 315"/>
                <a:gd name="T4" fmla="*/ 79 w 192"/>
                <a:gd name="T5" fmla="*/ 29 h 315"/>
                <a:gd name="T6" fmla="*/ 71 w 192"/>
                <a:gd name="T7" fmla="*/ 42 h 315"/>
                <a:gd name="T8" fmla="*/ 62 w 192"/>
                <a:gd name="T9" fmla="*/ 54 h 315"/>
                <a:gd name="T10" fmla="*/ 53 w 192"/>
                <a:gd name="T11" fmla="*/ 41 h 315"/>
                <a:gd name="T12" fmla="*/ 28 w 192"/>
                <a:gd name="T13" fmla="*/ 25 h 315"/>
                <a:gd name="T14" fmla="*/ 38 w 192"/>
                <a:gd name="T15" fmla="*/ 10 h 315"/>
                <a:gd name="T16" fmla="*/ 51 w 192"/>
                <a:gd name="T17" fmla="*/ 13 h 315"/>
                <a:gd name="T18" fmla="*/ 181 w 192"/>
                <a:gd name="T19" fmla="*/ 159 h 315"/>
                <a:gd name="T20" fmla="*/ 176 w 192"/>
                <a:gd name="T21" fmla="*/ 150 h 315"/>
                <a:gd name="T22" fmla="*/ 155 w 192"/>
                <a:gd name="T23" fmla="*/ 149 h 315"/>
                <a:gd name="T24" fmla="*/ 147 w 192"/>
                <a:gd name="T25" fmla="*/ 166 h 315"/>
                <a:gd name="T26" fmla="*/ 128 w 192"/>
                <a:gd name="T27" fmla="*/ 163 h 315"/>
                <a:gd name="T28" fmla="*/ 115 w 192"/>
                <a:gd name="T29" fmla="*/ 160 h 315"/>
                <a:gd name="T30" fmla="*/ 111 w 192"/>
                <a:gd name="T31" fmla="*/ 170 h 315"/>
                <a:gd name="T32" fmla="*/ 94 w 192"/>
                <a:gd name="T33" fmla="*/ 175 h 315"/>
                <a:gd name="T34" fmla="*/ 83 w 192"/>
                <a:gd name="T35" fmla="*/ 185 h 315"/>
                <a:gd name="T36" fmla="*/ 68 w 192"/>
                <a:gd name="T37" fmla="*/ 221 h 315"/>
                <a:gd name="T38" fmla="*/ 69 w 192"/>
                <a:gd name="T39" fmla="*/ 231 h 315"/>
                <a:gd name="T40" fmla="*/ 57 w 192"/>
                <a:gd name="T41" fmla="*/ 244 h 315"/>
                <a:gd name="T42" fmla="*/ 65 w 192"/>
                <a:gd name="T43" fmla="*/ 270 h 315"/>
                <a:gd name="T44" fmla="*/ 57 w 192"/>
                <a:gd name="T45" fmla="*/ 295 h 315"/>
                <a:gd name="T46" fmla="*/ 47 w 192"/>
                <a:gd name="T47" fmla="*/ 295 h 315"/>
                <a:gd name="T48" fmla="*/ 20 w 192"/>
                <a:gd name="T49" fmla="*/ 315 h 315"/>
                <a:gd name="T50" fmla="*/ 3 w 192"/>
                <a:gd name="T51" fmla="*/ 292 h 315"/>
                <a:gd name="T52" fmla="*/ 7 w 192"/>
                <a:gd name="T53" fmla="*/ 251 h 315"/>
                <a:gd name="T54" fmla="*/ 44 w 192"/>
                <a:gd name="T55" fmla="*/ 225 h 315"/>
                <a:gd name="T56" fmla="*/ 72 w 192"/>
                <a:gd name="T57" fmla="*/ 178 h 315"/>
                <a:gd name="T58" fmla="*/ 102 w 192"/>
                <a:gd name="T59" fmla="*/ 150 h 315"/>
                <a:gd name="T60" fmla="*/ 130 w 192"/>
                <a:gd name="T61" fmla="*/ 144 h 315"/>
                <a:gd name="T62" fmla="*/ 153 w 192"/>
                <a:gd name="T63" fmla="*/ 133 h 315"/>
                <a:gd name="T64" fmla="*/ 190 w 192"/>
                <a:gd name="T65" fmla="*/ 140 h 315"/>
                <a:gd name="T66" fmla="*/ 192 w 192"/>
                <a:gd name="T67" fmla="*/ 152 h 315"/>
                <a:gd name="T68" fmla="*/ 119 w 192"/>
                <a:gd name="T69" fmla="*/ 15 h 315"/>
                <a:gd name="T70" fmla="*/ 82 w 192"/>
                <a:gd name="T71" fmla="*/ 15 h 315"/>
                <a:gd name="T72" fmla="*/ 71 w 192"/>
                <a:gd name="T73" fmla="*/ 11 h 315"/>
                <a:gd name="T74" fmla="*/ 81 w 192"/>
                <a:gd name="T75" fmla="*/ 1 h 315"/>
                <a:gd name="T76" fmla="*/ 95 w 192"/>
                <a:gd name="T77" fmla="*/ 0 h 315"/>
                <a:gd name="T78" fmla="*/ 125 w 192"/>
                <a:gd name="T79" fmla="*/ 8 h 315"/>
                <a:gd name="T80" fmla="*/ 104 w 192"/>
                <a:gd name="T81" fmla="*/ 44 h 315"/>
                <a:gd name="T82" fmla="*/ 95 w 192"/>
                <a:gd name="T83" fmla="*/ 37 h 315"/>
                <a:gd name="T84" fmla="*/ 103 w 192"/>
                <a:gd name="T85" fmla="*/ 30 h 315"/>
                <a:gd name="T86" fmla="*/ 117 w 192"/>
                <a:gd name="T87" fmla="*/ 38 h 3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92" h="315">
                  <a:moveTo>
                    <a:pt x="51" y="13"/>
                  </a:moveTo>
                  <a:lnTo>
                    <a:pt x="53" y="9"/>
                  </a:lnTo>
                  <a:lnTo>
                    <a:pt x="61" y="9"/>
                  </a:lnTo>
                  <a:lnTo>
                    <a:pt x="70" y="13"/>
                  </a:lnTo>
                  <a:lnTo>
                    <a:pt x="93" y="23"/>
                  </a:lnTo>
                  <a:lnTo>
                    <a:pt x="79" y="29"/>
                  </a:lnTo>
                  <a:lnTo>
                    <a:pt x="77" y="38"/>
                  </a:lnTo>
                  <a:lnTo>
                    <a:pt x="71" y="42"/>
                  </a:lnTo>
                  <a:lnTo>
                    <a:pt x="70" y="53"/>
                  </a:lnTo>
                  <a:lnTo>
                    <a:pt x="62" y="54"/>
                  </a:lnTo>
                  <a:lnTo>
                    <a:pt x="47" y="46"/>
                  </a:lnTo>
                  <a:lnTo>
                    <a:pt x="53" y="41"/>
                  </a:lnTo>
                  <a:lnTo>
                    <a:pt x="43" y="37"/>
                  </a:lnTo>
                  <a:lnTo>
                    <a:pt x="28" y="25"/>
                  </a:lnTo>
                  <a:lnTo>
                    <a:pt x="23" y="14"/>
                  </a:lnTo>
                  <a:lnTo>
                    <a:pt x="38" y="10"/>
                  </a:lnTo>
                  <a:lnTo>
                    <a:pt x="43" y="14"/>
                  </a:lnTo>
                  <a:lnTo>
                    <a:pt x="51" y="13"/>
                  </a:lnTo>
                  <a:close/>
                  <a:moveTo>
                    <a:pt x="192" y="152"/>
                  </a:moveTo>
                  <a:lnTo>
                    <a:pt x="181" y="159"/>
                  </a:lnTo>
                  <a:lnTo>
                    <a:pt x="175" y="160"/>
                  </a:lnTo>
                  <a:lnTo>
                    <a:pt x="176" y="150"/>
                  </a:lnTo>
                  <a:lnTo>
                    <a:pt x="165" y="144"/>
                  </a:lnTo>
                  <a:lnTo>
                    <a:pt x="155" y="149"/>
                  </a:lnTo>
                  <a:lnTo>
                    <a:pt x="153" y="160"/>
                  </a:lnTo>
                  <a:lnTo>
                    <a:pt x="147" y="166"/>
                  </a:lnTo>
                  <a:lnTo>
                    <a:pt x="138" y="163"/>
                  </a:lnTo>
                  <a:lnTo>
                    <a:pt x="128" y="163"/>
                  </a:lnTo>
                  <a:lnTo>
                    <a:pt x="119" y="156"/>
                  </a:lnTo>
                  <a:lnTo>
                    <a:pt x="115" y="160"/>
                  </a:lnTo>
                  <a:lnTo>
                    <a:pt x="110" y="161"/>
                  </a:lnTo>
                  <a:lnTo>
                    <a:pt x="111" y="170"/>
                  </a:lnTo>
                  <a:lnTo>
                    <a:pt x="95" y="168"/>
                  </a:lnTo>
                  <a:lnTo>
                    <a:pt x="94" y="175"/>
                  </a:lnTo>
                  <a:lnTo>
                    <a:pt x="88" y="175"/>
                  </a:lnTo>
                  <a:lnTo>
                    <a:pt x="83" y="185"/>
                  </a:lnTo>
                  <a:lnTo>
                    <a:pt x="78" y="200"/>
                  </a:lnTo>
                  <a:lnTo>
                    <a:pt x="68" y="221"/>
                  </a:lnTo>
                  <a:lnTo>
                    <a:pt x="71" y="226"/>
                  </a:lnTo>
                  <a:lnTo>
                    <a:pt x="69" y="231"/>
                  </a:lnTo>
                  <a:lnTo>
                    <a:pt x="61" y="231"/>
                  </a:lnTo>
                  <a:lnTo>
                    <a:pt x="57" y="244"/>
                  </a:lnTo>
                  <a:lnTo>
                    <a:pt x="59" y="262"/>
                  </a:lnTo>
                  <a:lnTo>
                    <a:pt x="65" y="270"/>
                  </a:lnTo>
                  <a:lnTo>
                    <a:pt x="64" y="286"/>
                  </a:lnTo>
                  <a:lnTo>
                    <a:pt x="57" y="295"/>
                  </a:lnTo>
                  <a:lnTo>
                    <a:pt x="55" y="304"/>
                  </a:lnTo>
                  <a:lnTo>
                    <a:pt x="47" y="295"/>
                  </a:lnTo>
                  <a:lnTo>
                    <a:pt x="32" y="312"/>
                  </a:lnTo>
                  <a:lnTo>
                    <a:pt x="20" y="315"/>
                  </a:lnTo>
                  <a:lnTo>
                    <a:pt x="7" y="307"/>
                  </a:lnTo>
                  <a:lnTo>
                    <a:pt x="3" y="292"/>
                  </a:lnTo>
                  <a:lnTo>
                    <a:pt x="0" y="261"/>
                  </a:lnTo>
                  <a:lnTo>
                    <a:pt x="7" y="251"/>
                  </a:lnTo>
                  <a:lnTo>
                    <a:pt x="28" y="239"/>
                  </a:lnTo>
                  <a:lnTo>
                    <a:pt x="44" y="225"/>
                  </a:lnTo>
                  <a:lnTo>
                    <a:pt x="57" y="206"/>
                  </a:lnTo>
                  <a:lnTo>
                    <a:pt x="72" y="178"/>
                  </a:lnTo>
                  <a:lnTo>
                    <a:pt x="83" y="168"/>
                  </a:lnTo>
                  <a:lnTo>
                    <a:pt x="102" y="150"/>
                  </a:lnTo>
                  <a:lnTo>
                    <a:pt x="117" y="144"/>
                  </a:lnTo>
                  <a:lnTo>
                    <a:pt x="130" y="144"/>
                  </a:lnTo>
                  <a:lnTo>
                    <a:pt x="138" y="132"/>
                  </a:lnTo>
                  <a:lnTo>
                    <a:pt x="153" y="133"/>
                  </a:lnTo>
                  <a:lnTo>
                    <a:pt x="165" y="130"/>
                  </a:lnTo>
                  <a:lnTo>
                    <a:pt x="190" y="140"/>
                  </a:lnTo>
                  <a:lnTo>
                    <a:pt x="182" y="144"/>
                  </a:lnTo>
                  <a:lnTo>
                    <a:pt x="192" y="152"/>
                  </a:lnTo>
                  <a:close/>
                  <a:moveTo>
                    <a:pt x="125" y="8"/>
                  </a:moveTo>
                  <a:lnTo>
                    <a:pt x="119" y="15"/>
                  </a:lnTo>
                  <a:lnTo>
                    <a:pt x="101" y="18"/>
                  </a:lnTo>
                  <a:lnTo>
                    <a:pt x="82" y="15"/>
                  </a:lnTo>
                  <a:lnTo>
                    <a:pt x="80" y="11"/>
                  </a:lnTo>
                  <a:lnTo>
                    <a:pt x="71" y="11"/>
                  </a:lnTo>
                  <a:lnTo>
                    <a:pt x="64" y="4"/>
                  </a:lnTo>
                  <a:lnTo>
                    <a:pt x="81" y="1"/>
                  </a:lnTo>
                  <a:lnTo>
                    <a:pt x="91" y="4"/>
                  </a:lnTo>
                  <a:lnTo>
                    <a:pt x="95" y="0"/>
                  </a:lnTo>
                  <a:lnTo>
                    <a:pt x="112" y="3"/>
                  </a:lnTo>
                  <a:lnTo>
                    <a:pt x="125" y="8"/>
                  </a:lnTo>
                  <a:close/>
                  <a:moveTo>
                    <a:pt x="117" y="38"/>
                  </a:moveTo>
                  <a:lnTo>
                    <a:pt x="104" y="44"/>
                  </a:lnTo>
                  <a:lnTo>
                    <a:pt x="92" y="41"/>
                  </a:lnTo>
                  <a:lnTo>
                    <a:pt x="95" y="37"/>
                  </a:lnTo>
                  <a:lnTo>
                    <a:pt x="91" y="33"/>
                  </a:lnTo>
                  <a:lnTo>
                    <a:pt x="103" y="30"/>
                  </a:lnTo>
                  <a:lnTo>
                    <a:pt x="108" y="35"/>
                  </a:lnTo>
                  <a:lnTo>
                    <a:pt x="117" y="3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" name="Freeform 28">
              <a:extLst>
                <a:ext uri="{FF2B5EF4-FFF2-40B4-BE49-F238E27FC236}">
                  <a16:creationId xmlns:a16="http://schemas.microsoft.com/office/drawing/2014/main" id="{ACD279CE-64FA-4235-672F-5B16F1967711}"/>
                </a:ext>
              </a:extLst>
            </p:cNvPr>
            <p:cNvSpPr>
              <a:spLocks/>
            </p:cNvSpPr>
            <p:nvPr/>
          </p:nvSpPr>
          <p:spPr bwMode="auto">
            <a:xfrm>
              <a:off x="3633788" y="1103313"/>
              <a:ext cx="620713" cy="512763"/>
            </a:xfrm>
            <a:custGeom>
              <a:avLst/>
              <a:gdLst>
                <a:gd name="T0" fmla="*/ 241 w 391"/>
                <a:gd name="T1" fmla="*/ 6 h 323"/>
                <a:gd name="T2" fmla="*/ 313 w 391"/>
                <a:gd name="T3" fmla="*/ 1 h 323"/>
                <a:gd name="T4" fmla="*/ 311 w 391"/>
                <a:gd name="T5" fmla="*/ 19 h 323"/>
                <a:gd name="T6" fmla="*/ 302 w 391"/>
                <a:gd name="T7" fmla="*/ 21 h 323"/>
                <a:gd name="T8" fmla="*/ 335 w 391"/>
                <a:gd name="T9" fmla="*/ 28 h 323"/>
                <a:gd name="T10" fmla="*/ 373 w 391"/>
                <a:gd name="T11" fmla="*/ 25 h 323"/>
                <a:gd name="T12" fmla="*/ 365 w 391"/>
                <a:gd name="T13" fmla="*/ 43 h 323"/>
                <a:gd name="T14" fmla="*/ 356 w 391"/>
                <a:gd name="T15" fmla="*/ 50 h 323"/>
                <a:gd name="T16" fmla="*/ 336 w 391"/>
                <a:gd name="T17" fmla="*/ 84 h 323"/>
                <a:gd name="T18" fmla="*/ 321 w 391"/>
                <a:gd name="T19" fmla="*/ 97 h 323"/>
                <a:gd name="T20" fmla="*/ 323 w 391"/>
                <a:gd name="T21" fmla="*/ 118 h 323"/>
                <a:gd name="T22" fmla="*/ 321 w 391"/>
                <a:gd name="T23" fmla="*/ 137 h 323"/>
                <a:gd name="T24" fmla="*/ 298 w 391"/>
                <a:gd name="T25" fmla="*/ 143 h 323"/>
                <a:gd name="T26" fmla="*/ 290 w 391"/>
                <a:gd name="T27" fmla="*/ 153 h 323"/>
                <a:gd name="T28" fmla="*/ 302 w 391"/>
                <a:gd name="T29" fmla="*/ 169 h 323"/>
                <a:gd name="T30" fmla="*/ 285 w 391"/>
                <a:gd name="T31" fmla="*/ 177 h 323"/>
                <a:gd name="T32" fmla="*/ 267 w 391"/>
                <a:gd name="T33" fmla="*/ 186 h 323"/>
                <a:gd name="T34" fmla="*/ 274 w 391"/>
                <a:gd name="T35" fmla="*/ 199 h 323"/>
                <a:gd name="T36" fmla="*/ 219 w 391"/>
                <a:gd name="T37" fmla="*/ 214 h 323"/>
                <a:gd name="T38" fmla="*/ 175 w 391"/>
                <a:gd name="T39" fmla="*/ 242 h 323"/>
                <a:gd name="T40" fmla="*/ 145 w 391"/>
                <a:gd name="T41" fmla="*/ 249 h 323"/>
                <a:gd name="T42" fmla="*/ 125 w 391"/>
                <a:gd name="T43" fmla="*/ 275 h 323"/>
                <a:gd name="T44" fmla="*/ 101 w 391"/>
                <a:gd name="T45" fmla="*/ 308 h 323"/>
                <a:gd name="T46" fmla="*/ 71 w 391"/>
                <a:gd name="T47" fmla="*/ 311 h 323"/>
                <a:gd name="T48" fmla="*/ 48 w 391"/>
                <a:gd name="T49" fmla="*/ 289 h 323"/>
                <a:gd name="T50" fmla="*/ 45 w 391"/>
                <a:gd name="T51" fmla="*/ 249 h 323"/>
                <a:gd name="T52" fmla="*/ 44 w 391"/>
                <a:gd name="T53" fmla="*/ 220 h 323"/>
                <a:gd name="T54" fmla="*/ 78 w 391"/>
                <a:gd name="T55" fmla="*/ 195 h 323"/>
                <a:gd name="T56" fmla="*/ 69 w 391"/>
                <a:gd name="T57" fmla="*/ 191 h 323"/>
                <a:gd name="T58" fmla="*/ 58 w 391"/>
                <a:gd name="T59" fmla="*/ 177 h 323"/>
                <a:gd name="T60" fmla="*/ 84 w 391"/>
                <a:gd name="T61" fmla="*/ 175 h 323"/>
                <a:gd name="T62" fmla="*/ 63 w 391"/>
                <a:gd name="T63" fmla="*/ 162 h 323"/>
                <a:gd name="T64" fmla="*/ 73 w 391"/>
                <a:gd name="T65" fmla="*/ 141 h 323"/>
                <a:gd name="T66" fmla="*/ 67 w 391"/>
                <a:gd name="T67" fmla="*/ 111 h 323"/>
                <a:gd name="T68" fmla="*/ 45 w 391"/>
                <a:gd name="T69" fmla="*/ 95 h 323"/>
                <a:gd name="T70" fmla="*/ 6 w 391"/>
                <a:gd name="T71" fmla="*/ 90 h 323"/>
                <a:gd name="T72" fmla="*/ 34 w 391"/>
                <a:gd name="T73" fmla="*/ 78 h 323"/>
                <a:gd name="T74" fmla="*/ 5 w 391"/>
                <a:gd name="T75" fmla="*/ 62 h 323"/>
                <a:gd name="T76" fmla="*/ 66 w 391"/>
                <a:gd name="T77" fmla="*/ 46 h 323"/>
                <a:gd name="T78" fmla="*/ 89 w 391"/>
                <a:gd name="T79" fmla="*/ 28 h 323"/>
                <a:gd name="T80" fmla="*/ 116 w 391"/>
                <a:gd name="T81" fmla="*/ 18 h 323"/>
                <a:gd name="T82" fmla="*/ 156 w 391"/>
                <a:gd name="T83" fmla="*/ 21 h 323"/>
                <a:gd name="T84" fmla="*/ 194 w 391"/>
                <a:gd name="T85" fmla="*/ 21 h 323"/>
                <a:gd name="T86" fmla="*/ 198 w 391"/>
                <a:gd name="T87" fmla="*/ 12 h 3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391" h="323">
                  <a:moveTo>
                    <a:pt x="198" y="12"/>
                  </a:moveTo>
                  <a:lnTo>
                    <a:pt x="221" y="5"/>
                  </a:lnTo>
                  <a:lnTo>
                    <a:pt x="241" y="6"/>
                  </a:lnTo>
                  <a:lnTo>
                    <a:pt x="249" y="0"/>
                  </a:lnTo>
                  <a:lnTo>
                    <a:pt x="270" y="0"/>
                  </a:lnTo>
                  <a:lnTo>
                    <a:pt x="313" y="1"/>
                  </a:lnTo>
                  <a:lnTo>
                    <a:pt x="345" y="13"/>
                  </a:lnTo>
                  <a:lnTo>
                    <a:pt x="333" y="19"/>
                  </a:lnTo>
                  <a:lnTo>
                    <a:pt x="311" y="19"/>
                  </a:lnTo>
                  <a:lnTo>
                    <a:pt x="280" y="20"/>
                  </a:lnTo>
                  <a:lnTo>
                    <a:pt x="282" y="22"/>
                  </a:lnTo>
                  <a:lnTo>
                    <a:pt x="302" y="21"/>
                  </a:lnTo>
                  <a:lnTo>
                    <a:pt x="319" y="27"/>
                  </a:lnTo>
                  <a:lnTo>
                    <a:pt x="331" y="22"/>
                  </a:lnTo>
                  <a:lnTo>
                    <a:pt x="335" y="28"/>
                  </a:lnTo>
                  <a:lnTo>
                    <a:pt x="326" y="35"/>
                  </a:lnTo>
                  <a:lnTo>
                    <a:pt x="343" y="30"/>
                  </a:lnTo>
                  <a:lnTo>
                    <a:pt x="373" y="25"/>
                  </a:lnTo>
                  <a:lnTo>
                    <a:pt x="389" y="28"/>
                  </a:lnTo>
                  <a:lnTo>
                    <a:pt x="391" y="33"/>
                  </a:lnTo>
                  <a:lnTo>
                    <a:pt x="365" y="43"/>
                  </a:lnTo>
                  <a:lnTo>
                    <a:pt x="362" y="46"/>
                  </a:lnTo>
                  <a:lnTo>
                    <a:pt x="342" y="49"/>
                  </a:lnTo>
                  <a:lnTo>
                    <a:pt x="356" y="50"/>
                  </a:lnTo>
                  <a:lnTo>
                    <a:pt x="346" y="60"/>
                  </a:lnTo>
                  <a:lnTo>
                    <a:pt x="340" y="68"/>
                  </a:lnTo>
                  <a:lnTo>
                    <a:pt x="336" y="84"/>
                  </a:lnTo>
                  <a:lnTo>
                    <a:pt x="343" y="94"/>
                  </a:lnTo>
                  <a:lnTo>
                    <a:pt x="332" y="94"/>
                  </a:lnTo>
                  <a:lnTo>
                    <a:pt x="321" y="97"/>
                  </a:lnTo>
                  <a:lnTo>
                    <a:pt x="331" y="106"/>
                  </a:lnTo>
                  <a:lnTo>
                    <a:pt x="331" y="117"/>
                  </a:lnTo>
                  <a:lnTo>
                    <a:pt x="323" y="118"/>
                  </a:lnTo>
                  <a:lnTo>
                    <a:pt x="330" y="130"/>
                  </a:lnTo>
                  <a:lnTo>
                    <a:pt x="313" y="131"/>
                  </a:lnTo>
                  <a:lnTo>
                    <a:pt x="321" y="137"/>
                  </a:lnTo>
                  <a:lnTo>
                    <a:pt x="318" y="141"/>
                  </a:lnTo>
                  <a:lnTo>
                    <a:pt x="308" y="143"/>
                  </a:lnTo>
                  <a:lnTo>
                    <a:pt x="298" y="143"/>
                  </a:lnTo>
                  <a:lnTo>
                    <a:pt x="304" y="153"/>
                  </a:lnTo>
                  <a:lnTo>
                    <a:pt x="303" y="160"/>
                  </a:lnTo>
                  <a:lnTo>
                    <a:pt x="290" y="153"/>
                  </a:lnTo>
                  <a:lnTo>
                    <a:pt x="285" y="156"/>
                  </a:lnTo>
                  <a:lnTo>
                    <a:pt x="294" y="160"/>
                  </a:lnTo>
                  <a:lnTo>
                    <a:pt x="302" y="169"/>
                  </a:lnTo>
                  <a:lnTo>
                    <a:pt x="302" y="181"/>
                  </a:lnTo>
                  <a:lnTo>
                    <a:pt x="289" y="183"/>
                  </a:lnTo>
                  <a:lnTo>
                    <a:pt x="285" y="177"/>
                  </a:lnTo>
                  <a:lnTo>
                    <a:pt x="277" y="170"/>
                  </a:lnTo>
                  <a:lnTo>
                    <a:pt x="277" y="178"/>
                  </a:lnTo>
                  <a:lnTo>
                    <a:pt x="267" y="186"/>
                  </a:lnTo>
                  <a:lnTo>
                    <a:pt x="287" y="187"/>
                  </a:lnTo>
                  <a:lnTo>
                    <a:pt x="297" y="187"/>
                  </a:lnTo>
                  <a:lnTo>
                    <a:pt x="274" y="199"/>
                  </a:lnTo>
                  <a:lnTo>
                    <a:pt x="250" y="209"/>
                  </a:lnTo>
                  <a:lnTo>
                    <a:pt x="227" y="214"/>
                  </a:lnTo>
                  <a:lnTo>
                    <a:pt x="219" y="214"/>
                  </a:lnTo>
                  <a:lnTo>
                    <a:pt x="209" y="219"/>
                  </a:lnTo>
                  <a:lnTo>
                    <a:pt x="194" y="234"/>
                  </a:lnTo>
                  <a:lnTo>
                    <a:pt x="175" y="242"/>
                  </a:lnTo>
                  <a:lnTo>
                    <a:pt x="169" y="242"/>
                  </a:lnTo>
                  <a:lnTo>
                    <a:pt x="157" y="246"/>
                  </a:lnTo>
                  <a:lnTo>
                    <a:pt x="145" y="249"/>
                  </a:lnTo>
                  <a:lnTo>
                    <a:pt x="135" y="257"/>
                  </a:lnTo>
                  <a:lnTo>
                    <a:pt x="132" y="267"/>
                  </a:lnTo>
                  <a:lnTo>
                    <a:pt x="125" y="275"/>
                  </a:lnTo>
                  <a:lnTo>
                    <a:pt x="109" y="286"/>
                  </a:lnTo>
                  <a:lnTo>
                    <a:pt x="109" y="297"/>
                  </a:lnTo>
                  <a:lnTo>
                    <a:pt x="101" y="308"/>
                  </a:lnTo>
                  <a:lnTo>
                    <a:pt x="92" y="322"/>
                  </a:lnTo>
                  <a:lnTo>
                    <a:pt x="80" y="323"/>
                  </a:lnTo>
                  <a:lnTo>
                    <a:pt x="71" y="311"/>
                  </a:lnTo>
                  <a:lnTo>
                    <a:pt x="55" y="310"/>
                  </a:lnTo>
                  <a:lnTo>
                    <a:pt x="49" y="302"/>
                  </a:lnTo>
                  <a:lnTo>
                    <a:pt x="48" y="289"/>
                  </a:lnTo>
                  <a:lnTo>
                    <a:pt x="41" y="270"/>
                  </a:lnTo>
                  <a:lnTo>
                    <a:pt x="40" y="261"/>
                  </a:lnTo>
                  <a:lnTo>
                    <a:pt x="45" y="249"/>
                  </a:lnTo>
                  <a:lnTo>
                    <a:pt x="39" y="236"/>
                  </a:lnTo>
                  <a:lnTo>
                    <a:pt x="47" y="226"/>
                  </a:lnTo>
                  <a:lnTo>
                    <a:pt x="44" y="220"/>
                  </a:lnTo>
                  <a:lnTo>
                    <a:pt x="59" y="205"/>
                  </a:lnTo>
                  <a:lnTo>
                    <a:pt x="72" y="201"/>
                  </a:lnTo>
                  <a:lnTo>
                    <a:pt x="78" y="195"/>
                  </a:lnTo>
                  <a:lnTo>
                    <a:pt x="84" y="184"/>
                  </a:lnTo>
                  <a:lnTo>
                    <a:pt x="73" y="188"/>
                  </a:lnTo>
                  <a:lnTo>
                    <a:pt x="69" y="191"/>
                  </a:lnTo>
                  <a:lnTo>
                    <a:pt x="60" y="192"/>
                  </a:lnTo>
                  <a:lnTo>
                    <a:pt x="53" y="187"/>
                  </a:lnTo>
                  <a:lnTo>
                    <a:pt x="58" y="177"/>
                  </a:lnTo>
                  <a:lnTo>
                    <a:pt x="64" y="171"/>
                  </a:lnTo>
                  <a:lnTo>
                    <a:pt x="71" y="171"/>
                  </a:lnTo>
                  <a:lnTo>
                    <a:pt x="84" y="175"/>
                  </a:lnTo>
                  <a:lnTo>
                    <a:pt x="75" y="165"/>
                  </a:lnTo>
                  <a:lnTo>
                    <a:pt x="72" y="161"/>
                  </a:lnTo>
                  <a:lnTo>
                    <a:pt x="63" y="162"/>
                  </a:lnTo>
                  <a:lnTo>
                    <a:pt x="60" y="159"/>
                  </a:lnTo>
                  <a:lnTo>
                    <a:pt x="74" y="147"/>
                  </a:lnTo>
                  <a:lnTo>
                    <a:pt x="73" y="141"/>
                  </a:lnTo>
                  <a:lnTo>
                    <a:pt x="72" y="131"/>
                  </a:lnTo>
                  <a:lnTo>
                    <a:pt x="72" y="117"/>
                  </a:lnTo>
                  <a:lnTo>
                    <a:pt x="67" y="111"/>
                  </a:lnTo>
                  <a:lnTo>
                    <a:pt x="70" y="106"/>
                  </a:lnTo>
                  <a:lnTo>
                    <a:pt x="58" y="96"/>
                  </a:lnTo>
                  <a:lnTo>
                    <a:pt x="45" y="95"/>
                  </a:lnTo>
                  <a:lnTo>
                    <a:pt x="27" y="95"/>
                  </a:lnTo>
                  <a:lnTo>
                    <a:pt x="11" y="95"/>
                  </a:lnTo>
                  <a:lnTo>
                    <a:pt x="6" y="90"/>
                  </a:lnTo>
                  <a:lnTo>
                    <a:pt x="1" y="80"/>
                  </a:lnTo>
                  <a:lnTo>
                    <a:pt x="20" y="78"/>
                  </a:lnTo>
                  <a:lnTo>
                    <a:pt x="34" y="78"/>
                  </a:lnTo>
                  <a:lnTo>
                    <a:pt x="9" y="73"/>
                  </a:lnTo>
                  <a:lnTo>
                    <a:pt x="0" y="67"/>
                  </a:lnTo>
                  <a:lnTo>
                    <a:pt x="5" y="62"/>
                  </a:lnTo>
                  <a:lnTo>
                    <a:pt x="33" y="56"/>
                  </a:lnTo>
                  <a:lnTo>
                    <a:pt x="60" y="52"/>
                  </a:lnTo>
                  <a:lnTo>
                    <a:pt x="66" y="46"/>
                  </a:lnTo>
                  <a:lnTo>
                    <a:pt x="53" y="41"/>
                  </a:lnTo>
                  <a:lnTo>
                    <a:pt x="62" y="36"/>
                  </a:lnTo>
                  <a:lnTo>
                    <a:pt x="89" y="28"/>
                  </a:lnTo>
                  <a:lnTo>
                    <a:pt x="99" y="27"/>
                  </a:lnTo>
                  <a:lnTo>
                    <a:pt x="101" y="20"/>
                  </a:lnTo>
                  <a:lnTo>
                    <a:pt x="116" y="18"/>
                  </a:lnTo>
                  <a:lnTo>
                    <a:pt x="135" y="16"/>
                  </a:lnTo>
                  <a:lnTo>
                    <a:pt x="153" y="17"/>
                  </a:lnTo>
                  <a:lnTo>
                    <a:pt x="156" y="21"/>
                  </a:lnTo>
                  <a:lnTo>
                    <a:pt x="176" y="14"/>
                  </a:lnTo>
                  <a:lnTo>
                    <a:pt x="187" y="19"/>
                  </a:lnTo>
                  <a:lnTo>
                    <a:pt x="194" y="21"/>
                  </a:lnTo>
                  <a:lnTo>
                    <a:pt x="204" y="25"/>
                  </a:lnTo>
                  <a:lnTo>
                    <a:pt x="193" y="18"/>
                  </a:lnTo>
                  <a:lnTo>
                    <a:pt x="198" y="1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" name="Freeform 29">
              <a:extLst>
                <a:ext uri="{FF2B5EF4-FFF2-40B4-BE49-F238E27FC236}">
                  <a16:creationId xmlns:a16="http://schemas.microsoft.com/office/drawing/2014/main" id="{431D8713-8424-F9D3-AC24-3F3322246D41}"/>
                </a:ext>
              </a:extLst>
            </p:cNvPr>
            <p:cNvSpPr>
              <a:spLocks/>
            </p:cNvSpPr>
            <p:nvPr/>
          </p:nvSpPr>
          <p:spPr bwMode="auto">
            <a:xfrm>
              <a:off x="5402263" y="4048125"/>
              <a:ext cx="31750" cy="26988"/>
            </a:xfrm>
            <a:custGeom>
              <a:avLst/>
              <a:gdLst>
                <a:gd name="T0" fmla="*/ 8 w 20"/>
                <a:gd name="T1" fmla="*/ 0 h 17"/>
                <a:gd name="T2" fmla="*/ 12 w 20"/>
                <a:gd name="T3" fmla="*/ 6 h 17"/>
                <a:gd name="T4" fmla="*/ 20 w 20"/>
                <a:gd name="T5" fmla="*/ 8 h 17"/>
                <a:gd name="T6" fmla="*/ 19 w 20"/>
                <a:gd name="T7" fmla="*/ 11 h 17"/>
                <a:gd name="T8" fmla="*/ 15 w 20"/>
                <a:gd name="T9" fmla="*/ 17 h 17"/>
                <a:gd name="T10" fmla="*/ 0 w 20"/>
                <a:gd name="T11" fmla="*/ 17 h 17"/>
                <a:gd name="T12" fmla="*/ 2 w 20"/>
                <a:gd name="T13" fmla="*/ 9 h 17"/>
                <a:gd name="T14" fmla="*/ 6 w 20"/>
                <a:gd name="T15" fmla="*/ 4 h 17"/>
                <a:gd name="T16" fmla="*/ 8 w 20"/>
                <a:gd name="T17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0" h="17">
                  <a:moveTo>
                    <a:pt x="8" y="0"/>
                  </a:moveTo>
                  <a:lnTo>
                    <a:pt x="12" y="6"/>
                  </a:lnTo>
                  <a:lnTo>
                    <a:pt x="20" y="8"/>
                  </a:lnTo>
                  <a:lnTo>
                    <a:pt x="19" y="11"/>
                  </a:lnTo>
                  <a:lnTo>
                    <a:pt x="15" y="17"/>
                  </a:lnTo>
                  <a:lnTo>
                    <a:pt x="0" y="17"/>
                  </a:lnTo>
                  <a:lnTo>
                    <a:pt x="2" y="9"/>
                  </a:lnTo>
                  <a:lnTo>
                    <a:pt x="6" y="4"/>
                  </a:lnTo>
                  <a:lnTo>
                    <a:pt x="8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" name="Freeform 30">
              <a:extLst>
                <a:ext uri="{FF2B5EF4-FFF2-40B4-BE49-F238E27FC236}">
                  <a16:creationId xmlns:a16="http://schemas.microsoft.com/office/drawing/2014/main" id="{2943A179-278D-4BE9-11F9-61A83724A3DC}"/>
                </a:ext>
              </a:extLst>
            </p:cNvPr>
            <p:cNvSpPr>
              <a:spLocks/>
            </p:cNvSpPr>
            <p:nvPr/>
          </p:nvSpPr>
          <p:spPr bwMode="auto">
            <a:xfrm>
              <a:off x="6611938" y="3155950"/>
              <a:ext cx="42863" cy="25400"/>
            </a:xfrm>
            <a:custGeom>
              <a:avLst/>
              <a:gdLst>
                <a:gd name="T0" fmla="*/ 0 w 27"/>
                <a:gd name="T1" fmla="*/ 9 h 16"/>
                <a:gd name="T2" fmla="*/ 2 w 27"/>
                <a:gd name="T3" fmla="*/ 5 h 16"/>
                <a:gd name="T4" fmla="*/ 12 w 27"/>
                <a:gd name="T5" fmla="*/ 2 h 16"/>
                <a:gd name="T6" fmla="*/ 19 w 27"/>
                <a:gd name="T7" fmla="*/ 1 h 16"/>
                <a:gd name="T8" fmla="*/ 23 w 27"/>
                <a:gd name="T9" fmla="*/ 0 h 16"/>
                <a:gd name="T10" fmla="*/ 27 w 27"/>
                <a:gd name="T11" fmla="*/ 2 h 16"/>
                <a:gd name="T12" fmla="*/ 23 w 27"/>
                <a:gd name="T13" fmla="*/ 5 h 16"/>
                <a:gd name="T14" fmla="*/ 10 w 27"/>
                <a:gd name="T15" fmla="*/ 12 h 16"/>
                <a:gd name="T16" fmla="*/ 0 w 27"/>
                <a:gd name="T17" fmla="*/ 16 h 16"/>
                <a:gd name="T18" fmla="*/ 1 w 27"/>
                <a:gd name="T19" fmla="*/ 12 h 16"/>
                <a:gd name="T20" fmla="*/ 0 w 27"/>
                <a:gd name="T21" fmla="*/ 9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7" h="16">
                  <a:moveTo>
                    <a:pt x="0" y="9"/>
                  </a:moveTo>
                  <a:lnTo>
                    <a:pt x="2" y="5"/>
                  </a:lnTo>
                  <a:lnTo>
                    <a:pt x="12" y="2"/>
                  </a:lnTo>
                  <a:lnTo>
                    <a:pt x="19" y="1"/>
                  </a:lnTo>
                  <a:lnTo>
                    <a:pt x="23" y="0"/>
                  </a:lnTo>
                  <a:lnTo>
                    <a:pt x="27" y="2"/>
                  </a:lnTo>
                  <a:lnTo>
                    <a:pt x="23" y="5"/>
                  </a:lnTo>
                  <a:lnTo>
                    <a:pt x="10" y="12"/>
                  </a:lnTo>
                  <a:lnTo>
                    <a:pt x="0" y="16"/>
                  </a:lnTo>
                  <a:lnTo>
                    <a:pt x="1" y="12"/>
                  </a:lnTo>
                  <a:lnTo>
                    <a:pt x="0" y="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" name="Freeform 31">
              <a:extLst>
                <a:ext uri="{FF2B5EF4-FFF2-40B4-BE49-F238E27FC236}">
                  <a16:creationId xmlns:a16="http://schemas.microsoft.com/office/drawing/2014/main" id="{47F4428C-8E2B-E722-CAA5-46713E50DF0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49788" y="3440113"/>
              <a:ext cx="285750" cy="279400"/>
            </a:xfrm>
            <a:custGeom>
              <a:avLst/>
              <a:gdLst>
                <a:gd name="T0" fmla="*/ 5 w 180"/>
                <a:gd name="T1" fmla="*/ 83 h 176"/>
                <a:gd name="T2" fmla="*/ 11 w 180"/>
                <a:gd name="T3" fmla="*/ 93 h 176"/>
                <a:gd name="T4" fmla="*/ 23 w 180"/>
                <a:gd name="T5" fmla="*/ 96 h 176"/>
                <a:gd name="T6" fmla="*/ 38 w 180"/>
                <a:gd name="T7" fmla="*/ 88 h 176"/>
                <a:gd name="T8" fmla="*/ 44 w 180"/>
                <a:gd name="T9" fmla="*/ 39 h 176"/>
                <a:gd name="T10" fmla="*/ 48 w 180"/>
                <a:gd name="T11" fmla="*/ 61 h 176"/>
                <a:gd name="T12" fmla="*/ 58 w 180"/>
                <a:gd name="T13" fmla="*/ 64 h 176"/>
                <a:gd name="T14" fmla="*/ 69 w 180"/>
                <a:gd name="T15" fmla="*/ 54 h 176"/>
                <a:gd name="T16" fmla="*/ 78 w 180"/>
                <a:gd name="T17" fmla="*/ 44 h 176"/>
                <a:gd name="T18" fmla="*/ 88 w 180"/>
                <a:gd name="T19" fmla="*/ 50 h 176"/>
                <a:gd name="T20" fmla="*/ 103 w 180"/>
                <a:gd name="T21" fmla="*/ 48 h 176"/>
                <a:gd name="T22" fmla="*/ 107 w 180"/>
                <a:gd name="T23" fmla="*/ 37 h 176"/>
                <a:gd name="T24" fmla="*/ 117 w 180"/>
                <a:gd name="T25" fmla="*/ 30 h 176"/>
                <a:gd name="T26" fmla="*/ 132 w 180"/>
                <a:gd name="T27" fmla="*/ 11 h 176"/>
                <a:gd name="T28" fmla="*/ 153 w 180"/>
                <a:gd name="T29" fmla="*/ 0 h 176"/>
                <a:gd name="T30" fmla="*/ 162 w 180"/>
                <a:gd name="T31" fmla="*/ 1 h 176"/>
                <a:gd name="T32" fmla="*/ 172 w 180"/>
                <a:gd name="T33" fmla="*/ 22 h 176"/>
                <a:gd name="T34" fmla="*/ 171 w 180"/>
                <a:gd name="T35" fmla="*/ 49 h 176"/>
                <a:gd name="T36" fmla="*/ 165 w 180"/>
                <a:gd name="T37" fmla="*/ 51 h 176"/>
                <a:gd name="T38" fmla="*/ 161 w 180"/>
                <a:gd name="T39" fmla="*/ 55 h 176"/>
                <a:gd name="T40" fmla="*/ 157 w 180"/>
                <a:gd name="T41" fmla="*/ 66 h 176"/>
                <a:gd name="T42" fmla="*/ 169 w 180"/>
                <a:gd name="T43" fmla="*/ 72 h 176"/>
                <a:gd name="T44" fmla="*/ 180 w 180"/>
                <a:gd name="T45" fmla="*/ 66 h 176"/>
                <a:gd name="T46" fmla="*/ 174 w 180"/>
                <a:gd name="T47" fmla="*/ 87 h 176"/>
                <a:gd name="T48" fmla="*/ 163 w 180"/>
                <a:gd name="T49" fmla="*/ 100 h 176"/>
                <a:gd name="T50" fmla="*/ 155 w 180"/>
                <a:gd name="T51" fmla="*/ 109 h 176"/>
                <a:gd name="T52" fmla="*/ 144 w 180"/>
                <a:gd name="T53" fmla="*/ 127 h 176"/>
                <a:gd name="T54" fmla="*/ 122 w 180"/>
                <a:gd name="T55" fmla="*/ 149 h 176"/>
                <a:gd name="T56" fmla="*/ 102 w 180"/>
                <a:gd name="T57" fmla="*/ 161 h 176"/>
                <a:gd name="T58" fmla="*/ 95 w 180"/>
                <a:gd name="T59" fmla="*/ 165 h 176"/>
                <a:gd name="T60" fmla="*/ 84 w 180"/>
                <a:gd name="T61" fmla="*/ 165 h 176"/>
                <a:gd name="T62" fmla="*/ 66 w 180"/>
                <a:gd name="T63" fmla="*/ 164 h 176"/>
                <a:gd name="T64" fmla="*/ 51 w 180"/>
                <a:gd name="T65" fmla="*/ 170 h 176"/>
                <a:gd name="T66" fmla="*/ 34 w 180"/>
                <a:gd name="T67" fmla="*/ 176 h 176"/>
                <a:gd name="T68" fmla="*/ 25 w 180"/>
                <a:gd name="T69" fmla="*/ 172 h 176"/>
                <a:gd name="T70" fmla="*/ 18 w 180"/>
                <a:gd name="T71" fmla="*/ 165 h 176"/>
                <a:gd name="T72" fmla="*/ 15 w 180"/>
                <a:gd name="T73" fmla="*/ 163 h 176"/>
                <a:gd name="T74" fmla="*/ 13 w 180"/>
                <a:gd name="T75" fmla="*/ 146 h 176"/>
                <a:gd name="T76" fmla="*/ 18 w 180"/>
                <a:gd name="T77" fmla="*/ 132 h 176"/>
                <a:gd name="T78" fmla="*/ 7 w 180"/>
                <a:gd name="T79" fmla="*/ 108 h 176"/>
                <a:gd name="T80" fmla="*/ 0 w 180"/>
                <a:gd name="T81" fmla="*/ 89 h 176"/>
                <a:gd name="T82" fmla="*/ 132 w 180"/>
                <a:gd name="T83" fmla="*/ 92 h 176"/>
                <a:gd name="T84" fmla="*/ 120 w 180"/>
                <a:gd name="T85" fmla="*/ 100 h 176"/>
                <a:gd name="T86" fmla="*/ 120 w 180"/>
                <a:gd name="T87" fmla="*/ 119 h 176"/>
                <a:gd name="T88" fmla="*/ 127 w 180"/>
                <a:gd name="T89" fmla="*/ 114 h 176"/>
                <a:gd name="T90" fmla="*/ 135 w 180"/>
                <a:gd name="T91" fmla="*/ 107 h 176"/>
                <a:gd name="T92" fmla="*/ 135 w 180"/>
                <a:gd name="T93" fmla="*/ 96 h 1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80" h="176">
                  <a:moveTo>
                    <a:pt x="0" y="89"/>
                  </a:moveTo>
                  <a:lnTo>
                    <a:pt x="5" y="83"/>
                  </a:lnTo>
                  <a:lnTo>
                    <a:pt x="10" y="86"/>
                  </a:lnTo>
                  <a:lnTo>
                    <a:pt x="11" y="93"/>
                  </a:lnTo>
                  <a:lnTo>
                    <a:pt x="15" y="94"/>
                  </a:lnTo>
                  <a:lnTo>
                    <a:pt x="23" y="96"/>
                  </a:lnTo>
                  <a:lnTo>
                    <a:pt x="29" y="95"/>
                  </a:lnTo>
                  <a:lnTo>
                    <a:pt x="38" y="88"/>
                  </a:lnTo>
                  <a:lnTo>
                    <a:pt x="41" y="37"/>
                  </a:lnTo>
                  <a:lnTo>
                    <a:pt x="44" y="39"/>
                  </a:lnTo>
                  <a:lnTo>
                    <a:pt x="49" y="52"/>
                  </a:lnTo>
                  <a:lnTo>
                    <a:pt x="48" y="61"/>
                  </a:lnTo>
                  <a:lnTo>
                    <a:pt x="51" y="66"/>
                  </a:lnTo>
                  <a:lnTo>
                    <a:pt x="58" y="64"/>
                  </a:lnTo>
                  <a:lnTo>
                    <a:pt x="64" y="59"/>
                  </a:lnTo>
                  <a:lnTo>
                    <a:pt x="69" y="54"/>
                  </a:lnTo>
                  <a:lnTo>
                    <a:pt x="73" y="48"/>
                  </a:lnTo>
                  <a:lnTo>
                    <a:pt x="78" y="44"/>
                  </a:lnTo>
                  <a:lnTo>
                    <a:pt x="82" y="45"/>
                  </a:lnTo>
                  <a:lnTo>
                    <a:pt x="88" y="50"/>
                  </a:lnTo>
                  <a:lnTo>
                    <a:pt x="96" y="51"/>
                  </a:lnTo>
                  <a:lnTo>
                    <a:pt x="103" y="48"/>
                  </a:lnTo>
                  <a:lnTo>
                    <a:pt x="106" y="43"/>
                  </a:lnTo>
                  <a:lnTo>
                    <a:pt x="107" y="37"/>
                  </a:lnTo>
                  <a:lnTo>
                    <a:pt x="113" y="36"/>
                  </a:lnTo>
                  <a:lnTo>
                    <a:pt x="117" y="30"/>
                  </a:lnTo>
                  <a:lnTo>
                    <a:pt x="121" y="21"/>
                  </a:lnTo>
                  <a:lnTo>
                    <a:pt x="132" y="11"/>
                  </a:lnTo>
                  <a:lnTo>
                    <a:pt x="147" y="0"/>
                  </a:lnTo>
                  <a:lnTo>
                    <a:pt x="153" y="0"/>
                  </a:lnTo>
                  <a:lnTo>
                    <a:pt x="157" y="2"/>
                  </a:lnTo>
                  <a:lnTo>
                    <a:pt x="162" y="1"/>
                  </a:lnTo>
                  <a:lnTo>
                    <a:pt x="167" y="2"/>
                  </a:lnTo>
                  <a:lnTo>
                    <a:pt x="172" y="22"/>
                  </a:lnTo>
                  <a:lnTo>
                    <a:pt x="173" y="32"/>
                  </a:lnTo>
                  <a:lnTo>
                    <a:pt x="171" y="49"/>
                  </a:lnTo>
                  <a:lnTo>
                    <a:pt x="171" y="53"/>
                  </a:lnTo>
                  <a:lnTo>
                    <a:pt x="165" y="51"/>
                  </a:lnTo>
                  <a:lnTo>
                    <a:pt x="162" y="52"/>
                  </a:lnTo>
                  <a:lnTo>
                    <a:pt x="161" y="55"/>
                  </a:lnTo>
                  <a:lnTo>
                    <a:pt x="157" y="61"/>
                  </a:lnTo>
                  <a:lnTo>
                    <a:pt x="157" y="66"/>
                  </a:lnTo>
                  <a:lnTo>
                    <a:pt x="163" y="73"/>
                  </a:lnTo>
                  <a:lnTo>
                    <a:pt x="169" y="72"/>
                  </a:lnTo>
                  <a:lnTo>
                    <a:pt x="172" y="66"/>
                  </a:lnTo>
                  <a:lnTo>
                    <a:pt x="180" y="66"/>
                  </a:lnTo>
                  <a:lnTo>
                    <a:pt x="176" y="76"/>
                  </a:lnTo>
                  <a:lnTo>
                    <a:pt x="174" y="87"/>
                  </a:lnTo>
                  <a:lnTo>
                    <a:pt x="171" y="94"/>
                  </a:lnTo>
                  <a:lnTo>
                    <a:pt x="163" y="100"/>
                  </a:lnTo>
                  <a:lnTo>
                    <a:pt x="160" y="103"/>
                  </a:lnTo>
                  <a:lnTo>
                    <a:pt x="155" y="109"/>
                  </a:lnTo>
                  <a:lnTo>
                    <a:pt x="151" y="117"/>
                  </a:lnTo>
                  <a:lnTo>
                    <a:pt x="144" y="127"/>
                  </a:lnTo>
                  <a:lnTo>
                    <a:pt x="131" y="141"/>
                  </a:lnTo>
                  <a:lnTo>
                    <a:pt x="122" y="149"/>
                  </a:lnTo>
                  <a:lnTo>
                    <a:pt x="114" y="156"/>
                  </a:lnTo>
                  <a:lnTo>
                    <a:pt x="102" y="161"/>
                  </a:lnTo>
                  <a:lnTo>
                    <a:pt x="97" y="161"/>
                  </a:lnTo>
                  <a:lnTo>
                    <a:pt x="95" y="165"/>
                  </a:lnTo>
                  <a:lnTo>
                    <a:pt x="89" y="163"/>
                  </a:lnTo>
                  <a:lnTo>
                    <a:pt x="84" y="165"/>
                  </a:lnTo>
                  <a:lnTo>
                    <a:pt x="73" y="163"/>
                  </a:lnTo>
                  <a:lnTo>
                    <a:pt x="66" y="164"/>
                  </a:lnTo>
                  <a:lnTo>
                    <a:pt x="62" y="164"/>
                  </a:lnTo>
                  <a:lnTo>
                    <a:pt x="51" y="170"/>
                  </a:lnTo>
                  <a:lnTo>
                    <a:pt x="41" y="172"/>
                  </a:lnTo>
                  <a:lnTo>
                    <a:pt x="34" y="176"/>
                  </a:lnTo>
                  <a:lnTo>
                    <a:pt x="30" y="176"/>
                  </a:lnTo>
                  <a:lnTo>
                    <a:pt x="25" y="172"/>
                  </a:lnTo>
                  <a:lnTo>
                    <a:pt x="22" y="172"/>
                  </a:lnTo>
                  <a:lnTo>
                    <a:pt x="18" y="165"/>
                  </a:lnTo>
                  <a:lnTo>
                    <a:pt x="18" y="168"/>
                  </a:lnTo>
                  <a:lnTo>
                    <a:pt x="15" y="163"/>
                  </a:lnTo>
                  <a:lnTo>
                    <a:pt x="16" y="156"/>
                  </a:lnTo>
                  <a:lnTo>
                    <a:pt x="13" y="146"/>
                  </a:lnTo>
                  <a:lnTo>
                    <a:pt x="18" y="143"/>
                  </a:lnTo>
                  <a:lnTo>
                    <a:pt x="18" y="132"/>
                  </a:lnTo>
                  <a:lnTo>
                    <a:pt x="12" y="119"/>
                  </a:lnTo>
                  <a:lnTo>
                    <a:pt x="7" y="108"/>
                  </a:lnTo>
                  <a:lnTo>
                    <a:pt x="7" y="107"/>
                  </a:lnTo>
                  <a:lnTo>
                    <a:pt x="0" y="89"/>
                  </a:lnTo>
                  <a:close/>
                  <a:moveTo>
                    <a:pt x="135" y="96"/>
                  </a:moveTo>
                  <a:lnTo>
                    <a:pt x="132" y="92"/>
                  </a:lnTo>
                  <a:lnTo>
                    <a:pt x="127" y="95"/>
                  </a:lnTo>
                  <a:lnTo>
                    <a:pt x="120" y="100"/>
                  </a:lnTo>
                  <a:lnTo>
                    <a:pt x="113" y="108"/>
                  </a:lnTo>
                  <a:lnTo>
                    <a:pt x="120" y="119"/>
                  </a:lnTo>
                  <a:lnTo>
                    <a:pt x="124" y="118"/>
                  </a:lnTo>
                  <a:lnTo>
                    <a:pt x="127" y="114"/>
                  </a:lnTo>
                  <a:lnTo>
                    <a:pt x="132" y="111"/>
                  </a:lnTo>
                  <a:lnTo>
                    <a:pt x="135" y="107"/>
                  </a:lnTo>
                  <a:lnTo>
                    <a:pt x="139" y="100"/>
                  </a:lnTo>
                  <a:lnTo>
                    <a:pt x="135" y="9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" name="Freeform 32">
              <a:extLst>
                <a:ext uri="{FF2B5EF4-FFF2-40B4-BE49-F238E27FC236}">
                  <a16:creationId xmlns:a16="http://schemas.microsoft.com/office/drawing/2014/main" id="{6FD30AD4-23E9-4A51-32A2-33B2EE607B55}"/>
                </a:ext>
              </a:extLst>
            </p:cNvPr>
            <p:cNvSpPr>
              <a:spLocks/>
            </p:cNvSpPr>
            <p:nvPr/>
          </p:nvSpPr>
          <p:spPr bwMode="auto">
            <a:xfrm>
              <a:off x="4829175" y="3586163"/>
              <a:ext cx="41275" cy="42863"/>
            </a:xfrm>
            <a:custGeom>
              <a:avLst/>
              <a:gdLst>
                <a:gd name="T0" fmla="*/ 22 w 26"/>
                <a:gd name="T1" fmla="*/ 4 h 27"/>
                <a:gd name="T2" fmla="*/ 26 w 26"/>
                <a:gd name="T3" fmla="*/ 8 h 27"/>
                <a:gd name="T4" fmla="*/ 22 w 26"/>
                <a:gd name="T5" fmla="*/ 15 h 27"/>
                <a:gd name="T6" fmla="*/ 19 w 26"/>
                <a:gd name="T7" fmla="*/ 19 h 27"/>
                <a:gd name="T8" fmla="*/ 14 w 26"/>
                <a:gd name="T9" fmla="*/ 22 h 27"/>
                <a:gd name="T10" fmla="*/ 11 w 26"/>
                <a:gd name="T11" fmla="*/ 26 h 27"/>
                <a:gd name="T12" fmla="*/ 7 w 26"/>
                <a:gd name="T13" fmla="*/ 27 h 27"/>
                <a:gd name="T14" fmla="*/ 0 w 26"/>
                <a:gd name="T15" fmla="*/ 16 h 27"/>
                <a:gd name="T16" fmla="*/ 7 w 26"/>
                <a:gd name="T17" fmla="*/ 8 h 27"/>
                <a:gd name="T18" fmla="*/ 14 w 26"/>
                <a:gd name="T19" fmla="*/ 3 h 27"/>
                <a:gd name="T20" fmla="*/ 19 w 26"/>
                <a:gd name="T21" fmla="*/ 0 h 27"/>
                <a:gd name="T22" fmla="*/ 22 w 26"/>
                <a:gd name="T23" fmla="*/ 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6" h="27">
                  <a:moveTo>
                    <a:pt x="22" y="4"/>
                  </a:moveTo>
                  <a:lnTo>
                    <a:pt x="26" y="8"/>
                  </a:lnTo>
                  <a:lnTo>
                    <a:pt x="22" y="15"/>
                  </a:lnTo>
                  <a:lnTo>
                    <a:pt x="19" y="19"/>
                  </a:lnTo>
                  <a:lnTo>
                    <a:pt x="14" y="22"/>
                  </a:lnTo>
                  <a:lnTo>
                    <a:pt x="11" y="26"/>
                  </a:lnTo>
                  <a:lnTo>
                    <a:pt x="7" y="27"/>
                  </a:lnTo>
                  <a:lnTo>
                    <a:pt x="0" y="16"/>
                  </a:lnTo>
                  <a:lnTo>
                    <a:pt x="7" y="8"/>
                  </a:lnTo>
                  <a:lnTo>
                    <a:pt x="14" y="3"/>
                  </a:lnTo>
                  <a:lnTo>
                    <a:pt x="19" y="0"/>
                  </a:lnTo>
                  <a:lnTo>
                    <a:pt x="22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" name="Freeform 33">
              <a:extLst>
                <a:ext uri="{FF2B5EF4-FFF2-40B4-BE49-F238E27FC236}">
                  <a16:creationId xmlns:a16="http://schemas.microsoft.com/office/drawing/2014/main" id="{7849BF88-FD52-7F29-DAA2-E2FBE2F282F2}"/>
                </a:ext>
              </a:extLst>
            </p:cNvPr>
            <p:cNvSpPr>
              <a:spLocks/>
            </p:cNvSpPr>
            <p:nvPr/>
          </p:nvSpPr>
          <p:spPr bwMode="auto">
            <a:xfrm>
              <a:off x="2408238" y="2168525"/>
              <a:ext cx="444500" cy="442913"/>
            </a:xfrm>
            <a:custGeom>
              <a:avLst/>
              <a:gdLst>
                <a:gd name="T0" fmla="*/ 33 w 280"/>
                <a:gd name="T1" fmla="*/ 0 h 279"/>
                <a:gd name="T2" fmla="*/ 63 w 280"/>
                <a:gd name="T3" fmla="*/ 23 h 279"/>
                <a:gd name="T4" fmla="*/ 94 w 280"/>
                <a:gd name="T5" fmla="*/ 18 h 279"/>
                <a:gd name="T6" fmla="*/ 118 w 280"/>
                <a:gd name="T7" fmla="*/ 31 h 279"/>
                <a:gd name="T8" fmla="*/ 121 w 280"/>
                <a:gd name="T9" fmla="*/ 53 h 279"/>
                <a:gd name="T10" fmla="*/ 143 w 280"/>
                <a:gd name="T11" fmla="*/ 51 h 279"/>
                <a:gd name="T12" fmla="*/ 160 w 280"/>
                <a:gd name="T13" fmla="*/ 68 h 279"/>
                <a:gd name="T14" fmla="*/ 164 w 280"/>
                <a:gd name="T15" fmla="*/ 97 h 279"/>
                <a:gd name="T16" fmla="*/ 178 w 280"/>
                <a:gd name="T17" fmla="*/ 112 h 279"/>
                <a:gd name="T18" fmla="*/ 171 w 280"/>
                <a:gd name="T19" fmla="*/ 134 h 279"/>
                <a:gd name="T20" fmla="*/ 162 w 280"/>
                <a:gd name="T21" fmla="*/ 169 h 279"/>
                <a:gd name="T22" fmla="*/ 169 w 280"/>
                <a:gd name="T23" fmla="*/ 199 h 279"/>
                <a:gd name="T24" fmla="*/ 184 w 280"/>
                <a:gd name="T25" fmla="*/ 219 h 279"/>
                <a:gd name="T26" fmla="*/ 206 w 280"/>
                <a:gd name="T27" fmla="*/ 220 h 279"/>
                <a:gd name="T28" fmla="*/ 230 w 280"/>
                <a:gd name="T29" fmla="*/ 210 h 279"/>
                <a:gd name="T30" fmla="*/ 240 w 280"/>
                <a:gd name="T31" fmla="*/ 186 h 279"/>
                <a:gd name="T32" fmla="*/ 271 w 280"/>
                <a:gd name="T33" fmla="*/ 179 h 279"/>
                <a:gd name="T34" fmla="*/ 278 w 280"/>
                <a:gd name="T35" fmla="*/ 189 h 279"/>
                <a:gd name="T36" fmla="*/ 268 w 280"/>
                <a:gd name="T37" fmla="*/ 209 h 279"/>
                <a:gd name="T38" fmla="*/ 258 w 280"/>
                <a:gd name="T39" fmla="*/ 222 h 279"/>
                <a:gd name="T40" fmla="*/ 248 w 280"/>
                <a:gd name="T41" fmla="*/ 231 h 279"/>
                <a:gd name="T42" fmla="*/ 245 w 280"/>
                <a:gd name="T43" fmla="*/ 232 h 279"/>
                <a:gd name="T44" fmla="*/ 223 w 280"/>
                <a:gd name="T45" fmla="*/ 240 h 279"/>
                <a:gd name="T46" fmla="*/ 225 w 280"/>
                <a:gd name="T47" fmla="*/ 249 h 279"/>
                <a:gd name="T48" fmla="*/ 226 w 280"/>
                <a:gd name="T49" fmla="*/ 257 h 279"/>
                <a:gd name="T50" fmla="*/ 206 w 280"/>
                <a:gd name="T51" fmla="*/ 272 h 279"/>
                <a:gd name="T52" fmla="*/ 193 w 280"/>
                <a:gd name="T53" fmla="*/ 263 h 279"/>
                <a:gd name="T54" fmla="*/ 173 w 280"/>
                <a:gd name="T55" fmla="*/ 255 h 279"/>
                <a:gd name="T56" fmla="*/ 150 w 280"/>
                <a:gd name="T57" fmla="*/ 257 h 279"/>
                <a:gd name="T58" fmla="*/ 125 w 280"/>
                <a:gd name="T59" fmla="*/ 245 h 279"/>
                <a:gd name="T60" fmla="*/ 104 w 280"/>
                <a:gd name="T61" fmla="*/ 227 h 279"/>
                <a:gd name="T62" fmla="*/ 84 w 280"/>
                <a:gd name="T63" fmla="*/ 213 h 279"/>
                <a:gd name="T64" fmla="*/ 70 w 280"/>
                <a:gd name="T65" fmla="*/ 188 h 279"/>
                <a:gd name="T66" fmla="*/ 77 w 280"/>
                <a:gd name="T67" fmla="*/ 178 h 279"/>
                <a:gd name="T68" fmla="*/ 77 w 280"/>
                <a:gd name="T69" fmla="*/ 160 h 279"/>
                <a:gd name="T70" fmla="*/ 62 w 280"/>
                <a:gd name="T71" fmla="*/ 125 h 279"/>
                <a:gd name="T72" fmla="*/ 51 w 280"/>
                <a:gd name="T73" fmla="*/ 105 h 279"/>
                <a:gd name="T74" fmla="*/ 48 w 280"/>
                <a:gd name="T75" fmla="*/ 86 h 279"/>
                <a:gd name="T76" fmla="*/ 40 w 280"/>
                <a:gd name="T77" fmla="*/ 65 h 279"/>
                <a:gd name="T78" fmla="*/ 37 w 280"/>
                <a:gd name="T79" fmla="*/ 42 h 279"/>
                <a:gd name="T80" fmla="*/ 34 w 280"/>
                <a:gd name="T81" fmla="*/ 17 h 279"/>
                <a:gd name="T82" fmla="*/ 23 w 280"/>
                <a:gd name="T83" fmla="*/ 20 h 279"/>
                <a:gd name="T84" fmla="*/ 19 w 280"/>
                <a:gd name="T85" fmla="*/ 44 h 279"/>
                <a:gd name="T86" fmla="*/ 26 w 280"/>
                <a:gd name="T87" fmla="*/ 59 h 279"/>
                <a:gd name="T88" fmla="*/ 26 w 280"/>
                <a:gd name="T89" fmla="*/ 75 h 279"/>
                <a:gd name="T90" fmla="*/ 32 w 280"/>
                <a:gd name="T91" fmla="*/ 92 h 279"/>
                <a:gd name="T92" fmla="*/ 33 w 280"/>
                <a:gd name="T93" fmla="*/ 120 h 279"/>
                <a:gd name="T94" fmla="*/ 39 w 280"/>
                <a:gd name="T95" fmla="*/ 135 h 279"/>
                <a:gd name="T96" fmla="*/ 33 w 280"/>
                <a:gd name="T97" fmla="*/ 151 h 279"/>
                <a:gd name="T98" fmla="*/ 27 w 280"/>
                <a:gd name="T99" fmla="*/ 132 h 279"/>
                <a:gd name="T100" fmla="*/ 20 w 280"/>
                <a:gd name="T101" fmla="*/ 110 h 279"/>
                <a:gd name="T102" fmla="*/ 13 w 280"/>
                <a:gd name="T103" fmla="*/ 89 h 279"/>
                <a:gd name="T104" fmla="*/ 4 w 280"/>
                <a:gd name="T105" fmla="*/ 83 h 279"/>
                <a:gd name="T106" fmla="*/ 6 w 280"/>
                <a:gd name="T107" fmla="*/ 73 h 279"/>
                <a:gd name="T108" fmla="*/ 11 w 280"/>
                <a:gd name="T109" fmla="*/ 50 h 279"/>
                <a:gd name="T110" fmla="*/ 6 w 280"/>
                <a:gd name="T111" fmla="*/ 26 h 2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80" h="279">
                  <a:moveTo>
                    <a:pt x="7" y="1"/>
                  </a:moveTo>
                  <a:lnTo>
                    <a:pt x="19" y="1"/>
                  </a:lnTo>
                  <a:lnTo>
                    <a:pt x="33" y="0"/>
                  </a:lnTo>
                  <a:lnTo>
                    <a:pt x="31" y="3"/>
                  </a:lnTo>
                  <a:lnTo>
                    <a:pt x="43" y="11"/>
                  </a:lnTo>
                  <a:lnTo>
                    <a:pt x="63" y="23"/>
                  </a:lnTo>
                  <a:lnTo>
                    <a:pt x="84" y="24"/>
                  </a:lnTo>
                  <a:lnTo>
                    <a:pt x="92" y="25"/>
                  </a:lnTo>
                  <a:lnTo>
                    <a:pt x="94" y="18"/>
                  </a:lnTo>
                  <a:lnTo>
                    <a:pt x="112" y="20"/>
                  </a:lnTo>
                  <a:lnTo>
                    <a:pt x="114" y="25"/>
                  </a:lnTo>
                  <a:lnTo>
                    <a:pt x="118" y="31"/>
                  </a:lnTo>
                  <a:lnTo>
                    <a:pt x="121" y="37"/>
                  </a:lnTo>
                  <a:lnTo>
                    <a:pt x="122" y="45"/>
                  </a:lnTo>
                  <a:lnTo>
                    <a:pt x="121" y="53"/>
                  </a:lnTo>
                  <a:lnTo>
                    <a:pt x="126" y="58"/>
                  </a:lnTo>
                  <a:lnTo>
                    <a:pt x="133" y="62"/>
                  </a:lnTo>
                  <a:lnTo>
                    <a:pt x="143" y="51"/>
                  </a:lnTo>
                  <a:lnTo>
                    <a:pt x="152" y="51"/>
                  </a:lnTo>
                  <a:lnTo>
                    <a:pt x="158" y="58"/>
                  </a:lnTo>
                  <a:lnTo>
                    <a:pt x="160" y="68"/>
                  </a:lnTo>
                  <a:lnTo>
                    <a:pt x="161" y="77"/>
                  </a:lnTo>
                  <a:lnTo>
                    <a:pt x="164" y="86"/>
                  </a:lnTo>
                  <a:lnTo>
                    <a:pt x="164" y="97"/>
                  </a:lnTo>
                  <a:lnTo>
                    <a:pt x="165" y="103"/>
                  </a:lnTo>
                  <a:lnTo>
                    <a:pt x="172" y="108"/>
                  </a:lnTo>
                  <a:lnTo>
                    <a:pt x="178" y="112"/>
                  </a:lnTo>
                  <a:lnTo>
                    <a:pt x="183" y="112"/>
                  </a:lnTo>
                  <a:lnTo>
                    <a:pt x="175" y="124"/>
                  </a:lnTo>
                  <a:lnTo>
                    <a:pt x="171" y="134"/>
                  </a:lnTo>
                  <a:lnTo>
                    <a:pt x="165" y="154"/>
                  </a:lnTo>
                  <a:lnTo>
                    <a:pt x="162" y="162"/>
                  </a:lnTo>
                  <a:lnTo>
                    <a:pt x="162" y="169"/>
                  </a:lnTo>
                  <a:lnTo>
                    <a:pt x="164" y="177"/>
                  </a:lnTo>
                  <a:lnTo>
                    <a:pt x="164" y="188"/>
                  </a:lnTo>
                  <a:lnTo>
                    <a:pt x="169" y="199"/>
                  </a:lnTo>
                  <a:lnTo>
                    <a:pt x="170" y="208"/>
                  </a:lnTo>
                  <a:lnTo>
                    <a:pt x="172" y="215"/>
                  </a:lnTo>
                  <a:lnTo>
                    <a:pt x="184" y="219"/>
                  </a:lnTo>
                  <a:lnTo>
                    <a:pt x="187" y="225"/>
                  </a:lnTo>
                  <a:lnTo>
                    <a:pt x="197" y="222"/>
                  </a:lnTo>
                  <a:lnTo>
                    <a:pt x="206" y="220"/>
                  </a:lnTo>
                  <a:lnTo>
                    <a:pt x="215" y="218"/>
                  </a:lnTo>
                  <a:lnTo>
                    <a:pt x="223" y="217"/>
                  </a:lnTo>
                  <a:lnTo>
                    <a:pt x="230" y="210"/>
                  </a:lnTo>
                  <a:lnTo>
                    <a:pt x="235" y="202"/>
                  </a:lnTo>
                  <a:lnTo>
                    <a:pt x="238" y="190"/>
                  </a:lnTo>
                  <a:lnTo>
                    <a:pt x="240" y="186"/>
                  </a:lnTo>
                  <a:lnTo>
                    <a:pt x="249" y="181"/>
                  </a:lnTo>
                  <a:lnTo>
                    <a:pt x="261" y="178"/>
                  </a:lnTo>
                  <a:lnTo>
                    <a:pt x="271" y="179"/>
                  </a:lnTo>
                  <a:lnTo>
                    <a:pt x="278" y="178"/>
                  </a:lnTo>
                  <a:lnTo>
                    <a:pt x="280" y="181"/>
                  </a:lnTo>
                  <a:lnTo>
                    <a:pt x="278" y="189"/>
                  </a:lnTo>
                  <a:lnTo>
                    <a:pt x="270" y="197"/>
                  </a:lnTo>
                  <a:lnTo>
                    <a:pt x="265" y="206"/>
                  </a:lnTo>
                  <a:lnTo>
                    <a:pt x="268" y="209"/>
                  </a:lnTo>
                  <a:lnTo>
                    <a:pt x="264" y="215"/>
                  </a:lnTo>
                  <a:lnTo>
                    <a:pt x="260" y="227"/>
                  </a:lnTo>
                  <a:lnTo>
                    <a:pt x="258" y="222"/>
                  </a:lnTo>
                  <a:lnTo>
                    <a:pt x="256" y="222"/>
                  </a:lnTo>
                  <a:lnTo>
                    <a:pt x="253" y="222"/>
                  </a:lnTo>
                  <a:lnTo>
                    <a:pt x="248" y="231"/>
                  </a:lnTo>
                  <a:lnTo>
                    <a:pt x="247" y="230"/>
                  </a:lnTo>
                  <a:lnTo>
                    <a:pt x="245" y="230"/>
                  </a:lnTo>
                  <a:lnTo>
                    <a:pt x="245" y="232"/>
                  </a:lnTo>
                  <a:lnTo>
                    <a:pt x="235" y="232"/>
                  </a:lnTo>
                  <a:lnTo>
                    <a:pt x="225" y="231"/>
                  </a:lnTo>
                  <a:lnTo>
                    <a:pt x="223" y="240"/>
                  </a:lnTo>
                  <a:lnTo>
                    <a:pt x="218" y="240"/>
                  </a:lnTo>
                  <a:lnTo>
                    <a:pt x="221" y="244"/>
                  </a:lnTo>
                  <a:lnTo>
                    <a:pt x="225" y="249"/>
                  </a:lnTo>
                  <a:lnTo>
                    <a:pt x="225" y="252"/>
                  </a:lnTo>
                  <a:lnTo>
                    <a:pt x="227" y="252"/>
                  </a:lnTo>
                  <a:lnTo>
                    <a:pt x="226" y="257"/>
                  </a:lnTo>
                  <a:lnTo>
                    <a:pt x="212" y="257"/>
                  </a:lnTo>
                  <a:lnTo>
                    <a:pt x="204" y="269"/>
                  </a:lnTo>
                  <a:lnTo>
                    <a:pt x="206" y="272"/>
                  </a:lnTo>
                  <a:lnTo>
                    <a:pt x="204" y="275"/>
                  </a:lnTo>
                  <a:lnTo>
                    <a:pt x="203" y="279"/>
                  </a:lnTo>
                  <a:lnTo>
                    <a:pt x="193" y="263"/>
                  </a:lnTo>
                  <a:lnTo>
                    <a:pt x="187" y="258"/>
                  </a:lnTo>
                  <a:lnTo>
                    <a:pt x="180" y="254"/>
                  </a:lnTo>
                  <a:lnTo>
                    <a:pt x="173" y="255"/>
                  </a:lnTo>
                  <a:lnTo>
                    <a:pt x="163" y="261"/>
                  </a:lnTo>
                  <a:lnTo>
                    <a:pt x="158" y="262"/>
                  </a:lnTo>
                  <a:lnTo>
                    <a:pt x="150" y="257"/>
                  </a:lnTo>
                  <a:lnTo>
                    <a:pt x="142" y="254"/>
                  </a:lnTo>
                  <a:lnTo>
                    <a:pt x="132" y="247"/>
                  </a:lnTo>
                  <a:lnTo>
                    <a:pt x="125" y="245"/>
                  </a:lnTo>
                  <a:lnTo>
                    <a:pt x="114" y="238"/>
                  </a:lnTo>
                  <a:lnTo>
                    <a:pt x="106" y="231"/>
                  </a:lnTo>
                  <a:lnTo>
                    <a:pt x="104" y="227"/>
                  </a:lnTo>
                  <a:lnTo>
                    <a:pt x="97" y="225"/>
                  </a:lnTo>
                  <a:lnTo>
                    <a:pt x="87" y="220"/>
                  </a:lnTo>
                  <a:lnTo>
                    <a:pt x="84" y="213"/>
                  </a:lnTo>
                  <a:lnTo>
                    <a:pt x="74" y="204"/>
                  </a:lnTo>
                  <a:lnTo>
                    <a:pt x="71" y="195"/>
                  </a:lnTo>
                  <a:lnTo>
                    <a:pt x="70" y="188"/>
                  </a:lnTo>
                  <a:lnTo>
                    <a:pt x="74" y="186"/>
                  </a:lnTo>
                  <a:lnTo>
                    <a:pt x="74" y="181"/>
                  </a:lnTo>
                  <a:lnTo>
                    <a:pt x="77" y="178"/>
                  </a:lnTo>
                  <a:lnTo>
                    <a:pt x="78" y="173"/>
                  </a:lnTo>
                  <a:lnTo>
                    <a:pt x="76" y="166"/>
                  </a:lnTo>
                  <a:lnTo>
                    <a:pt x="77" y="160"/>
                  </a:lnTo>
                  <a:lnTo>
                    <a:pt x="75" y="153"/>
                  </a:lnTo>
                  <a:lnTo>
                    <a:pt x="70" y="137"/>
                  </a:lnTo>
                  <a:lnTo>
                    <a:pt x="62" y="125"/>
                  </a:lnTo>
                  <a:lnTo>
                    <a:pt x="60" y="115"/>
                  </a:lnTo>
                  <a:lnTo>
                    <a:pt x="52" y="110"/>
                  </a:lnTo>
                  <a:lnTo>
                    <a:pt x="51" y="105"/>
                  </a:lnTo>
                  <a:lnTo>
                    <a:pt x="55" y="97"/>
                  </a:lnTo>
                  <a:lnTo>
                    <a:pt x="52" y="92"/>
                  </a:lnTo>
                  <a:lnTo>
                    <a:pt x="48" y="86"/>
                  </a:lnTo>
                  <a:lnTo>
                    <a:pt x="49" y="75"/>
                  </a:lnTo>
                  <a:lnTo>
                    <a:pt x="43" y="72"/>
                  </a:lnTo>
                  <a:lnTo>
                    <a:pt x="40" y="65"/>
                  </a:lnTo>
                  <a:lnTo>
                    <a:pt x="38" y="57"/>
                  </a:lnTo>
                  <a:lnTo>
                    <a:pt x="39" y="53"/>
                  </a:lnTo>
                  <a:lnTo>
                    <a:pt x="37" y="42"/>
                  </a:lnTo>
                  <a:lnTo>
                    <a:pt x="38" y="29"/>
                  </a:lnTo>
                  <a:lnTo>
                    <a:pt x="40" y="24"/>
                  </a:lnTo>
                  <a:lnTo>
                    <a:pt x="34" y="17"/>
                  </a:lnTo>
                  <a:lnTo>
                    <a:pt x="31" y="18"/>
                  </a:lnTo>
                  <a:lnTo>
                    <a:pt x="27" y="13"/>
                  </a:lnTo>
                  <a:lnTo>
                    <a:pt x="23" y="20"/>
                  </a:lnTo>
                  <a:lnTo>
                    <a:pt x="21" y="26"/>
                  </a:lnTo>
                  <a:lnTo>
                    <a:pt x="18" y="37"/>
                  </a:lnTo>
                  <a:lnTo>
                    <a:pt x="19" y="44"/>
                  </a:lnTo>
                  <a:lnTo>
                    <a:pt x="23" y="55"/>
                  </a:lnTo>
                  <a:lnTo>
                    <a:pt x="24" y="59"/>
                  </a:lnTo>
                  <a:lnTo>
                    <a:pt x="26" y="59"/>
                  </a:lnTo>
                  <a:lnTo>
                    <a:pt x="24" y="65"/>
                  </a:lnTo>
                  <a:lnTo>
                    <a:pt x="27" y="65"/>
                  </a:lnTo>
                  <a:lnTo>
                    <a:pt x="26" y="75"/>
                  </a:lnTo>
                  <a:lnTo>
                    <a:pt x="27" y="78"/>
                  </a:lnTo>
                  <a:lnTo>
                    <a:pt x="28" y="84"/>
                  </a:lnTo>
                  <a:lnTo>
                    <a:pt x="32" y="92"/>
                  </a:lnTo>
                  <a:lnTo>
                    <a:pt x="31" y="105"/>
                  </a:lnTo>
                  <a:lnTo>
                    <a:pt x="32" y="112"/>
                  </a:lnTo>
                  <a:lnTo>
                    <a:pt x="33" y="120"/>
                  </a:lnTo>
                  <a:lnTo>
                    <a:pt x="31" y="127"/>
                  </a:lnTo>
                  <a:lnTo>
                    <a:pt x="37" y="129"/>
                  </a:lnTo>
                  <a:lnTo>
                    <a:pt x="39" y="135"/>
                  </a:lnTo>
                  <a:lnTo>
                    <a:pt x="41" y="142"/>
                  </a:lnTo>
                  <a:lnTo>
                    <a:pt x="40" y="145"/>
                  </a:lnTo>
                  <a:lnTo>
                    <a:pt x="33" y="151"/>
                  </a:lnTo>
                  <a:lnTo>
                    <a:pt x="32" y="149"/>
                  </a:lnTo>
                  <a:lnTo>
                    <a:pt x="31" y="141"/>
                  </a:lnTo>
                  <a:lnTo>
                    <a:pt x="27" y="132"/>
                  </a:lnTo>
                  <a:lnTo>
                    <a:pt x="21" y="124"/>
                  </a:lnTo>
                  <a:lnTo>
                    <a:pt x="17" y="120"/>
                  </a:lnTo>
                  <a:lnTo>
                    <a:pt x="20" y="110"/>
                  </a:lnTo>
                  <a:lnTo>
                    <a:pt x="21" y="101"/>
                  </a:lnTo>
                  <a:lnTo>
                    <a:pt x="18" y="97"/>
                  </a:lnTo>
                  <a:lnTo>
                    <a:pt x="13" y="89"/>
                  </a:lnTo>
                  <a:lnTo>
                    <a:pt x="11" y="91"/>
                  </a:lnTo>
                  <a:lnTo>
                    <a:pt x="9" y="87"/>
                  </a:lnTo>
                  <a:lnTo>
                    <a:pt x="4" y="83"/>
                  </a:lnTo>
                  <a:lnTo>
                    <a:pt x="0" y="73"/>
                  </a:lnTo>
                  <a:lnTo>
                    <a:pt x="1" y="72"/>
                  </a:lnTo>
                  <a:lnTo>
                    <a:pt x="6" y="73"/>
                  </a:lnTo>
                  <a:lnTo>
                    <a:pt x="12" y="69"/>
                  </a:lnTo>
                  <a:lnTo>
                    <a:pt x="15" y="61"/>
                  </a:lnTo>
                  <a:lnTo>
                    <a:pt x="11" y="50"/>
                  </a:lnTo>
                  <a:lnTo>
                    <a:pt x="6" y="46"/>
                  </a:lnTo>
                  <a:lnTo>
                    <a:pt x="6" y="36"/>
                  </a:lnTo>
                  <a:lnTo>
                    <a:pt x="6" y="26"/>
                  </a:lnTo>
                  <a:lnTo>
                    <a:pt x="6" y="14"/>
                  </a:lnTo>
                  <a:lnTo>
                    <a:pt x="7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" name="Freeform 34">
              <a:extLst>
                <a:ext uri="{FF2B5EF4-FFF2-40B4-BE49-F238E27FC236}">
                  <a16:creationId xmlns:a16="http://schemas.microsoft.com/office/drawing/2014/main" id="{0AB2C090-36AE-2F86-9BD7-16D712908A6E}"/>
                </a:ext>
              </a:extLst>
            </p:cNvPr>
            <p:cNvSpPr>
              <a:spLocks/>
            </p:cNvSpPr>
            <p:nvPr/>
          </p:nvSpPr>
          <p:spPr bwMode="auto">
            <a:xfrm>
              <a:off x="3392488" y="3629025"/>
              <a:ext cx="87313" cy="106363"/>
            </a:xfrm>
            <a:custGeom>
              <a:avLst/>
              <a:gdLst>
                <a:gd name="T0" fmla="*/ 0 w 55"/>
                <a:gd name="T1" fmla="*/ 1 h 67"/>
                <a:gd name="T2" fmla="*/ 6 w 55"/>
                <a:gd name="T3" fmla="*/ 0 h 67"/>
                <a:gd name="T4" fmla="*/ 20 w 55"/>
                <a:gd name="T5" fmla="*/ 10 h 67"/>
                <a:gd name="T6" fmla="*/ 23 w 55"/>
                <a:gd name="T7" fmla="*/ 10 h 67"/>
                <a:gd name="T8" fmla="*/ 36 w 55"/>
                <a:gd name="T9" fmla="*/ 18 h 67"/>
                <a:gd name="T10" fmla="*/ 46 w 55"/>
                <a:gd name="T11" fmla="*/ 27 h 67"/>
                <a:gd name="T12" fmla="*/ 54 w 55"/>
                <a:gd name="T13" fmla="*/ 35 h 67"/>
                <a:gd name="T14" fmla="*/ 50 w 55"/>
                <a:gd name="T15" fmla="*/ 42 h 67"/>
                <a:gd name="T16" fmla="*/ 55 w 55"/>
                <a:gd name="T17" fmla="*/ 50 h 67"/>
                <a:gd name="T18" fmla="*/ 51 w 55"/>
                <a:gd name="T19" fmla="*/ 59 h 67"/>
                <a:gd name="T20" fmla="*/ 42 w 55"/>
                <a:gd name="T21" fmla="*/ 67 h 67"/>
                <a:gd name="T22" fmla="*/ 33 w 55"/>
                <a:gd name="T23" fmla="*/ 65 h 67"/>
                <a:gd name="T24" fmla="*/ 27 w 55"/>
                <a:gd name="T25" fmla="*/ 66 h 67"/>
                <a:gd name="T26" fmla="*/ 17 w 55"/>
                <a:gd name="T27" fmla="*/ 61 h 67"/>
                <a:gd name="T28" fmla="*/ 10 w 55"/>
                <a:gd name="T29" fmla="*/ 61 h 67"/>
                <a:gd name="T30" fmla="*/ 2 w 55"/>
                <a:gd name="T31" fmla="*/ 53 h 67"/>
                <a:gd name="T32" fmla="*/ 1 w 55"/>
                <a:gd name="T33" fmla="*/ 44 h 67"/>
                <a:gd name="T34" fmla="*/ 2 w 55"/>
                <a:gd name="T35" fmla="*/ 41 h 67"/>
                <a:gd name="T36" fmla="*/ 0 w 55"/>
                <a:gd name="T37" fmla="*/ 27 h 67"/>
                <a:gd name="T38" fmla="*/ 0 w 55"/>
                <a:gd name="T39" fmla="*/ 12 h 67"/>
                <a:gd name="T40" fmla="*/ 0 w 55"/>
                <a:gd name="T41" fmla="*/ 1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55" h="67">
                  <a:moveTo>
                    <a:pt x="0" y="1"/>
                  </a:moveTo>
                  <a:lnTo>
                    <a:pt x="6" y="0"/>
                  </a:lnTo>
                  <a:lnTo>
                    <a:pt x="20" y="10"/>
                  </a:lnTo>
                  <a:lnTo>
                    <a:pt x="23" y="10"/>
                  </a:lnTo>
                  <a:lnTo>
                    <a:pt x="36" y="18"/>
                  </a:lnTo>
                  <a:lnTo>
                    <a:pt x="46" y="27"/>
                  </a:lnTo>
                  <a:lnTo>
                    <a:pt x="54" y="35"/>
                  </a:lnTo>
                  <a:lnTo>
                    <a:pt x="50" y="42"/>
                  </a:lnTo>
                  <a:lnTo>
                    <a:pt x="55" y="50"/>
                  </a:lnTo>
                  <a:lnTo>
                    <a:pt x="51" y="59"/>
                  </a:lnTo>
                  <a:lnTo>
                    <a:pt x="42" y="67"/>
                  </a:lnTo>
                  <a:lnTo>
                    <a:pt x="33" y="65"/>
                  </a:lnTo>
                  <a:lnTo>
                    <a:pt x="27" y="66"/>
                  </a:lnTo>
                  <a:lnTo>
                    <a:pt x="17" y="61"/>
                  </a:lnTo>
                  <a:lnTo>
                    <a:pt x="10" y="61"/>
                  </a:lnTo>
                  <a:lnTo>
                    <a:pt x="2" y="53"/>
                  </a:lnTo>
                  <a:lnTo>
                    <a:pt x="1" y="44"/>
                  </a:lnTo>
                  <a:lnTo>
                    <a:pt x="2" y="41"/>
                  </a:lnTo>
                  <a:lnTo>
                    <a:pt x="0" y="27"/>
                  </a:lnTo>
                  <a:lnTo>
                    <a:pt x="0" y="12"/>
                  </a:lnTo>
                  <a:lnTo>
                    <a:pt x="0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" name="Freeform 35">
              <a:extLst>
                <a:ext uri="{FF2B5EF4-FFF2-40B4-BE49-F238E27FC236}">
                  <a16:creationId xmlns:a16="http://schemas.microsoft.com/office/drawing/2014/main" id="{262ACA93-E0C5-3193-C35B-6C40BE1247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038475" y="2832100"/>
              <a:ext cx="708025" cy="876300"/>
            </a:xfrm>
            <a:custGeom>
              <a:avLst/>
              <a:gdLst>
                <a:gd name="T0" fmla="*/ 269 w 446"/>
                <a:gd name="T1" fmla="*/ 529 h 552"/>
                <a:gd name="T2" fmla="*/ 229 w 446"/>
                <a:gd name="T3" fmla="*/ 502 h 552"/>
                <a:gd name="T4" fmla="*/ 250 w 446"/>
                <a:gd name="T5" fmla="*/ 464 h 552"/>
                <a:gd name="T6" fmla="*/ 245 w 446"/>
                <a:gd name="T7" fmla="*/ 439 h 552"/>
                <a:gd name="T8" fmla="*/ 240 w 446"/>
                <a:gd name="T9" fmla="*/ 412 h 552"/>
                <a:gd name="T10" fmla="*/ 228 w 446"/>
                <a:gd name="T11" fmla="*/ 396 h 552"/>
                <a:gd name="T12" fmla="*/ 201 w 446"/>
                <a:gd name="T13" fmla="*/ 389 h 552"/>
                <a:gd name="T14" fmla="*/ 196 w 446"/>
                <a:gd name="T15" fmla="*/ 350 h 552"/>
                <a:gd name="T16" fmla="*/ 190 w 446"/>
                <a:gd name="T17" fmla="*/ 321 h 552"/>
                <a:gd name="T18" fmla="*/ 161 w 446"/>
                <a:gd name="T19" fmla="*/ 290 h 552"/>
                <a:gd name="T20" fmla="*/ 160 w 446"/>
                <a:gd name="T21" fmla="*/ 271 h 552"/>
                <a:gd name="T22" fmla="*/ 133 w 446"/>
                <a:gd name="T23" fmla="*/ 260 h 552"/>
                <a:gd name="T24" fmla="*/ 103 w 446"/>
                <a:gd name="T25" fmla="*/ 230 h 552"/>
                <a:gd name="T26" fmla="*/ 81 w 446"/>
                <a:gd name="T27" fmla="*/ 223 h 552"/>
                <a:gd name="T28" fmla="*/ 54 w 446"/>
                <a:gd name="T29" fmla="*/ 232 h 552"/>
                <a:gd name="T30" fmla="*/ 35 w 446"/>
                <a:gd name="T31" fmla="*/ 219 h 552"/>
                <a:gd name="T32" fmla="*/ 14 w 446"/>
                <a:gd name="T33" fmla="*/ 205 h 552"/>
                <a:gd name="T34" fmla="*/ 4 w 446"/>
                <a:gd name="T35" fmla="*/ 174 h 552"/>
                <a:gd name="T36" fmla="*/ 13 w 446"/>
                <a:gd name="T37" fmla="*/ 151 h 552"/>
                <a:gd name="T38" fmla="*/ 46 w 446"/>
                <a:gd name="T39" fmla="*/ 137 h 552"/>
                <a:gd name="T40" fmla="*/ 43 w 446"/>
                <a:gd name="T41" fmla="*/ 78 h 552"/>
                <a:gd name="T42" fmla="*/ 52 w 446"/>
                <a:gd name="T43" fmla="*/ 61 h 552"/>
                <a:gd name="T44" fmla="*/ 72 w 446"/>
                <a:gd name="T45" fmla="*/ 45 h 552"/>
                <a:gd name="T46" fmla="*/ 85 w 446"/>
                <a:gd name="T47" fmla="*/ 65 h 552"/>
                <a:gd name="T48" fmla="*/ 109 w 446"/>
                <a:gd name="T49" fmla="*/ 53 h 552"/>
                <a:gd name="T50" fmla="*/ 108 w 446"/>
                <a:gd name="T51" fmla="*/ 39 h 552"/>
                <a:gd name="T52" fmla="*/ 105 w 446"/>
                <a:gd name="T53" fmla="*/ 16 h 552"/>
                <a:gd name="T54" fmla="*/ 134 w 446"/>
                <a:gd name="T55" fmla="*/ 16 h 552"/>
                <a:gd name="T56" fmla="*/ 156 w 446"/>
                <a:gd name="T57" fmla="*/ 0 h 552"/>
                <a:gd name="T58" fmla="*/ 163 w 446"/>
                <a:gd name="T59" fmla="*/ 19 h 552"/>
                <a:gd name="T60" fmla="*/ 161 w 446"/>
                <a:gd name="T61" fmla="*/ 50 h 552"/>
                <a:gd name="T62" fmla="*/ 179 w 446"/>
                <a:gd name="T63" fmla="*/ 53 h 552"/>
                <a:gd name="T64" fmla="*/ 196 w 446"/>
                <a:gd name="T65" fmla="*/ 49 h 552"/>
                <a:gd name="T66" fmla="*/ 203 w 446"/>
                <a:gd name="T67" fmla="*/ 39 h 552"/>
                <a:gd name="T68" fmla="*/ 224 w 446"/>
                <a:gd name="T69" fmla="*/ 45 h 552"/>
                <a:gd name="T70" fmla="*/ 237 w 446"/>
                <a:gd name="T71" fmla="*/ 45 h 552"/>
                <a:gd name="T72" fmla="*/ 257 w 446"/>
                <a:gd name="T73" fmla="*/ 16 h 552"/>
                <a:gd name="T74" fmla="*/ 271 w 446"/>
                <a:gd name="T75" fmla="*/ 61 h 552"/>
                <a:gd name="T76" fmla="*/ 287 w 446"/>
                <a:gd name="T77" fmla="*/ 93 h 552"/>
                <a:gd name="T78" fmla="*/ 334 w 446"/>
                <a:gd name="T79" fmla="*/ 105 h 552"/>
                <a:gd name="T80" fmla="*/ 384 w 446"/>
                <a:gd name="T81" fmla="*/ 116 h 552"/>
                <a:gd name="T82" fmla="*/ 435 w 446"/>
                <a:gd name="T83" fmla="*/ 147 h 552"/>
                <a:gd name="T84" fmla="*/ 442 w 446"/>
                <a:gd name="T85" fmla="*/ 200 h 552"/>
                <a:gd name="T86" fmla="*/ 408 w 446"/>
                <a:gd name="T87" fmla="*/ 258 h 552"/>
                <a:gd name="T88" fmla="*/ 402 w 446"/>
                <a:gd name="T89" fmla="*/ 316 h 552"/>
                <a:gd name="T90" fmla="*/ 389 w 446"/>
                <a:gd name="T91" fmla="*/ 369 h 552"/>
                <a:gd name="T92" fmla="*/ 366 w 446"/>
                <a:gd name="T93" fmla="*/ 398 h 552"/>
                <a:gd name="T94" fmla="*/ 318 w 446"/>
                <a:gd name="T95" fmla="*/ 425 h 552"/>
                <a:gd name="T96" fmla="*/ 314 w 446"/>
                <a:gd name="T97" fmla="*/ 472 h 552"/>
                <a:gd name="T98" fmla="*/ 291 w 446"/>
                <a:gd name="T99" fmla="*/ 523 h 5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446" h="552">
                  <a:moveTo>
                    <a:pt x="278" y="552"/>
                  </a:moveTo>
                  <a:lnTo>
                    <a:pt x="273" y="544"/>
                  </a:lnTo>
                  <a:lnTo>
                    <a:pt x="277" y="537"/>
                  </a:lnTo>
                  <a:lnTo>
                    <a:pt x="269" y="529"/>
                  </a:lnTo>
                  <a:lnTo>
                    <a:pt x="259" y="520"/>
                  </a:lnTo>
                  <a:lnTo>
                    <a:pt x="246" y="512"/>
                  </a:lnTo>
                  <a:lnTo>
                    <a:pt x="243" y="512"/>
                  </a:lnTo>
                  <a:lnTo>
                    <a:pt x="229" y="502"/>
                  </a:lnTo>
                  <a:lnTo>
                    <a:pt x="223" y="503"/>
                  </a:lnTo>
                  <a:lnTo>
                    <a:pt x="234" y="483"/>
                  </a:lnTo>
                  <a:lnTo>
                    <a:pt x="244" y="469"/>
                  </a:lnTo>
                  <a:lnTo>
                    <a:pt x="250" y="464"/>
                  </a:lnTo>
                  <a:lnTo>
                    <a:pt x="258" y="456"/>
                  </a:lnTo>
                  <a:lnTo>
                    <a:pt x="257" y="445"/>
                  </a:lnTo>
                  <a:lnTo>
                    <a:pt x="250" y="436"/>
                  </a:lnTo>
                  <a:lnTo>
                    <a:pt x="245" y="439"/>
                  </a:lnTo>
                  <a:lnTo>
                    <a:pt x="246" y="431"/>
                  </a:lnTo>
                  <a:lnTo>
                    <a:pt x="246" y="423"/>
                  </a:lnTo>
                  <a:lnTo>
                    <a:pt x="245" y="415"/>
                  </a:lnTo>
                  <a:lnTo>
                    <a:pt x="240" y="412"/>
                  </a:lnTo>
                  <a:lnTo>
                    <a:pt x="237" y="414"/>
                  </a:lnTo>
                  <a:lnTo>
                    <a:pt x="233" y="414"/>
                  </a:lnTo>
                  <a:lnTo>
                    <a:pt x="230" y="409"/>
                  </a:lnTo>
                  <a:lnTo>
                    <a:pt x="228" y="396"/>
                  </a:lnTo>
                  <a:lnTo>
                    <a:pt x="225" y="392"/>
                  </a:lnTo>
                  <a:lnTo>
                    <a:pt x="217" y="388"/>
                  </a:lnTo>
                  <a:lnTo>
                    <a:pt x="213" y="391"/>
                  </a:lnTo>
                  <a:lnTo>
                    <a:pt x="201" y="389"/>
                  </a:lnTo>
                  <a:lnTo>
                    <a:pt x="200" y="369"/>
                  </a:lnTo>
                  <a:lnTo>
                    <a:pt x="195" y="361"/>
                  </a:lnTo>
                  <a:lnTo>
                    <a:pt x="199" y="358"/>
                  </a:lnTo>
                  <a:lnTo>
                    <a:pt x="196" y="350"/>
                  </a:lnTo>
                  <a:lnTo>
                    <a:pt x="199" y="344"/>
                  </a:lnTo>
                  <a:lnTo>
                    <a:pt x="200" y="333"/>
                  </a:lnTo>
                  <a:lnTo>
                    <a:pt x="196" y="324"/>
                  </a:lnTo>
                  <a:lnTo>
                    <a:pt x="190" y="321"/>
                  </a:lnTo>
                  <a:lnTo>
                    <a:pt x="188" y="315"/>
                  </a:lnTo>
                  <a:lnTo>
                    <a:pt x="189" y="306"/>
                  </a:lnTo>
                  <a:lnTo>
                    <a:pt x="167" y="306"/>
                  </a:lnTo>
                  <a:lnTo>
                    <a:pt x="161" y="290"/>
                  </a:lnTo>
                  <a:lnTo>
                    <a:pt x="164" y="290"/>
                  </a:lnTo>
                  <a:lnTo>
                    <a:pt x="163" y="283"/>
                  </a:lnTo>
                  <a:lnTo>
                    <a:pt x="161" y="279"/>
                  </a:lnTo>
                  <a:lnTo>
                    <a:pt x="160" y="271"/>
                  </a:lnTo>
                  <a:lnTo>
                    <a:pt x="153" y="267"/>
                  </a:lnTo>
                  <a:lnTo>
                    <a:pt x="146" y="267"/>
                  </a:lnTo>
                  <a:lnTo>
                    <a:pt x="141" y="263"/>
                  </a:lnTo>
                  <a:lnTo>
                    <a:pt x="133" y="260"/>
                  </a:lnTo>
                  <a:lnTo>
                    <a:pt x="128" y="254"/>
                  </a:lnTo>
                  <a:lnTo>
                    <a:pt x="116" y="252"/>
                  </a:lnTo>
                  <a:lnTo>
                    <a:pt x="102" y="240"/>
                  </a:lnTo>
                  <a:lnTo>
                    <a:pt x="103" y="230"/>
                  </a:lnTo>
                  <a:lnTo>
                    <a:pt x="101" y="225"/>
                  </a:lnTo>
                  <a:lnTo>
                    <a:pt x="101" y="214"/>
                  </a:lnTo>
                  <a:lnTo>
                    <a:pt x="86" y="217"/>
                  </a:lnTo>
                  <a:lnTo>
                    <a:pt x="81" y="223"/>
                  </a:lnTo>
                  <a:lnTo>
                    <a:pt x="71" y="228"/>
                  </a:lnTo>
                  <a:lnTo>
                    <a:pt x="69" y="232"/>
                  </a:lnTo>
                  <a:lnTo>
                    <a:pt x="63" y="234"/>
                  </a:lnTo>
                  <a:lnTo>
                    <a:pt x="54" y="232"/>
                  </a:lnTo>
                  <a:lnTo>
                    <a:pt x="49" y="235"/>
                  </a:lnTo>
                  <a:lnTo>
                    <a:pt x="43" y="232"/>
                  </a:lnTo>
                  <a:lnTo>
                    <a:pt x="42" y="210"/>
                  </a:lnTo>
                  <a:lnTo>
                    <a:pt x="35" y="219"/>
                  </a:lnTo>
                  <a:lnTo>
                    <a:pt x="25" y="219"/>
                  </a:lnTo>
                  <a:lnTo>
                    <a:pt x="19" y="212"/>
                  </a:lnTo>
                  <a:lnTo>
                    <a:pt x="11" y="210"/>
                  </a:lnTo>
                  <a:lnTo>
                    <a:pt x="14" y="205"/>
                  </a:lnTo>
                  <a:lnTo>
                    <a:pt x="7" y="196"/>
                  </a:lnTo>
                  <a:lnTo>
                    <a:pt x="0" y="184"/>
                  </a:lnTo>
                  <a:lnTo>
                    <a:pt x="4" y="181"/>
                  </a:lnTo>
                  <a:lnTo>
                    <a:pt x="4" y="174"/>
                  </a:lnTo>
                  <a:lnTo>
                    <a:pt x="10" y="171"/>
                  </a:lnTo>
                  <a:lnTo>
                    <a:pt x="9" y="162"/>
                  </a:lnTo>
                  <a:lnTo>
                    <a:pt x="11" y="158"/>
                  </a:lnTo>
                  <a:lnTo>
                    <a:pt x="13" y="151"/>
                  </a:lnTo>
                  <a:lnTo>
                    <a:pt x="25" y="141"/>
                  </a:lnTo>
                  <a:lnTo>
                    <a:pt x="33" y="138"/>
                  </a:lnTo>
                  <a:lnTo>
                    <a:pt x="36" y="136"/>
                  </a:lnTo>
                  <a:lnTo>
                    <a:pt x="46" y="137"/>
                  </a:lnTo>
                  <a:lnTo>
                    <a:pt x="50" y="97"/>
                  </a:lnTo>
                  <a:lnTo>
                    <a:pt x="50" y="91"/>
                  </a:lnTo>
                  <a:lnTo>
                    <a:pt x="48" y="83"/>
                  </a:lnTo>
                  <a:lnTo>
                    <a:pt x="43" y="78"/>
                  </a:lnTo>
                  <a:lnTo>
                    <a:pt x="43" y="67"/>
                  </a:lnTo>
                  <a:lnTo>
                    <a:pt x="50" y="65"/>
                  </a:lnTo>
                  <a:lnTo>
                    <a:pt x="52" y="66"/>
                  </a:lnTo>
                  <a:lnTo>
                    <a:pt x="52" y="61"/>
                  </a:lnTo>
                  <a:lnTo>
                    <a:pt x="46" y="60"/>
                  </a:lnTo>
                  <a:lnTo>
                    <a:pt x="46" y="51"/>
                  </a:lnTo>
                  <a:lnTo>
                    <a:pt x="68" y="51"/>
                  </a:lnTo>
                  <a:lnTo>
                    <a:pt x="72" y="45"/>
                  </a:lnTo>
                  <a:lnTo>
                    <a:pt x="75" y="51"/>
                  </a:lnTo>
                  <a:lnTo>
                    <a:pt x="77" y="58"/>
                  </a:lnTo>
                  <a:lnTo>
                    <a:pt x="79" y="57"/>
                  </a:lnTo>
                  <a:lnTo>
                    <a:pt x="85" y="65"/>
                  </a:lnTo>
                  <a:lnTo>
                    <a:pt x="94" y="64"/>
                  </a:lnTo>
                  <a:lnTo>
                    <a:pt x="96" y="60"/>
                  </a:lnTo>
                  <a:lnTo>
                    <a:pt x="105" y="56"/>
                  </a:lnTo>
                  <a:lnTo>
                    <a:pt x="109" y="53"/>
                  </a:lnTo>
                  <a:lnTo>
                    <a:pt x="110" y="47"/>
                  </a:lnTo>
                  <a:lnTo>
                    <a:pt x="118" y="43"/>
                  </a:lnTo>
                  <a:lnTo>
                    <a:pt x="118" y="40"/>
                  </a:lnTo>
                  <a:lnTo>
                    <a:pt x="108" y="39"/>
                  </a:lnTo>
                  <a:lnTo>
                    <a:pt x="107" y="30"/>
                  </a:lnTo>
                  <a:lnTo>
                    <a:pt x="108" y="21"/>
                  </a:lnTo>
                  <a:lnTo>
                    <a:pt x="103" y="17"/>
                  </a:lnTo>
                  <a:lnTo>
                    <a:pt x="105" y="16"/>
                  </a:lnTo>
                  <a:lnTo>
                    <a:pt x="114" y="18"/>
                  </a:lnTo>
                  <a:lnTo>
                    <a:pt x="123" y="21"/>
                  </a:lnTo>
                  <a:lnTo>
                    <a:pt x="126" y="18"/>
                  </a:lnTo>
                  <a:lnTo>
                    <a:pt x="134" y="16"/>
                  </a:lnTo>
                  <a:lnTo>
                    <a:pt x="147" y="10"/>
                  </a:lnTo>
                  <a:lnTo>
                    <a:pt x="151" y="5"/>
                  </a:lnTo>
                  <a:lnTo>
                    <a:pt x="150" y="0"/>
                  </a:lnTo>
                  <a:lnTo>
                    <a:pt x="156" y="0"/>
                  </a:lnTo>
                  <a:lnTo>
                    <a:pt x="158" y="3"/>
                  </a:lnTo>
                  <a:lnTo>
                    <a:pt x="157" y="10"/>
                  </a:lnTo>
                  <a:lnTo>
                    <a:pt x="160" y="12"/>
                  </a:lnTo>
                  <a:lnTo>
                    <a:pt x="163" y="19"/>
                  </a:lnTo>
                  <a:lnTo>
                    <a:pt x="160" y="23"/>
                  </a:lnTo>
                  <a:lnTo>
                    <a:pt x="158" y="35"/>
                  </a:lnTo>
                  <a:lnTo>
                    <a:pt x="160" y="43"/>
                  </a:lnTo>
                  <a:lnTo>
                    <a:pt x="161" y="50"/>
                  </a:lnTo>
                  <a:lnTo>
                    <a:pt x="168" y="56"/>
                  </a:lnTo>
                  <a:lnTo>
                    <a:pt x="173" y="56"/>
                  </a:lnTo>
                  <a:lnTo>
                    <a:pt x="174" y="54"/>
                  </a:lnTo>
                  <a:lnTo>
                    <a:pt x="179" y="53"/>
                  </a:lnTo>
                  <a:lnTo>
                    <a:pt x="184" y="51"/>
                  </a:lnTo>
                  <a:lnTo>
                    <a:pt x="188" y="47"/>
                  </a:lnTo>
                  <a:lnTo>
                    <a:pt x="194" y="49"/>
                  </a:lnTo>
                  <a:lnTo>
                    <a:pt x="196" y="49"/>
                  </a:lnTo>
                  <a:lnTo>
                    <a:pt x="203" y="50"/>
                  </a:lnTo>
                  <a:lnTo>
                    <a:pt x="204" y="46"/>
                  </a:lnTo>
                  <a:lnTo>
                    <a:pt x="202" y="43"/>
                  </a:lnTo>
                  <a:lnTo>
                    <a:pt x="203" y="39"/>
                  </a:lnTo>
                  <a:lnTo>
                    <a:pt x="207" y="41"/>
                  </a:lnTo>
                  <a:lnTo>
                    <a:pt x="213" y="39"/>
                  </a:lnTo>
                  <a:lnTo>
                    <a:pt x="219" y="42"/>
                  </a:lnTo>
                  <a:lnTo>
                    <a:pt x="224" y="45"/>
                  </a:lnTo>
                  <a:lnTo>
                    <a:pt x="228" y="41"/>
                  </a:lnTo>
                  <a:lnTo>
                    <a:pt x="230" y="42"/>
                  </a:lnTo>
                  <a:lnTo>
                    <a:pt x="232" y="46"/>
                  </a:lnTo>
                  <a:lnTo>
                    <a:pt x="237" y="45"/>
                  </a:lnTo>
                  <a:lnTo>
                    <a:pt x="241" y="39"/>
                  </a:lnTo>
                  <a:lnTo>
                    <a:pt x="246" y="29"/>
                  </a:lnTo>
                  <a:lnTo>
                    <a:pt x="252" y="16"/>
                  </a:lnTo>
                  <a:lnTo>
                    <a:pt x="257" y="16"/>
                  </a:lnTo>
                  <a:lnTo>
                    <a:pt x="259" y="23"/>
                  </a:lnTo>
                  <a:lnTo>
                    <a:pt x="265" y="49"/>
                  </a:lnTo>
                  <a:lnTo>
                    <a:pt x="271" y="51"/>
                  </a:lnTo>
                  <a:lnTo>
                    <a:pt x="271" y="61"/>
                  </a:lnTo>
                  <a:lnTo>
                    <a:pt x="263" y="72"/>
                  </a:lnTo>
                  <a:lnTo>
                    <a:pt x="266" y="76"/>
                  </a:lnTo>
                  <a:lnTo>
                    <a:pt x="287" y="78"/>
                  </a:lnTo>
                  <a:lnTo>
                    <a:pt x="287" y="93"/>
                  </a:lnTo>
                  <a:lnTo>
                    <a:pt x="295" y="83"/>
                  </a:lnTo>
                  <a:lnTo>
                    <a:pt x="310" y="88"/>
                  </a:lnTo>
                  <a:lnTo>
                    <a:pt x="328" y="97"/>
                  </a:lnTo>
                  <a:lnTo>
                    <a:pt x="334" y="105"/>
                  </a:lnTo>
                  <a:lnTo>
                    <a:pt x="333" y="112"/>
                  </a:lnTo>
                  <a:lnTo>
                    <a:pt x="346" y="108"/>
                  </a:lnTo>
                  <a:lnTo>
                    <a:pt x="368" y="116"/>
                  </a:lnTo>
                  <a:lnTo>
                    <a:pt x="384" y="116"/>
                  </a:lnTo>
                  <a:lnTo>
                    <a:pt x="402" y="127"/>
                  </a:lnTo>
                  <a:lnTo>
                    <a:pt x="416" y="142"/>
                  </a:lnTo>
                  <a:lnTo>
                    <a:pt x="425" y="147"/>
                  </a:lnTo>
                  <a:lnTo>
                    <a:pt x="435" y="147"/>
                  </a:lnTo>
                  <a:lnTo>
                    <a:pt x="439" y="151"/>
                  </a:lnTo>
                  <a:lnTo>
                    <a:pt x="444" y="170"/>
                  </a:lnTo>
                  <a:lnTo>
                    <a:pt x="446" y="177"/>
                  </a:lnTo>
                  <a:lnTo>
                    <a:pt x="442" y="200"/>
                  </a:lnTo>
                  <a:lnTo>
                    <a:pt x="436" y="210"/>
                  </a:lnTo>
                  <a:lnTo>
                    <a:pt x="422" y="229"/>
                  </a:lnTo>
                  <a:lnTo>
                    <a:pt x="414" y="246"/>
                  </a:lnTo>
                  <a:lnTo>
                    <a:pt x="408" y="258"/>
                  </a:lnTo>
                  <a:lnTo>
                    <a:pt x="404" y="258"/>
                  </a:lnTo>
                  <a:lnTo>
                    <a:pt x="401" y="269"/>
                  </a:lnTo>
                  <a:lnTo>
                    <a:pt x="404" y="294"/>
                  </a:lnTo>
                  <a:lnTo>
                    <a:pt x="402" y="316"/>
                  </a:lnTo>
                  <a:lnTo>
                    <a:pt x="402" y="326"/>
                  </a:lnTo>
                  <a:lnTo>
                    <a:pt x="399" y="330"/>
                  </a:lnTo>
                  <a:lnTo>
                    <a:pt x="398" y="350"/>
                  </a:lnTo>
                  <a:lnTo>
                    <a:pt x="389" y="369"/>
                  </a:lnTo>
                  <a:lnTo>
                    <a:pt x="388" y="382"/>
                  </a:lnTo>
                  <a:lnTo>
                    <a:pt x="380" y="389"/>
                  </a:lnTo>
                  <a:lnTo>
                    <a:pt x="378" y="398"/>
                  </a:lnTo>
                  <a:lnTo>
                    <a:pt x="366" y="398"/>
                  </a:lnTo>
                  <a:lnTo>
                    <a:pt x="349" y="403"/>
                  </a:lnTo>
                  <a:lnTo>
                    <a:pt x="343" y="410"/>
                  </a:lnTo>
                  <a:lnTo>
                    <a:pt x="331" y="414"/>
                  </a:lnTo>
                  <a:lnTo>
                    <a:pt x="318" y="425"/>
                  </a:lnTo>
                  <a:lnTo>
                    <a:pt x="312" y="439"/>
                  </a:lnTo>
                  <a:lnTo>
                    <a:pt x="312" y="450"/>
                  </a:lnTo>
                  <a:lnTo>
                    <a:pt x="314" y="458"/>
                  </a:lnTo>
                  <a:lnTo>
                    <a:pt x="314" y="472"/>
                  </a:lnTo>
                  <a:lnTo>
                    <a:pt x="313" y="479"/>
                  </a:lnTo>
                  <a:lnTo>
                    <a:pt x="306" y="487"/>
                  </a:lnTo>
                  <a:lnTo>
                    <a:pt x="299" y="512"/>
                  </a:lnTo>
                  <a:lnTo>
                    <a:pt x="291" y="523"/>
                  </a:lnTo>
                  <a:lnTo>
                    <a:pt x="285" y="530"/>
                  </a:lnTo>
                  <a:lnTo>
                    <a:pt x="283" y="544"/>
                  </a:lnTo>
                  <a:lnTo>
                    <a:pt x="278" y="55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" name="Freeform 36">
              <a:extLst>
                <a:ext uri="{FF2B5EF4-FFF2-40B4-BE49-F238E27FC236}">
                  <a16:creationId xmlns:a16="http://schemas.microsoft.com/office/drawing/2014/main" id="{ABFC7FA7-9C2F-9475-2B43-4E6737A99D5A}"/>
                </a:ext>
              </a:extLst>
            </p:cNvPr>
            <p:cNvSpPr>
              <a:spLocks/>
            </p:cNvSpPr>
            <p:nvPr/>
          </p:nvSpPr>
          <p:spPr bwMode="auto">
            <a:xfrm>
              <a:off x="3124200" y="3171825"/>
              <a:ext cx="231775" cy="298450"/>
            </a:xfrm>
            <a:custGeom>
              <a:avLst/>
              <a:gdLst>
                <a:gd name="T0" fmla="*/ 0 w 146"/>
                <a:gd name="T1" fmla="*/ 18 h 188"/>
                <a:gd name="T2" fmla="*/ 9 w 146"/>
                <a:gd name="T3" fmla="*/ 20 h 188"/>
                <a:gd name="T4" fmla="*/ 15 w 146"/>
                <a:gd name="T5" fmla="*/ 18 h 188"/>
                <a:gd name="T6" fmla="*/ 17 w 146"/>
                <a:gd name="T7" fmla="*/ 14 h 188"/>
                <a:gd name="T8" fmla="*/ 27 w 146"/>
                <a:gd name="T9" fmla="*/ 9 h 188"/>
                <a:gd name="T10" fmla="*/ 32 w 146"/>
                <a:gd name="T11" fmla="*/ 3 h 188"/>
                <a:gd name="T12" fmla="*/ 47 w 146"/>
                <a:gd name="T13" fmla="*/ 0 h 188"/>
                <a:gd name="T14" fmla="*/ 47 w 146"/>
                <a:gd name="T15" fmla="*/ 11 h 188"/>
                <a:gd name="T16" fmla="*/ 49 w 146"/>
                <a:gd name="T17" fmla="*/ 16 h 188"/>
                <a:gd name="T18" fmla="*/ 48 w 146"/>
                <a:gd name="T19" fmla="*/ 26 h 188"/>
                <a:gd name="T20" fmla="*/ 62 w 146"/>
                <a:gd name="T21" fmla="*/ 38 h 188"/>
                <a:gd name="T22" fmla="*/ 74 w 146"/>
                <a:gd name="T23" fmla="*/ 40 h 188"/>
                <a:gd name="T24" fmla="*/ 79 w 146"/>
                <a:gd name="T25" fmla="*/ 46 h 188"/>
                <a:gd name="T26" fmla="*/ 87 w 146"/>
                <a:gd name="T27" fmla="*/ 49 h 188"/>
                <a:gd name="T28" fmla="*/ 92 w 146"/>
                <a:gd name="T29" fmla="*/ 53 h 188"/>
                <a:gd name="T30" fmla="*/ 99 w 146"/>
                <a:gd name="T31" fmla="*/ 53 h 188"/>
                <a:gd name="T32" fmla="*/ 106 w 146"/>
                <a:gd name="T33" fmla="*/ 57 h 188"/>
                <a:gd name="T34" fmla="*/ 107 w 146"/>
                <a:gd name="T35" fmla="*/ 65 h 188"/>
                <a:gd name="T36" fmla="*/ 109 w 146"/>
                <a:gd name="T37" fmla="*/ 69 h 188"/>
                <a:gd name="T38" fmla="*/ 110 w 146"/>
                <a:gd name="T39" fmla="*/ 76 h 188"/>
                <a:gd name="T40" fmla="*/ 107 w 146"/>
                <a:gd name="T41" fmla="*/ 76 h 188"/>
                <a:gd name="T42" fmla="*/ 113 w 146"/>
                <a:gd name="T43" fmla="*/ 92 h 188"/>
                <a:gd name="T44" fmla="*/ 135 w 146"/>
                <a:gd name="T45" fmla="*/ 92 h 188"/>
                <a:gd name="T46" fmla="*/ 134 w 146"/>
                <a:gd name="T47" fmla="*/ 101 h 188"/>
                <a:gd name="T48" fmla="*/ 136 w 146"/>
                <a:gd name="T49" fmla="*/ 107 h 188"/>
                <a:gd name="T50" fmla="*/ 142 w 146"/>
                <a:gd name="T51" fmla="*/ 110 h 188"/>
                <a:gd name="T52" fmla="*/ 146 w 146"/>
                <a:gd name="T53" fmla="*/ 119 h 188"/>
                <a:gd name="T54" fmla="*/ 145 w 146"/>
                <a:gd name="T55" fmla="*/ 130 h 188"/>
                <a:gd name="T56" fmla="*/ 142 w 146"/>
                <a:gd name="T57" fmla="*/ 136 h 188"/>
                <a:gd name="T58" fmla="*/ 145 w 146"/>
                <a:gd name="T59" fmla="*/ 144 h 188"/>
                <a:gd name="T60" fmla="*/ 141 w 146"/>
                <a:gd name="T61" fmla="*/ 147 h 188"/>
                <a:gd name="T62" fmla="*/ 141 w 146"/>
                <a:gd name="T63" fmla="*/ 143 h 188"/>
                <a:gd name="T64" fmla="*/ 129 w 146"/>
                <a:gd name="T65" fmla="*/ 136 h 188"/>
                <a:gd name="T66" fmla="*/ 119 w 146"/>
                <a:gd name="T67" fmla="*/ 136 h 188"/>
                <a:gd name="T68" fmla="*/ 101 w 146"/>
                <a:gd name="T69" fmla="*/ 141 h 188"/>
                <a:gd name="T70" fmla="*/ 96 w 146"/>
                <a:gd name="T71" fmla="*/ 153 h 188"/>
                <a:gd name="T72" fmla="*/ 97 w 146"/>
                <a:gd name="T73" fmla="*/ 160 h 188"/>
                <a:gd name="T74" fmla="*/ 95 w 146"/>
                <a:gd name="T75" fmla="*/ 178 h 188"/>
                <a:gd name="T76" fmla="*/ 93 w 146"/>
                <a:gd name="T77" fmla="*/ 175 h 188"/>
                <a:gd name="T78" fmla="*/ 81 w 146"/>
                <a:gd name="T79" fmla="*/ 175 h 188"/>
                <a:gd name="T80" fmla="*/ 77 w 146"/>
                <a:gd name="T81" fmla="*/ 186 h 188"/>
                <a:gd name="T82" fmla="*/ 70 w 146"/>
                <a:gd name="T83" fmla="*/ 176 h 188"/>
                <a:gd name="T84" fmla="*/ 55 w 146"/>
                <a:gd name="T85" fmla="*/ 173 h 188"/>
                <a:gd name="T86" fmla="*/ 49 w 146"/>
                <a:gd name="T87" fmla="*/ 186 h 188"/>
                <a:gd name="T88" fmla="*/ 40 w 146"/>
                <a:gd name="T89" fmla="*/ 188 h 188"/>
                <a:gd name="T90" fmla="*/ 33 w 146"/>
                <a:gd name="T91" fmla="*/ 168 h 188"/>
                <a:gd name="T92" fmla="*/ 25 w 146"/>
                <a:gd name="T93" fmla="*/ 153 h 188"/>
                <a:gd name="T94" fmla="*/ 26 w 146"/>
                <a:gd name="T95" fmla="*/ 138 h 188"/>
                <a:gd name="T96" fmla="*/ 20 w 146"/>
                <a:gd name="T97" fmla="*/ 133 h 188"/>
                <a:gd name="T98" fmla="*/ 17 w 146"/>
                <a:gd name="T99" fmla="*/ 122 h 188"/>
                <a:gd name="T100" fmla="*/ 10 w 146"/>
                <a:gd name="T101" fmla="*/ 113 h 188"/>
                <a:gd name="T102" fmla="*/ 15 w 146"/>
                <a:gd name="T103" fmla="*/ 98 h 188"/>
                <a:gd name="T104" fmla="*/ 9 w 146"/>
                <a:gd name="T105" fmla="*/ 86 h 188"/>
                <a:gd name="T106" fmla="*/ 11 w 146"/>
                <a:gd name="T107" fmla="*/ 80 h 188"/>
                <a:gd name="T108" fmla="*/ 8 w 146"/>
                <a:gd name="T109" fmla="*/ 76 h 188"/>
                <a:gd name="T110" fmla="*/ 11 w 146"/>
                <a:gd name="T111" fmla="*/ 68 h 188"/>
                <a:gd name="T112" fmla="*/ 11 w 146"/>
                <a:gd name="T113" fmla="*/ 56 h 188"/>
                <a:gd name="T114" fmla="*/ 11 w 146"/>
                <a:gd name="T115" fmla="*/ 46 h 188"/>
                <a:gd name="T116" fmla="*/ 12 w 146"/>
                <a:gd name="T117" fmla="*/ 40 h 188"/>
                <a:gd name="T118" fmla="*/ 0 w 146"/>
                <a:gd name="T119" fmla="*/ 18 h 1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46" h="188">
                  <a:moveTo>
                    <a:pt x="0" y="18"/>
                  </a:moveTo>
                  <a:lnTo>
                    <a:pt x="9" y="20"/>
                  </a:lnTo>
                  <a:lnTo>
                    <a:pt x="15" y="18"/>
                  </a:lnTo>
                  <a:lnTo>
                    <a:pt x="17" y="14"/>
                  </a:lnTo>
                  <a:lnTo>
                    <a:pt x="27" y="9"/>
                  </a:lnTo>
                  <a:lnTo>
                    <a:pt x="32" y="3"/>
                  </a:lnTo>
                  <a:lnTo>
                    <a:pt x="47" y="0"/>
                  </a:lnTo>
                  <a:lnTo>
                    <a:pt x="47" y="11"/>
                  </a:lnTo>
                  <a:lnTo>
                    <a:pt x="49" y="16"/>
                  </a:lnTo>
                  <a:lnTo>
                    <a:pt x="48" y="26"/>
                  </a:lnTo>
                  <a:lnTo>
                    <a:pt x="62" y="38"/>
                  </a:lnTo>
                  <a:lnTo>
                    <a:pt x="74" y="40"/>
                  </a:lnTo>
                  <a:lnTo>
                    <a:pt x="79" y="46"/>
                  </a:lnTo>
                  <a:lnTo>
                    <a:pt x="87" y="49"/>
                  </a:lnTo>
                  <a:lnTo>
                    <a:pt x="92" y="53"/>
                  </a:lnTo>
                  <a:lnTo>
                    <a:pt x="99" y="53"/>
                  </a:lnTo>
                  <a:lnTo>
                    <a:pt x="106" y="57"/>
                  </a:lnTo>
                  <a:lnTo>
                    <a:pt x="107" y="65"/>
                  </a:lnTo>
                  <a:lnTo>
                    <a:pt x="109" y="69"/>
                  </a:lnTo>
                  <a:lnTo>
                    <a:pt x="110" y="76"/>
                  </a:lnTo>
                  <a:lnTo>
                    <a:pt x="107" y="76"/>
                  </a:lnTo>
                  <a:lnTo>
                    <a:pt x="113" y="92"/>
                  </a:lnTo>
                  <a:lnTo>
                    <a:pt x="135" y="92"/>
                  </a:lnTo>
                  <a:lnTo>
                    <a:pt x="134" y="101"/>
                  </a:lnTo>
                  <a:lnTo>
                    <a:pt x="136" y="107"/>
                  </a:lnTo>
                  <a:lnTo>
                    <a:pt x="142" y="110"/>
                  </a:lnTo>
                  <a:lnTo>
                    <a:pt x="146" y="119"/>
                  </a:lnTo>
                  <a:lnTo>
                    <a:pt x="145" y="130"/>
                  </a:lnTo>
                  <a:lnTo>
                    <a:pt x="142" y="136"/>
                  </a:lnTo>
                  <a:lnTo>
                    <a:pt x="145" y="144"/>
                  </a:lnTo>
                  <a:lnTo>
                    <a:pt x="141" y="147"/>
                  </a:lnTo>
                  <a:lnTo>
                    <a:pt x="141" y="143"/>
                  </a:lnTo>
                  <a:lnTo>
                    <a:pt x="129" y="136"/>
                  </a:lnTo>
                  <a:lnTo>
                    <a:pt x="119" y="136"/>
                  </a:lnTo>
                  <a:lnTo>
                    <a:pt x="101" y="141"/>
                  </a:lnTo>
                  <a:lnTo>
                    <a:pt x="96" y="153"/>
                  </a:lnTo>
                  <a:lnTo>
                    <a:pt x="97" y="160"/>
                  </a:lnTo>
                  <a:lnTo>
                    <a:pt x="95" y="178"/>
                  </a:lnTo>
                  <a:lnTo>
                    <a:pt x="93" y="175"/>
                  </a:lnTo>
                  <a:lnTo>
                    <a:pt x="81" y="175"/>
                  </a:lnTo>
                  <a:lnTo>
                    <a:pt x="77" y="186"/>
                  </a:lnTo>
                  <a:lnTo>
                    <a:pt x="70" y="176"/>
                  </a:lnTo>
                  <a:lnTo>
                    <a:pt x="55" y="173"/>
                  </a:lnTo>
                  <a:lnTo>
                    <a:pt x="49" y="186"/>
                  </a:lnTo>
                  <a:lnTo>
                    <a:pt x="40" y="188"/>
                  </a:lnTo>
                  <a:lnTo>
                    <a:pt x="33" y="168"/>
                  </a:lnTo>
                  <a:lnTo>
                    <a:pt x="25" y="153"/>
                  </a:lnTo>
                  <a:lnTo>
                    <a:pt x="26" y="138"/>
                  </a:lnTo>
                  <a:lnTo>
                    <a:pt x="20" y="133"/>
                  </a:lnTo>
                  <a:lnTo>
                    <a:pt x="17" y="122"/>
                  </a:lnTo>
                  <a:lnTo>
                    <a:pt x="10" y="113"/>
                  </a:lnTo>
                  <a:lnTo>
                    <a:pt x="15" y="98"/>
                  </a:lnTo>
                  <a:lnTo>
                    <a:pt x="9" y="86"/>
                  </a:lnTo>
                  <a:lnTo>
                    <a:pt x="11" y="80"/>
                  </a:lnTo>
                  <a:lnTo>
                    <a:pt x="8" y="76"/>
                  </a:lnTo>
                  <a:lnTo>
                    <a:pt x="11" y="68"/>
                  </a:lnTo>
                  <a:lnTo>
                    <a:pt x="11" y="56"/>
                  </a:lnTo>
                  <a:lnTo>
                    <a:pt x="11" y="46"/>
                  </a:lnTo>
                  <a:lnTo>
                    <a:pt x="12" y="40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" name="Freeform 37">
              <a:extLst>
                <a:ext uri="{FF2B5EF4-FFF2-40B4-BE49-F238E27FC236}">
                  <a16:creationId xmlns:a16="http://schemas.microsoft.com/office/drawing/2014/main" id="{2D4F388B-7BC9-8D0D-D78C-E2DEFCA105CE}"/>
                </a:ext>
              </a:extLst>
            </p:cNvPr>
            <p:cNvSpPr>
              <a:spLocks/>
            </p:cNvSpPr>
            <p:nvPr/>
          </p:nvSpPr>
          <p:spPr bwMode="auto">
            <a:xfrm>
              <a:off x="2903538" y="2952750"/>
              <a:ext cx="244475" cy="415925"/>
            </a:xfrm>
            <a:custGeom>
              <a:avLst/>
              <a:gdLst>
                <a:gd name="T0" fmla="*/ 121 w 154"/>
                <a:gd name="T1" fmla="*/ 60 h 262"/>
                <a:gd name="T2" fmla="*/ 110 w 154"/>
                <a:gd name="T3" fmla="*/ 65 h 262"/>
                <a:gd name="T4" fmla="*/ 96 w 154"/>
                <a:gd name="T5" fmla="*/ 82 h 262"/>
                <a:gd name="T6" fmla="*/ 95 w 154"/>
                <a:gd name="T7" fmla="*/ 95 h 262"/>
                <a:gd name="T8" fmla="*/ 89 w 154"/>
                <a:gd name="T9" fmla="*/ 105 h 262"/>
                <a:gd name="T10" fmla="*/ 92 w 154"/>
                <a:gd name="T11" fmla="*/ 120 h 262"/>
                <a:gd name="T12" fmla="*/ 96 w 154"/>
                <a:gd name="T13" fmla="*/ 134 h 262"/>
                <a:gd name="T14" fmla="*/ 110 w 154"/>
                <a:gd name="T15" fmla="*/ 143 h 262"/>
                <a:gd name="T16" fmla="*/ 127 w 154"/>
                <a:gd name="T17" fmla="*/ 134 h 262"/>
                <a:gd name="T18" fmla="*/ 134 w 154"/>
                <a:gd name="T19" fmla="*/ 159 h 262"/>
                <a:gd name="T20" fmla="*/ 151 w 154"/>
                <a:gd name="T21" fmla="*/ 178 h 262"/>
                <a:gd name="T22" fmla="*/ 150 w 154"/>
                <a:gd name="T23" fmla="*/ 194 h 262"/>
                <a:gd name="T24" fmla="*/ 147 w 154"/>
                <a:gd name="T25" fmla="*/ 214 h 262"/>
                <a:gd name="T26" fmla="*/ 148 w 154"/>
                <a:gd name="T27" fmla="*/ 224 h 262"/>
                <a:gd name="T28" fmla="*/ 149 w 154"/>
                <a:gd name="T29" fmla="*/ 251 h 262"/>
                <a:gd name="T30" fmla="*/ 142 w 154"/>
                <a:gd name="T31" fmla="*/ 262 h 262"/>
                <a:gd name="T32" fmla="*/ 127 w 154"/>
                <a:gd name="T33" fmla="*/ 248 h 262"/>
                <a:gd name="T34" fmla="*/ 82 w 154"/>
                <a:gd name="T35" fmla="*/ 219 h 262"/>
                <a:gd name="T36" fmla="*/ 67 w 154"/>
                <a:gd name="T37" fmla="*/ 198 h 262"/>
                <a:gd name="T38" fmla="*/ 57 w 154"/>
                <a:gd name="T39" fmla="*/ 175 h 262"/>
                <a:gd name="T40" fmla="*/ 30 w 154"/>
                <a:gd name="T41" fmla="*/ 120 h 262"/>
                <a:gd name="T42" fmla="*/ 21 w 154"/>
                <a:gd name="T43" fmla="*/ 104 h 262"/>
                <a:gd name="T44" fmla="*/ 3 w 154"/>
                <a:gd name="T45" fmla="*/ 88 h 262"/>
                <a:gd name="T46" fmla="*/ 0 w 154"/>
                <a:gd name="T47" fmla="*/ 68 h 262"/>
                <a:gd name="T48" fmla="*/ 12 w 154"/>
                <a:gd name="T49" fmla="*/ 49 h 262"/>
                <a:gd name="T50" fmla="*/ 11 w 154"/>
                <a:gd name="T51" fmla="*/ 57 h 262"/>
                <a:gd name="T52" fmla="*/ 16 w 154"/>
                <a:gd name="T53" fmla="*/ 62 h 262"/>
                <a:gd name="T54" fmla="*/ 25 w 154"/>
                <a:gd name="T55" fmla="*/ 71 h 262"/>
                <a:gd name="T56" fmla="*/ 33 w 154"/>
                <a:gd name="T57" fmla="*/ 55 h 262"/>
                <a:gd name="T58" fmla="*/ 54 w 154"/>
                <a:gd name="T59" fmla="*/ 36 h 262"/>
                <a:gd name="T60" fmla="*/ 69 w 154"/>
                <a:gd name="T61" fmla="*/ 12 h 262"/>
                <a:gd name="T62" fmla="*/ 70 w 154"/>
                <a:gd name="T63" fmla="*/ 0 h 262"/>
                <a:gd name="T64" fmla="*/ 82 w 154"/>
                <a:gd name="T65" fmla="*/ 13 h 262"/>
                <a:gd name="T66" fmla="*/ 94 w 154"/>
                <a:gd name="T67" fmla="*/ 32 h 262"/>
                <a:gd name="T68" fmla="*/ 109 w 154"/>
                <a:gd name="T69" fmla="*/ 30 h 262"/>
                <a:gd name="T70" fmla="*/ 120 w 154"/>
                <a:gd name="T71" fmla="*/ 31 h 262"/>
                <a:gd name="T72" fmla="*/ 122 w 154"/>
                <a:gd name="T73" fmla="*/ 53 h 262"/>
                <a:gd name="T74" fmla="*/ 131 w 154"/>
                <a:gd name="T75" fmla="*/ 61 h 2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54" h="262">
                  <a:moveTo>
                    <a:pt x="131" y="61"/>
                  </a:moveTo>
                  <a:lnTo>
                    <a:pt x="121" y="60"/>
                  </a:lnTo>
                  <a:lnTo>
                    <a:pt x="118" y="62"/>
                  </a:lnTo>
                  <a:lnTo>
                    <a:pt x="110" y="65"/>
                  </a:lnTo>
                  <a:lnTo>
                    <a:pt x="98" y="75"/>
                  </a:lnTo>
                  <a:lnTo>
                    <a:pt x="96" y="82"/>
                  </a:lnTo>
                  <a:lnTo>
                    <a:pt x="94" y="86"/>
                  </a:lnTo>
                  <a:lnTo>
                    <a:pt x="95" y="95"/>
                  </a:lnTo>
                  <a:lnTo>
                    <a:pt x="89" y="98"/>
                  </a:lnTo>
                  <a:lnTo>
                    <a:pt x="89" y="105"/>
                  </a:lnTo>
                  <a:lnTo>
                    <a:pt x="85" y="108"/>
                  </a:lnTo>
                  <a:lnTo>
                    <a:pt x="92" y="120"/>
                  </a:lnTo>
                  <a:lnTo>
                    <a:pt x="99" y="129"/>
                  </a:lnTo>
                  <a:lnTo>
                    <a:pt x="96" y="134"/>
                  </a:lnTo>
                  <a:lnTo>
                    <a:pt x="104" y="136"/>
                  </a:lnTo>
                  <a:lnTo>
                    <a:pt x="110" y="143"/>
                  </a:lnTo>
                  <a:lnTo>
                    <a:pt x="120" y="143"/>
                  </a:lnTo>
                  <a:lnTo>
                    <a:pt x="127" y="134"/>
                  </a:lnTo>
                  <a:lnTo>
                    <a:pt x="128" y="156"/>
                  </a:lnTo>
                  <a:lnTo>
                    <a:pt x="134" y="159"/>
                  </a:lnTo>
                  <a:lnTo>
                    <a:pt x="139" y="156"/>
                  </a:lnTo>
                  <a:lnTo>
                    <a:pt x="151" y="178"/>
                  </a:lnTo>
                  <a:lnTo>
                    <a:pt x="150" y="184"/>
                  </a:lnTo>
                  <a:lnTo>
                    <a:pt x="150" y="194"/>
                  </a:lnTo>
                  <a:lnTo>
                    <a:pt x="150" y="206"/>
                  </a:lnTo>
                  <a:lnTo>
                    <a:pt x="147" y="214"/>
                  </a:lnTo>
                  <a:lnTo>
                    <a:pt x="150" y="218"/>
                  </a:lnTo>
                  <a:lnTo>
                    <a:pt x="148" y="224"/>
                  </a:lnTo>
                  <a:lnTo>
                    <a:pt x="154" y="236"/>
                  </a:lnTo>
                  <a:lnTo>
                    <a:pt x="149" y="251"/>
                  </a:lnTo>
                  <a:lnTo>
                    <a:pt x="147" y="258"/>
                  </a:lnTo>
                  <a:lnTo>
                    <a:pt x="142" y="262"/>
                  </a:lnTo>
                  <a:lnTo>
                    <a:pt x="129" y="253"/>
                  </a:lnTo>
                  <a:lnTo>
                    <a:pt x="127" y="248"/>
                  </a:lnTo>
                  <a:lnTo>
                    <a:pt x="104" y="235"/>
                  </a:lnTo>
                  <a:lnTo>
                    <a:pt x="82" y="219"/>
                  </a:lnTo>
                  <a:lnTo>
                    <a:pt x="72" y="210"/>
                  </a:lnTo>
                  <a:lnTo>
                    <a:pt x="67" y="198"/>
                  </a:lnTo>
                  <a:lnTo>
                    <a:pt x="68" y="194"/>
                  </a:lnTo>
                  <a:lnTo>
                    <a:pt x="57" y="175"/>
                  </a:lnTo>
                  <a:lnTo>
                    <a:pt x="43" y="149"/>
                  </a:lnTo>
                  <a:lnTo>
                    <a:pt x="30" y="120"/>
                  </a:lnTo>
                  <a:lnTo>
                    <a:pt x="25" y="113"/>
                  </a:lnTo>
                  <a:lnTo>
                    <a:pt x="21" y="104"/>
                  </a:lnTo>
                  <a:lnTo>
                    <a:pt x="12" y="94"/>
                  </a:lnTo>
                  <a:lnTo>
                    <a:pt x="3" y="88"/>
                  </a:lnTo>
                  <a:lnTo>
                    <a:pt x="6" y="82"/>
                  </a:lnTo>
                  <a:lnTo>
                    <a:pt x="0" y="68"/>
                  </a:lnTo>
                  <a:lnTo>
                    <a:pt x="3" y="57"/>
                  </a:lnTo>
                  <a:lnTo>
                    <a:pt x="12" y="49"/>
                  </a:lnTo>
                  <a:lnTo>
                    <a:pt x="14" y="54"/>
                  </a:lnTo>
                  <a:lnTo>
                    <a:pt x="11" y="57"/>
                  </a:lnTo>
                  <a:lnTo>
                    <a:pt x="11" y="63"/>
                  </a:lnTo>
                  <a:lnTo>
                    <a:pt x="16" y="62"/>
                  </a:lnTo>
                  <a:lnTo>
                    <a:pt x="19" y="64"/>
                  </a:lnTo>
                  <a:lnTo>
                    <a:pt x="25" y="71"/>
                  </a:lnTo>
                  <a:lnTo>
                    <a:pt x="32" y="65"/>
                  </a:lnTo>
                  <a:lnTo>
                    <a:pt x="33" y="55"/>
                  </a:lnTo>
                  <a:lnTo>
                    <a:pt x="40" y="42"/>
                  </a:lnTo>
                  <a:lnTo>
                    <a:pt x="54" y="36"/>
                  </a:lnTo>
                  <a:lnTo>
                    <a:pt x="66" y="21"/>
                  </a:lnTo>
                  <a:lnTo>
                    <a:pt x="69" y="12"/>
                  </a:lnTo>
                  <a:lnTo>
                    <a:pt x="68" y="1"/>
                  </a:lnTo>
                  <a:lnTo>
                    <a:pt x="70" y="0"/>
                  </a:lnTo>
                  <a:lnTo>
                    <a:pt x="78" y="7"/>
                  </a:lnTo>
                  <a:lnTo>
                    <a:pt x="82" y="13"/>
                  </a:lnTo>
                  <a:lnTo>
                    <a:pt x="87" y="17"/>
                  </a:lnTo>
                  <a:lnTo>
                    <a:pt x="94" y="32"/>
                  </a:lnTo>
                  <a:lnTo>
                    <a:pt x="102" y="34"/>
                  </a:lnTo>
                  <a:lnTo>
                    <a:pt x="109" y="30"/>
                  </a:lnTo>
                  <a:lnTo>
                    <a:pt x="112" y="32"/>
                  </a:lnTo>
                  <a:lnTo>
                    <a:pt x="120" y="31"/>
                  </a:lnTo>
                  <a:lnTo>
                    <a:pt x="128" y="38"/>
                  </a:lnTo>
                  <a:lnTo>
                    <a:pt x="122" y="53"/>
                  </a:lnTo>
                  <a:lnTo>
                    <a:pt x="124" y="53"/>
                  </a:lnTo>
                  <a:lnTo>
                    <a:pt x="131" y="6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" name="Freeform 38">
              <a:extLst>
                <a:ext uri="{FF2B5EF4-FFF2-40B4-BE49-F238E27FC236}">
                  <a16:creationId xmlns:a16="http://schemas.microsoft.com/office/drawing/2014/main" id="{4B659322-D002-F711-6939-1CFEF766C844}"/>
                </a:ext>
              </a:extLst>
            </p:cNvPr>
            <p:cNvSpPr>
              <a:spLocks/>
            </p:cNvSpPr>
            <p:nvPr/>
          </p:nvSpPr>
          <p:spPr bwMode="auto">
            <a:xfrm>
              <a:off x="2944813" y="2665413"/>
              <a:ext cx="219075" cy="384175"/>
            </a:xfrm>
            <a:custGeom>
              <a:avLst/>
              <a:gdLst>
                <a:gd name="T0" fmla="*/ 136 w 138"/>
                <a:gd name="T1" fmla="*/ 163 h 242"/>
                <a:gd name="T2" fmla="*/ 131 w 138"/>
                <a:gd name="T3" fmla="*/ 150 h 242"/>
                <a:gd name="T4" fmla="*/ 105 w 138"/>
                <a:gd name="T5" fmla="*/ 156 h 242"/>
                <a:gd name="T6" fmla="*/ 111 w 138"/>
                <a:gd name="T7" fmla="*/ 166 h 242"/>
                <a:gd name="T8" fmla="*/ 109 w 138"/>
                <a:gd name="T9" fmla="*/ 170 h 242"/>
                <a:gd name="T10" fmla="*/ 102 w 138"/>
                <a:gd name="T11" fmla="*/ 183 h 242"/>
                <a:gd name="T12" fmla="*/ 109 w 138"/>
                <a:gd name="T13" fmla="*/ 196 h 242"/>
                <a:gd name="T14" fmla="*/ 105 w 138"/>
                <a:gd name="T15" fmla="*/ 242 h 242"/>
                <a:gd name="T16" fmla="*/ 96 w 138"/>
                <a:gd name="T17" fmla="*/ 234 h 242"/>
                <a:gd name="T18" fmla="*/ 94 w 138"/>
                <a:gd name="T19" fmla="*/ 212 h 242"/>
                <a:gd name="T20" fmla="*/ 83 w 138"/>
                <a:gd name="T21" fmla="*/ 211 h 242"/>
                <a:gd name="T22" fmla="*/ 68 w 138"/>
                <a:gd name="T23" fmla="*/ 213 h 242"/>
                <a:gd name="T24" fmla="*/ 56 w 138"/>
                <a:gd name="T25" fmla="*/ 194 h 242"/>
                <a:gd name="T26" fmla="*/ 44 w 138"/>
                <a:gd name="T27" fmla="*/ 181 h 242"/>
                <a:gd name="T28" fmla="*/ 36 w 138"/>
                <a:gd name="T29" fmla="*/ 179 h 242"/>
                <a:gd name="T30" fmla="*/ 28 w 138"/>
                <a:gd name="T31" fmla="*/ 176 h 242"/>
                <a:gd name="T32" fmla="*/ 15 w 138"/>
                <a:gd name="T33" fmla="*/ 168 h 242"/>
                <a:gd name="T34" fmla="*/ 2 w 138"/>
                <a:gd name="T35" fmla="*/ 160 h 242"/>
                <a:gd name="T36" fmla="*/ 4 w 138"/>
                <a:gd name="T37" fmla="*/ 155 h 242"/>
                <a:gd name="T38" fmla="*/ 7 w 138"/>
                <a:gd name="T39" fmla="*/ 143 h 242"/>
                <a:gd name="T40" fmla="*/ 18 w 138"/>
                <a:gd name="T41" fmla="*/ 132 h 242"/>
                <a:gd name="T42" fmla="*/ 19 w 138"/>
                <a:gd name="T43" fmla="*/ 121 h 242"/>
                <a:gd name="T44" fmla="*/ 19 w 138"/>
                <a:gd name="T45" fmla="*/ 100 h 242"/>
                <a:gd name="T46" fmla="*/ 20 w 138"/>
                <a:gd name="T47" fmla="*/ 83 h 242"/>
                <a:gd name="T48" fmla="*/ 18 w 138"/>
                <a:gd name="T49" fmla="*/ 69 h 242"/>
                <a:gd name="T50" fmla="*/ 23 w 138"/>
                <a:gd name="T51" fmla="*/ 65 h 242"/>
                <a:gd name="T52" fmla="*/ 23 w 138"/>
                <a:gd name="T53" fmla="*/ 54 h 242"/>
                <a:gd name="T54" fmla="*/ 39 w 138"/>
                <a:gd name="T55" fmla="*/ 46 h 242"/>
                <a:gd name="T56" fmla="*/ 44 w 138"/>
                <a:gd name="T57" fmla="*/ 39 h 242"/>
                <a:gd name="T58" fmla="*/ 54 w 138"/>
                <a:gd name="T59" fmla="*/ 20 h 242"/>
                <a:gd name="T60" fmla="*/ 62 w 138"/>
                <a:gd name="T61" fmla="*/ 17 h 242"/>
                <a:gd name="T62" fmla="*/ 80 w 138"/>
                <a:gd name="T63" fmla="*/ 10 h 242"/>
                <a:gd name="T64" fmla="*/ 90 w 138"/>
                <a:gd name="T65" fmla="*/ 0 h 242"/>
                <a:gd name="T66" fmla="*/ 98 w 138"/>
                <a:gd name="T67" fmla="*/ 6 h 242"/>
                <a:gd name="T68" fmla="*/ 87 w 138"/>
                <a:gd name="T69" fmla="*/ 13 h 242"/>
                <a:gd name="T70" fmla="*/ 79 w 138"/>
                <a:gd name="T71" fmla="*/ 24 h 242"/>
                <a:gd name="T72" fmla="*/ 73 w 138"/>
                <a:gd name="T73" fmla="*/ 39 h 242"/>
                <a:gd name="T74" fmla="*/ 75 w 138"/>
                <a:gd name="T75" fmla="*/ 49 h 242"/>
                <a:gd name="T76" fmla="*/ 78 w 138"/>
                <a:gd name="T77" fmla="*/ 59 h 242"/>
                <a:gd name="T78" fmla="*/ 77 w 138"/>
                <a:gd name="T79" fmla="*/ 70 h 242"/>
                <a:gd name="T80" fmla="*/ 80 w 138"/>
                <a:gd name="T81" fmla="*/ 74 h 242"/>
                <a:gd name="T82" fmla="*/ 98 w 138"/>
                <a:gd name="T83" fmla="*/ 78 h 242"/>
                <a:gd name="T84" fmla="*/ 111 w 138"/>
                <a:gd name="T85" fmla="*/ 92 h 242"/>
                <a:gd name="T86" fmla="*/ 124 w 138"/>
                <a:gd name="T87" fmla="*/ 92 h 242"/>
                <a:gd name="T88" fmla="*/ 134 w 138"/>
                <a:gd name="T89" fmla="*/ 92 h 242"/>
                <a:gd name="T90" fmla="*/ 129 w 138"/>
                <a:gd name="T91" fmla="*/ 105 h 242"/>
                <a:gd name="T92" fmla="*/ 130 w 138"/>
                <a:gd name="T93" fmla="*/ 125 h 242"/>
                <a:gd name="T94" fmla="*/ 133 w 138"/>
                <a:gd name="T95" fmla="*/ 133 h 242"/>
                <a:gd name="T96" fmla="*/ 132 w 138"/>
                <a:gd name="T97" fmla="*/ 143 h 242"/>
                <a:gd name="T98" fmla="*/ 138 w 138"/>
                <a:gd name="T99" fmla="*/ 162 h 2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138" h="242">
                  <a:moveTo>
                    <a:pt x="138" y="162"/>
                  </a:moveTo>
                  <a:lnTo>
                    <a:pt x="136" y="163"/>
                  </a:lnTo>
                  <a:lnTo>
                    <a:pt x="134" y="156"/>
                  </a:lnTo>
                  <a:lnTo>
                    <a:pt x="131" y="150"/>
                  </a:lnTo>
                  <a:lnTo>
                    <a:pt x="127" y="156"/>
                  </a:lnTo>
                  <a:lnTo>
                    <a:pt x="105" y="156"/>
                  </a:lnTo>
                  <a:lnTo>
                    <a:pt x="105" y="165"/>
                  </a:lnTo>
                  <a:lnTo>
                    <a:pt x="111" y="166"/>
                  </a:lnTo>
                  <a:lnTo>
                    <a:pt x="111" y="171"/>
                  </a:lnTo>
                  <a:lnTo>
                    <a:pt x="109" y="170"/>
                  </a:lnTo>
                  <a:lnTo>
                    <a:pt x="102" y="172"/>
                  </a:lnTo>
                  <a:lnTo>
                    <a:pt x="102" y="183"/>
                  </a:lnTo>
                  <a:lnTo>
                    <a:pt x="107" y="188"/>
                  </a:lnTo>
                  <a:lnTo>
                    <a:pt x="109" y="196"/>
                  </a:lnTo>
                  <a:lnTo>
                    <a:pt x="109" y="202"/>
                  </a:lnTo>
                  <a:lnTo>
                    <a:pt x="105" y="242"/>
                  </a:lnTo>
                  <a:lnTo>
                    <a:pt x="98" y="234"/>
                  </a:lnTo>
                  <a:lnTo>
                    <a:pt x="96" y="234"/>
                  </a:lnTo>
                  <a:lnTo>
                    <a:pt x="102" y="219"/>
                  </a:lnTo>
                  <a:lnTo>
                    <a:pt x="94" y="212"/>
                  </a:lnTo>
                  <a:lnTo>
                    <a:pt x="86" y="213"/>
                  </a:lnTo>
                  <a:lnTo>
                    <a:pt x="83" y="211"/>
                  </a:lnTo>
                  <a:lnTo>
                    <a:pt x="76" y="215"/>
                  </a:lnTo>
                  <a:lnTo>
                    <a:pt x="68" y="213"/>
                  </a:lnTo>
                  <a:lnTo>
                    <a:pt x="61" y="198"/>
                  </a:lnTo>
                  <a:lnTo>
                    <a:pt x="56" y="194"/>
                  </a:lnTo>
                  <a:lnTo>
                    <a:pt x="52" y="188"/>
                  </a:lnTo>
                  <a:lnTo>
                    <a:pt x="44" y="181"/>
                  </a:lnTo>
                  <a:lnTo>
                    <a:pt x="42" y="182"/>
                  </a:lnTo>
                  <a:lnTo>
                    <a:pt x="36" y="179"/>
                  </a:lnTo>
                  <a:lnTo>
                    <a:pt x="31" y="173"/>
                  </a:lnTo>
                  <a:lnTo>
                    <a:pt x="28" y="176"/>
                  </a:lnTo>
                  <a:lnTo>
                    <a:pt x="19" y="174"/>
                  </a:lnTo>
                  <a:lnTo>
                    <a:pt x="15" y="168"/>
                  </a:lnTo>
                  <a:lnTo>
                    <a:pt x="13" y="168"/>
                  </a:lnTo>
                  <a:lnTo>
                    <a:pt x="2" y="160"/>
                  </a:lnTo>
                  <a:lnTo>
                    <a:pt x="0" y="156"/>
                  </a:lnTo>
                  <a:lnTo>
                    <a:pt x="4" y="155"/>
                  </a:lnTo>
                  <a:lnTo>
                    <a:pt x="4" y="147"/>
                  </a:lnTo>
                  <a:lnTo>
                    <a:pt x="7" y="143"/>
                  </a:lnTo>
                  <a:lnTo>
                    <a:pt x="12" y="141"/>
                  </a:lnTo>
                  <a:lnTo>
                    <a:pt x="18" y="132"/>
                  </a:lnTo>
                  <a:lnTo>
                    <a:pt x="22" y="124"/>
                  </a:lnTo>
                  <a:lnTo>
                    <a:pt x="19" y="121"/>
                  </a:lnTo>
                  <a:lnTo>
                    <a:pt x="20" y="113"/>
                  </a:lnTo>
                  <a:lnTo>
                    <a:pt x="19" y="100"/>
                  </a:lnTo>
                  <a:lnTo>
                    <a:pt x="21" y="95"/>
                  </a:lnTo>
                  <a:lnTo>
                    <a:pt x="20" y="83"/>
                  </a:lnTo>
                  <a:lnTo>
                    <a:pt x="17" y="75"/>
                  </a:lnTo>
                  <a:lnTo>
                    <a:pt x="18" y="69"/>
                  </a:lnTo>
                  <a:lnTo>
                    <a:pt x="21" y="70"/>
                  </a:lnTo>
                  <a:lnTo>
                    <a:pt x="23" y="65"/>
                  </a:lnTo>
                  <a:lnTo>
                    <a:pt x="21" y="57"/>
                  </a:lnTo>
                  <a:lnTo>
                    <a:pt x="23" y="54"/>
                  </a:lnTo>
                  <a:lnTo>
                    <a:pt x="29" y="54"/>
                  </a:lnTo>
                  <a:lnTo>
                    <a:pt x="39" y="46"/>
                  </a:lnTo>
                  <a:lnTo>
                    <a:pt x="43" y="43"/>
                  </a:lnTo>
                  <a:lnTo>
                    <a:pt x="44" y="39"/>
                  </a:lnTo>
                  <a:lnTo>
                    <a:pt x="46" y="27"/>
                  </a:lnTo>
                  <a:lnTo>
                    <a:pt x="54" y="20"/>
                  </a:lnTo>
                  <a:lnTo>
                    <a:pt x="61" y="20"/>
                  </a:lnTo>
                  <a:lnTo>
                    <a:pt x="62" y="17"/>
                  </a:lnTo>
                  <a:lnTo>
                    <a:pt x="70" y="18"/>
                  </a:lnTo>
                  <a:lnTo>
                    <a:pt x="80" y="10"/>
                  </a:lnTo>
                  <a:lnTo>
                    <a:pt x="85" y="8"/>
                  </a:lnTo>
                  <a:lnTo>
                    <a:pt x="90" y="0"/>
                  </a:lnTo>
                  <a:lnTo>
                    <a:pt x="95" y="2"/>
                  </a:lnTo>
                  <a:lnTo>
                    <a:pt x="98" y="6"/>
                  </a:lnTo>
                  <a:lnTo>
                    <a:pt x="95" y="10"/>
                  </a:lnTo>
                  <a:lnTo>
                    <a:pt x="87" y="13"/>
                  </a:lnTo>
                  <a:lnTo>
                    <a:pt x="84" y="20"/>
                  </a:lnTo>
                  <a:lnTo>
                    <a:pt x="79" y="24"/>
                  </a:lnTo>
                  <a:lnTo>
                    <a:pt x="75" y="29"/>
                  </a:lnTo>
                  <a:lnTo>
                    <a:pt x="73" y="39"/>
                  </a:lnTo>
                  <a:lnTo>
                    <a:pt x="69" y="48"/>
                  </a:lnTo>
                  <a:lnTo>
                    <a:pt x="75" y="49"/>
                  </a:lnTo>
                  <a:lnTo>
                    <a:pt x="76" y="56"/>
                  </a:lnTo>
                  <a:lnTo>
                    <a:pt x="78" y="59"/>
                  </a:lnTo>
                  <a:lnTo>
                    <a:pt x="79" y="64"/>
                  </a:lnTo>
                  <a:lnTo>
                    <a:pt x="77" y="70"/>
                  </a:lnTo>
                  <a:lnTo>
                    <a:pt x="77" y="73"/>
                  </a:lnTo>
                  <a:lnTo>
                    <a:pt x="80" y="74"/>
                  </a:lnTo>
                  <a:lnTo>
                    <a:pt x="83" y="79"/>
                  </a:lnTo>
                  <a:lnTo>
                    <a:pt x="98" y="78"/>
                  </a:lnTo>
                  <a:lnTo>
                    <a:pt x="103" y="80"/>
                  </a:lnTo>
                  <a:lnTo>
                    <a:pt x="111" y="92"/>
                  </a:lnTo>
                  <a:lnTo>
                    <a:pt x="116" y="91"/>
                  </a:lnTo>
                  <a:lnTo>
                    <a:pt x="124" y="92"/>
                  </a:lnTo>
                  <a:lnTo>
                    <a:pt x="131" y="91"/>
                  </a:lnTo>
                  <a:lnTo>
                    <a:pt x="134" y="92"/>
                  </a:lnTo>
                  <a:lnTo>
                    <a:pt x="132" y="101"/>
                  </a:lnTo>
                  <a:lnTo>
                    <a:pt x="129" y="105"/>
                  </a:lnTo>
                  <a:lnTo>
                    <a:pt x="128" y="115"/>
                  </a:lnTo>
                  <a:lnTo>
                    <a:pt x="130" y="125"/>
                  </a:lnTo>
                  <a:lnTo>
                    <a:pt x="133" y="129"/>
                  </a:lnTo>
                  <a:lnTo>
                    <a:pt x="133" y="133"/>
                  </a:lnTo>
                  <a:lnTo>
                    <a:pt x="128" y="139"/>
                  </a:lnTo>
                  <a:lnTo>
                    <a:pt x="132" y="143"/>
                  </a:lnTo>
                  <a:lnTo>
                    <a:pt x="134" y="148"/>
                  </a:lnTo>
                  <a:lnTo>
                    <a:pt x="138" y="16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" name="Freeform 39">
              <a:extLst>
                <a:ext uri="{FF2B5EF4-FFF2-40B4-BE49-F238E27FC236}">
                  <a16:creationId xmlns:a16="http://schemas.microsoft.com/office/drawing/2014/main" id="{96C35C3B-071A-F186-8B81-D10C5763F250}"/>
                </a:ext>
              </a:extLst>
            </p:cNvPr>
            <p:cNvSpPr>
              <a:spLocks/>
            </p:cNvSpPr>
            <p:nvPr/>
          </p:nvSpPr>
          <p:spPr bwMode="auto">
            <a:xfrm>
              <a:off x="2879725" y="2728913"/>
              <a:ext cx="101600" cy="55563"/>
            </a:xfrm>
            <a:custGeom>
              <a:avLst/>
              <a:gdLst>
                <a:gd name="T0" fmla="*/ 64 w 64"/>
                <a:gd name="T1" fmla="*/ 14 h 35"/>
                <a:gd name="T2" fmla="*/ 62 w 64"/>
                <a:gd name="T3" fmla="*/ 17 h 35"/>
                <a:gd name="T4" fmla="*/ 64 w 64"/>
                <a:gd name="T5" fmla="*/ 25 h 35"/>
                <a:gd name="T6" fmla="*/ 62 w 64"/>
                <a:gd name="T7" fmla="*/ 30 h 35"/>
                <a:gd name="T8" fmla="*/ 59 w 64"/>
                <a:gd name="T9" fmla="*/ 29 h 35"/>
                <a:gd name="T10" fmla="*/ 58 w 64"/>
                <a:gd name="T11" fmla="*/ 35 h 35"/>
                <a:gd name="T12" fmla="*/ 53 w 64"/>
                <a:gd name="T13" fmla="*/ 31 h 35"/>
                <a:gd name="T14" fmla="*/ 51 w 64"/>
                <a:gd name="T15" fmla="*/ 23 h 35"/>
                <a:gd name="T16" fmla="*/ 54 w 64"/>
                <a:gd name="T17" fmla="*/ 20 h 35"/>
                <a:gd name="T18" fmla="*/ 52 w 64"/>
                <a:gd name="T19" fmla="*/ 19 h 35"/>
                <a:gd name="T20" fmla="*/ 50 w 64"/>
                <a:gd name="T21" fmla="*/ 13 h 35"/>
                <a:gd name="T22" fmla="*/ 44 w 64"/>
                <a:gd name="T23" fmla="*/ 10 h 35"/>
                <a:gd name="T24" fmla="*/ 40 w 64"/>
                <a:gd name="T25" fmla="*/ 10 h 35"/>
                <a:gd name="T26" fmla="*/ 37 w 64"/>
                <a:gd name="T27" fmla="*/ 16 h 35"/>
                <a:gd name="T28" fmla="*/ 32 w 64"/>
                <a:gd name="T29" fmla="*/ 19 h 35"/>
                <a:gd name="T30" fmla="*/ 30 w 64"/>
                <a:gd name="T31" fmla="*/ 20 h 35"/>
                <a:gd name="T32" fmla="*/ 28 w 64"/>
                <a:gd name="T33" fmla="*/ 23 h 35"/>
                <a:gd name="T34" fmla="*/ 33 w 64"/>
                <a:gd name="T35" fmla="*/ 31 h 35"/>
                <a:gd name="T36" fmla="*/ 30 w 64"/>
                <a:gd name="T37" fmla="*/ 32 h 35"/>
                <a:gd name="T38" fmla="*/ 28 w 64"/>
                <a:gd name="T39" fmla="*/ 34 h 35"/>
                <a:gd name="T40" fmla="*/ 22 w 64"/>
                <a:gd name="T41" fmla="*/ 35 h 35"/>
                <a:gd name="T42" fmla="*/ 21 w 64"/>
                <a:gd name="T43" fmla="*/ 27 h 35"/>
                <a:gd name="T44" fmla="*/ 20 w 64"/>
                <a:gd name="T45" fmla="*/ 29 h 35"/>
                <a:gd name="T46" fmla="*/ 16 w 64"/>
                <a:gd name="T47" fmla="*/ 28 h 35"/>
                <a:gd name="T48" fmla="*/ 15 w 64"/>
                <a:gd name="T49" fmla="*/ 22 h 35"/>
                <a:gd name="T50" fmla="*/ 9 w 64"/>
                <a:gd name="T51" fmla="*/ 21 h 35"/>
                <a:gd name="T52" fmla="*/ 7 w 64"/>
                <a:gd name="T53" fmla="*/ 20 h 35"/>
                <a:gd name="T54" fmla="*/ 3 w 64"/>
                <a:gd name="T55" fmla="*/ 19 h 35"/>
                <a:gd name="T56" fmla="*/ 1 w 64"/>
                <a:gd name="T57" fmla="*/ 22 h 35"/>
                <a:gd name="T58" fmla="*/ 0 w 64"/>
                <a:gd name="T59" fmla="*/ 20 h 35"/>
                <a:gd name="T60" fmla="*/ 1 w 64"/>
                <a:gd name="T61" fmla="*/ 18 h 35"/>
                <a:gd name="T62" fmla="*/ 3 w 64"/>
                <a:gd name="T63" fmla="*/ 14 h 35"/>
                <a:gd name="T64" fmla="*/ 3 w 64"/>
                <a:gd name="T65" fmla="*/ 11 h 35"/>
                <a:gd name="T66" fmla="*/ 4 w 64"/>
                <a:gd name="T67" fmla="*/ 10 h 35"/>
                <a:gd name="T68" fmla="*/ 1 w 64"/>
                <a:gd name="T69" fmla="*/ 8 h 35"/>
                <a:gd name="T70" fmla="*/ 3 w 64"/>
                <a:gd name="T71" fmla="*/ 2 h 35"/>
                <a:gd name="T72" fmla="*/ 7 w 64"/>
                <a:gd name="T73" fmla="*/ 0 h 35"/>
                <a:gd name="T74" fmla="*/ 10 w 64"/>
                <a:gd name="T75" fmla="*/ 6 h 35"/>
                <a:gd name="T76" fmla="*/ 9 w 64"/>
                <a:gd name="T77" fmla="*/ 9 h 35"/>
                <a:gd name="T78" fmla="*/ 15 w 64"/>
                <a:gd name="T79" fmla="*/ 10 h 35"/>
                <a:gd name="T80" fmla="*/ 16 w 64"/>
                <a:gd name="T81" fmla="*/ 9 h 35"/>
                <a:gd name="T82" fmla="*/ 18 w 64"/>
                <a:gd name="T83" fmla="*/ 12 h 35"/>
                <a:gd name="T84" fmla="*/ 23 w 64"/>
                <a:gd name="T85" fmla="*/ 11 h 35"/>
                <a:gd name="T86" fmla="*/ 29 w 64"/>
                <a:gd name="T87" fmla="*/ 8 h 35"/>
                <a:gd name="T88" fmla="*/ 36 w 64"/>
                <a:gd name="T89" fmla="*/ 5 h 35"/>
                <a:gd name="T90" fmla="*/ 40 w 64"/>
                <a:gd name="T91" fmla="*/ 0 h 35"/>
                <a:gd name="T92" fmla="*/ 47 w 64"/>
                <a:gd name="T93" fmla="*/ 1 h 35"/>
                <a:gd name="T94" fmla="*/ 45 w 64"/>
                <a:gd name="T95" fmla="*/ 3 h 35"/>
                <a:gd name="T96" fmla="*/ 52 w 64"/>
                <a:gd name="T97" fmla="*/ 3 h 35"/>
                <a:gd name="T98" fmla="*/ 56 w 64"/>
                <a:gd name="T99" fmla="*/ 6 h 35"/>
                <a:gd name="T100" fmla="*/ 60 w 64"/>
                <a:gd name="T101" fmla="*/ 10 h 35"/>
                <a:gd name="T102" fmla="*/ 64 w 64"/>
                <a:gd name="T103" fmla="*/ 14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4" h="35">
                  <a:moveTo>
                    <a:pt x="64" y="14"/>
                  </a:moveTo>
                  <a:lnTo>
                    <a:pt x="62" y="17"/>
                  </a:lnTo>
                  <a:lnTo>
                    <a:pt x="64" y="25"/>
                  </a:lnTo>
                  <a:lnTo>
                    <a:pt x="62" y="30"/>
                  </a:lnTo>
                  <a:lnTo>
                    <a:pt x="59" y="29"/>
                  </a:lnTo>
                  <a:lnTo>
                    <a:pt x="58" y="35"/>
                  </a:lnTo>
                  <a:lnTo>
                    <a:pt x="53" y="31"/>
                  </a:lnTo>
                  <a:lnTo>
                    <a:pt x="51" y="23"/>
                  </a:lnTo>
                  <a:lnTo>
                    <a:pt x="54" y="20"/>
                  </a:lnTo>
                  <a:lnTo>
                    <a:pt x="52" y="19"/>
                  </a:lnTo>
                  <a:lnTo>
                    <a:pt x="50" y="13"/>
                  </a:lnTo>
                  <a:lnTo>
                    <a:pt x="44" y="10"/>
                  </a:lnTo>
                  <a:lnTo>
                    <a:pt x="40" y="10"/>
                  </a:lnTo>
                  <a:lnTo>
                    <a:pt x="37" y="16"/>
                  </a:lnTo>
                  <a:lnTo>
                    <a:pt x="32" y="19"/>
                  </a:lnTo>
                  <a:lnTo>
                    <a:pt x="30" y="20"/>
                  </a:lnTo>
                  <a:lnTo>
                    <a:pt x="28" y="23"/>
                  </a:lnTo>
                  <a:lnTo>
                    <a:pt x="33" y="31"/>
                  </a:lnTo>
                  <a:lnTo>
                    <a:pt x="30" y="32"/>
                  </a:lnTo>
                  <a:lnTo>
                    <a:pt x="28" y="34"/>
                  </a:lnTo>
                  <a:lnTo>
                    <a:pt x="22" y="35"/>
                  </a:lnTo>
                  <a:lnTo>
                    <a:pt x="21" y="27"/>
                  </a:lnTo>
                  <a:lnTo>
                    <a:pt x="20" y="29"/>
                  </a:lnTo>
                  <a:lnTo>
                    <a:pt x="16" y="28"/>
                  </a:lnTo>
                  <a:lnTo>
                    <a:pt x="15" y="22"/>
                  </a:lnTo>
                  <a:lnTo>
                    <a:pt x="9" y="21"/>
                  </a:lnTo>
                  <a:lnTo>
                    <a:pt x="7" y="20"/>
                  </a:lnTo>
                  <a:lnTo>
                    <a:pt x="3" y="19"/>
                  </a:lnTo>
                  <a:lnTo>
                    <a:pt x="1" y="22"/>
                  </a:lnTo>
                  <a:lnTo>
                    <a:pt x="0" y="20"/>
                  </a:lnTo>
                  <a:lnTo>
                    <a:pt x="1" y="18"/>
                  </a:lnTo>
                  <a:lnTo>
                    <a:pt x="3" y="14"/>
                  </a:lnTo>
                  <a:lnTo>
                    <a:pt x="3" y="11"/>
                  </a:lnTo>
                  <a:lnTo>
                    <a:pt x="4" y="10"/>
                  </a:lnTo>
                  <a:lnTo>
                    <a:pt x="1" y="8"/>
                  </a:lnTo>
                  <a:lnTo>
                    <a:pt x="3" y="2"/>
                  </a:lnTo>
                  <a:lnTo>
                    <a:pt x="7" y="0"/>
                  </a:lnTo>
                  <a:lnTo>
                    <a:pt x="10" y="6"/>
                  </a:lnTo>
                  <a:lnTo>
                    <a:pt x="9" y="9"/>
                  </a:lnTo>
                  <a:lnTo>
                    <a:pt x="15" y="10"/>
                  </a:lnTo>
                  <a:lnTo>
                    <a:pt x="16" y="9"/>
                  </a:lnTo>
                  <a:lnTo>
                    <a:pt x="18" y="12"/>
                  </a:lnTo>
                  <a:lnTo>
                    <a:pt x="23" y="11"/>
                  </a:lnTo>
                  <a:lnTo>
                    <a:pt x="29" y="8"/>
                  </a:lnTo>
                  <a:lnTo>
                    <a:pt x="36" y="5"/>
                  </a:lnTo>
                  <a:lnTo>
                    <a:pt x="40" y="0"/>
                  </a:lnTo>
                  <a:lnTo>
                    <a:pt x="47" y="1"/>
                  </a:lnTo>
                  <a:lnTo>
                    <a:pt x="45" y="3"/>
                  </a:lnTo>
                  <a:lnTo>
                    <a:pt x="52" y="3"/>
                  </a:lnTo>
                  <a:lnTo>
                    <a:pt x="56" y="6"/>
                  </a:lnTo>
                  <a:lnTo>
                    <a:pt x="60" y="10"/>
                  </a:lnTo>
                  <a:lnTo>
                    <a:pt x="64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" name="Freeform 40">
              <a:extLst>
                <a:ext uri="{FF2B5EF4-FFF2-40B4-BE49-F238E27FC236}">
                  <a16:creationId xmlns:a16="http://schemas.microsoft.com/office/drawing/2014/main" id="{4D0C9BF3-F3D3-3D1D-3DC8-276A8D1C70EB}"/>
                </a:ext>
              </a:extLst>
            </p:cNvPr>
            <p:cNvSpPr>
              <a:spLocks/>
            </p:cNvSpPr>
            <p:nvPr/>
          </p:nvSpPr>
          <p:spPr bwMode="auto">
            <a:xfrm>
              <a:off x="2832100" y="2690813"/>
              <a:ext cx="58738" cy="69850"/>
            </a:xfrm>
            <a:custGeom>
              <a:avLst/>
              <a:gdLst>
                <a:gd name="T0" fmla="*/ 37 w 37"/>
                <a:gd name="T1" fmla="*/ 24 h 44"/>
                <a:gd name="T2" fmla="*/ 33 w 37"/>
                <a:gd name="T3" fmla="*/ 26 h 44"/>
                <a:gd name="T4" fmla="*/ 31 w 37"/>
                <a:gd name="T5" fmla="*/ 32 h 44"/>
                <a:gd name="T6" fmla="*/ 34 w 37"/>
                <a:gd name="T7" fmla="*/ 34 h 44"/>
                <a:gd name="T8" fmla="*/ 33 w 37"/>
                <a:gd name="T9" fmla="*/ 35 h 44"/>
                <a:gd name="T10" fmla="*/ 33 w 37"/>
                <a:gd name="T11" fmla="*/ 38 h 44"/>
                <a:gd name="T12" fmla="*/ 31 w 37"/>
                <a:gd name="T13" fmla="*/ 42 h 44"/>
                <a:gd name="T14" fmla="*/ 30 w 37"/>
                <a:gd name="T15" fmla="*/ 44 h 44"/>
                <a:gd name="T16" fmla="*/ 24 w 37"/>
                <a:gd name="T17" fmla="*/ 41 h 44"/>
                <a:gd name="T18" fmla="*/ 23 w 37"/>
                <a:gd name="T19" fmla="*/ 37 h 44"/>
                <a:gd name="T20" fmla="*/ 24 w 37"/>
                <a:gd name="T21" fmla="*/ 35 h 44"/>
                <a:gd name="T22" fmla="*/ 24 w 37"/>
                <a:gd name="T23" fmla="*/ 32 h 44"/>
                <a:gd name="T24" fmla="*/ 20 w 37"/>
                <a:gd name="T25" fmla="*/ 29 h 44"/>
                <a:gd name="T26" fmla="*/ 16 w 37"/>
                <a:gd name="T27" fmla="*/ 25 h 44"/>
                <a:gd name="T28" fmla="*/ 13 w 37"/>
                <a:gd name="T29" fmla="*/ 23 h 44"/>
                <a:gd name="T30" fmla="*/ 13 w 37"/>
                <a:gd name="T31" fmla="*/ 20 h 44"/>
                <a:gd name="T32" fmla="*/ 11 w 37"/>
                <a:gd name="T33" fmla="*/ 16 h 44"/>
                <a:gd name="T34" fmla="*/ 11 w 37"/>
                <a:gd name="T35" fmla="*/ 21 h 44"/>
                <a:gd name="T36" fmla="*/ 7 w 37"/>
                <a:gd name="T37" fmla="*/ 24 h 44"/>
                <a:gd name="T38" fmla="*/ 5 w 37"/>
                <a:gd name="T39" fmla="*/ 21 h 44"/>
                <a:gd name="T40" fmla="*/ 2 w 37"/>
                <a:gd name="T41" fmla="*/ 19 h 44"/>
                <a:gd name="T42" fmla="*/ 1 w 37"/>
                <a:gd name="T43" fmla="*/ 16 h 44"/>
                <a:gd name="T44" fmla="*/ 1 w 37"/>
                <a:gd name="T45" fmla="*/ 11 h 44"/>
                <a:gd name="T46" fmla="*/ 3 w 37"/>
                <a:gd name="T47" fmla="*/ 8 h 44"/>
                <a:gd name="T48" fmla="*/ 0 w 37"/>
                <a:gd name="T49" fmla="*/ 5 h 44"/>
                <a:gd name="T50" fmla="*/ 3 w 37"/>
                <a:gd name="T51" fmla="*/ 2 h 44"/>
                <a:gd name="T52" fmla="*/ 5 w 37"/>
                <a:gd name="T53" fmla="*/ 0 h 44"/>
                <a:gd name="T54" fmla="*/ 12 w 37"/>
                <a:gd name="T55" fmla="*/ 4 h 44"/>
                <a:gd name="T56" fmla="*/ 15 w 37"/>
                <a:gd name="T57" fmla="*/ 2 h 44"/>
                <a:gd name="T58" fmla="*/ 18 w 37"/>
                <a:gd name="T59" fmla="*/ 3 h 44"/>
                <a:gd name="T60" fmla="*/ 19 w 37"/>
                <a:gd name="T61" fmla="*/ 7 h 44"/>
                <a:gd name="T62" fmla="*/ 23 w 37"/>
                <a:gd name="T63" fmla="*/ 8 h 44"/>
                <a:gd name="T64" fmla="*/ 26 w 37"/>
                <a:gd name="T65" fmla="*/ 4 h 44"/>
                <a:gd name="T66" fmla="*/ 28 w 37"/>
                <a:gd name="T67" fmla="*/ 12 h 44"/>
                <a:gd name="T68" fmla="*/ 31 w 37"/>
                <a:gd name="T69" fmla="*/ 19 h 44"/>
                <a:gd name="T70" fmla="*/ 37 w 37"/>
                <a:gd name="T71" fmla="*/ 24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37" h="44">
                  <a:moveTo>
                    <a:pt x="37" y="24"/>
                  </a:moveTo>
                  <a:lnTo>
                    <a:pt x="33" y="26"/>
                  </a:lnTo>
                  <a:lnTo>
                    <a:pt x="31" y="32"/>
                  </a:lnTo>
                  <a:lnTo>
                    <a:pt x="34" y="34"/>
                  </a:lnTo>
                  <a:lnTo>
                    <a:pt x="33" y="35"/>
                  </a:lnTo>
                  <a:lnTo>
                    <a:pt x="33" y="38"/>
                  </a:lnTo>
                  <a:lnTo>
                    <a:pt x="31" y="42"/>
                  </a:lnTo>
                  <a:lnTo>
                    <a:pt x="30" y="44"/>
                  </a:lnTo>
                  <a:lnTo>
                    <a:pt x="24" y="41"/>
                  </a:lnTo>
                  <a:lnTo>
                    <a:pt x="23" y="37"/>
                  </a:lnTo>
                  <a:lnTo>
                    <a:pt x="24" y="35"/>
                  </a:lnTo>
                  <a:lnTo>
                    <a:pt x="24" y="32"/>
                  </a:lnTo>
                  <a:lnTo>
                    <a:pt x="20" y="29"/>
                  </a:lnTo>
                  <a:lnTo>
                    <a:pt x="16" y="25"/>
                  </a:lnTo>
                  <a:lnTo>
                    <a:pt x="13" y="23"/>
                  </a:lnTo>
                  <a:lnTo>
                    <a:pt x="13" y="20"/>
                  </a:lnTo>
                  <a:lnTo>
                    <a:pt x="11" y="16"/>
                  </a:lnTo>
                  <a:lnTo>
                    <a:pt x="11" y="21"/>
                  </a:lnTo>
                  <a:lnTo>
                    <a:pt x="7" y="24"/>
                  </a:lnTo>
                  <a:lnTo>
                    <a:pt x="5" y="21"/>
                  </a:lnTo>
                  <a:lnTo>
                    <a:pt x="2" y="19"/>
                  </a:lnTo>
                  <a:lnTo>
                    <a:pt x="1" y="16"/>
                  </a:lnTo>
                  <a:lnTo>
                    <a:pt x="1" y="11"/>
                  </a:lnTo>
                  <a:lnTo>
                    <a:pt x="3" y="8"/>
                  </a:lnTo>
                  <a:lnTo>
                    <a:pt x="0" y="5"/>
                  </a:lnTo>
                  <a:lnTo>
                    <a:pt x="3" y="2"/>
                  </a:lnTo>
                  <a:lnTo>
                    <a:pt x="5" y="0"/>
                  </a:lnTo>
                  <a:lnTo>
                    <a:pt x="12" y="4"/>
                  </a:lnTo>
                  <a:lnTo>
                    <a:pt x="15" y="2"/>
                  </a:lnTo>
                  <a:lnTo>
                    <a:pt x="18" y="3"/>
                  </a:lnTo>
                  <a:lnTo>
                    <a:pt x="19" y="7"/>
                  </a:lnTo>
                  <a:lnTo>
                    <a:pt x="23" y="8"/>
                  </a:lnTo>
                  <a:lnTo>
                    <a:pt x="26" y="4"/>
                  </a:lnTo>
                  <a:lnTo>
                    <a:pt x="28" y="12"/>
                  </a:lnTo>
                  <a:lnTo>
                    <a:pt x="31" y="19"/>
                  </a:lnTo>
                  <a:lnTo>
                    <a:pt x="37" y="2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3" name="Freeform 41">
              <a:extLst>
                <a:ext uri="{FF2B5EF4-FFF2-40B4-BE49-F238E27FC236}">
                  <a16:creationId xmlns:a16="http://schemas.microsoft.com/office/drawing/2014/main" id="{E332D7BA-66BA-A21B-E363-6D5CF5A7C3E5}"/>
                </a:ext>
              </a:extLst>
            </p:cNvPr>
            <p:cNvSpPr>
              <a:spLocks/>
            </p:cNvSpPr>
            <p:nvPr/>
          </p:nvSpPr>
          <p:spPr bwMode="auto">
            <a:xfrm>
              <a:off x="2806700" y="2603500"/>
              <a:ext cx="85725" cy="100013"/>
            </a:xfrm>
            <a:custGeom>
              <a:avLst/>
              <a:gdLst>
                <a:gd name="T0" fmla="*/ 42 w 54"/>
                <a:gd name="T1" fmla="*/ 59 h 63"/>
                <a:gd name="T2" fmla="*/ 39 w 54"/>
                <a:gd name="T3" fmla="*/ 63 h 63"/>
                <a:gd name="T4" fmla="*/ 35 w 54"/>
                <a:gd name="T5" fmla="*/ 62 h 63"/>
                <a:gd name="T6" fmla="*/ 34 w 54"/>
                <a:gd name="T7" fmla="*/ 58 h 63"/>
                <a:gd name="T8" fmla="*/ 31 w 54"/>
                <a:gd name="T9" fmla="*/ 57 h 63"/>
                <a:gd name="T10" fmla="*/ 28 w 54"/>
                <a:gd name="T11" fmla="*/ 59 h 63"/>
                <a:gd name="T12" fmla="*/ 21 w 54"/>
                <a:gd name="T13" fmla="*/ 55 h 63"/>
                <a:gd name="T14" fmla="*/ 19 w 54"/>
                <a:gd name="T15" fmla="*/ 57 h 63"/>
                <a:gd name="T16" fmla="*/ 16 w 54"/>
                <a:gd name="T17" fmla="*/ 53 h 63"/>
                <a:gd name="T18" fmla="*/ 11 w 54"/>
                <a:gd name="T19" fmla="*/ 46 h 63"/>
                <a:gd name="T20" fmla="*/ 9 w 54"/>
                <a:gd name="T21" fmla="*/ 42 h 63"/>
                <a:gd name="T22" fmla="*/ 5 w 54"/>
                <a:gd name="T23" fmla="*/ 36 h 63"/>
                <a:gd name="T24" fmla="*/ 0 w 54"/>
                <a:gd name="T25" fmla="*/ 31 h 63"/>
                <a:gd name="T26" fmla="*/ 1 w 54"/>
                <a:gd name="T27" fmla="*/ 27 h 63"/>
                <a:gd name="T28" fmla="*/ 2 w 54"/>
                <a:gd name="T29" fmla="*/ 31 h 63"/>
                <a:gd name="T30" fmla="*/ 3 w 54"/>
                <a:gd name="T31" fmla="*/ 30 h 63"/>
                <a:gd name="T32" fmla="*/ 8 w 54"/>
                <a:gd name="T33" fmla="*/ 28 h 63"/>
                <a:gd name="T34" fmla="*/ 9 w 54"/>
                <a:gd name="T35" fmla="*/ 25 h 63"/>
                <a:gd name="T36" fmla="*/ 11 w 54"/>
                <a:gd name="T37" fmla="*/ 25 h 63"/>
                <a:gd name="T38" fmla="*/ 12 w 54"/>
                <a:gd name="T39" fmla="*/ 19 h 63"/>
                <a:gd name="T40" fmla="*/ 14 w 54"/>
                <a:gd name="T41" fmla="*/ 17 h 63"/>
                <a:gd name="T42" fmla="*/ 17 w 54"/>
                <a:gd name="T43" fmla="*/ 17 h 63"/>
                <a:gd name="T44" fmla="*/ 20 w 54"/>
                <a:gd name="T45" fmla="*/ 14 h 63"/>
                <a:gd name="T46" fmla="*/ 22 w 54"/>
                <a:gd name="T47" fmla="*/ 17 h 63"/>
                <a:gd name="T48" fmla="*/ 24 w 54"/>
                <a:gd name="T49" fmla="*/ 15 h 63"/>
                <a:gd name="T50" fmla="*/ 27 w 54"/>
                <a:gd name="T51" fmla="*/ 13 h 63"/>
                <a:gd name="T52" fmla="*/ 30 w 54"/>
                <a:gd name="T53" fmla="*/ 10 h 63"/>
                <a:gd name="T54" fmla="*/ 31 w 54"/>
                <a:gd name="T55" fmla="*/ 6 h 63"/>
                <a:gd name="T56" fmla="*/ 32 w 54"/>
                <a:gd name="T57" fmla="*/ 6 h 63"/>
                <a:gd name="T58" fmla="*/ 34 w 54"/>
                <a:gd name="T59" fmla="*/ 3 h 63"/>
                <a:gd name="T60" fmla="*/ 35 w 54"/>
                <a:gd name="T61" fmla="*/ 3 h 63"/>
                <a:gd name="T62" fmla="*/ 36 w 54"/>
                <a:gd name="T63" fmla="*/ 5 h 63"/>
                <a:gd name="T64" fmla="*/ 39 w 54"/>
                <a:gd name="T65" fmla="*/ 6 h 63"/>
                <a:gd name="T66" fmla="*/ 42 w 54"/>
                <a:gd name="T67" fmla="*/ 4 h 63"/>
                <a:gd name="T68" fmla="*/ 44 w 54"/>
                <a:gd name="T69" fmla="*/ 4 h 63"/>
                <a:gd name="T70" fmla="*/ 49 w 54"/>
                <a:gd name="T71" fmla="*/ 2 h 63"/>
                <a:gd name="T72" fmla="*/ 51 w 54"/>
                <a:gd name="T73" fmla="*/ 0 h 63"/>
                <a:gd name="T74" fmla="*/ 54 w 54"/>
                <a:gd name="T75" fmla="*/ 1 h 63"/>
                <a:gd name="T76" fmla="*/ 53 w 54"/>
                <a:gd name="T77" fmla="*/ 2 h 63"/>
                <a:gd name="T78" fmla="*/ 52 w 54"/>
                <a:gd name="T79" fmla="*/ 5 h 63"/>
                <a:gd name="T80" fmla="*/ 53 w 54"/>
                <a:gd name="T81" fmla="*/ 11 h 63"/>
                <a:gd name="T82" fmla="*/ 50 w 54"/>
                <a:gd name="T83" fmla="*/ 15 h 63"/>
                <a:gd name="T84" fmla="*/ 47 w 54"/>
                <a:gd name="T85" fmla="*/ 22 h 63"/>
                <a:gd name="T86" fmla="*/ 46 w 54"/>
                <a:gd name="T87" fmla="*/ 27 h 63"/>
                <a:gd name="T88" fmla="*/ 46 w 54"/>
                <a:gd name="T89" fmla="*/ 32 h 63"/>
                <a:gd name="T90" fmla="*/ 46 w 54"/>
                <a:gd name="T91" fmla="*/ 38 h 63"/>
                <a:gd name="T92" fmla="*/ 44 w 54"/>
                <a:gd name="T93" fmla="*/ 39 h 63"/>
                <a:gd name="T94" fmla="*/ 42 w 54"/>
                <a:gd name="T95" fmla="*/ 46 h 63"/>
                <a:gd name="T96" fmla="*/ 43 w 54"/>
                <a:gd name="T97" fmla="*/ 49 h 63"/>
                <a:gd name="T98" fmla="*/ 40 w 54"/>
                <a:gd name="T99" fmla="*/ 53 h 63"/>
                <a:gd name="T100" fmla="*/ 40 w 54"/>
                <a:gd name="T101" fmla="*/ 57 h 63"/>
                <a:gd name="T102" fmla="*/ 42 w 54"/>
                <a:gd name="T103" fmla="*/ 59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54" h="63">
                  <a:moveTo>
                    <a:pt x="42" y="59"/>
                  </a:moveTo>
                  <a:lnTo>
                    <a:pt x="39" y="63"/>
                  </a:lnTo>
                  <a:lnTo>
                    <a:pt x="35" y="62"/>
                  </a:lnTo>
                  <a:lnTo>
                    <a:pt x="34" y="58"/>
                  </a:lnTo>
                  <a:lnTo>
                    <a:pt x="31" y="57"/>
                  </a:lnTo>
                  <a:lnTo>
                    <a:pt x="28" y="59"/>
                  </a:lnTo>
                  <a:lnTo>
                    <a:pt x="21" y="55"/>
                  </a:lnTo>
                  <a:lnTo>
                    <a:pt x="19" y="57"/>
                  </a:lnTo>
                  <a:lnTo>
                    <a:pt x="16" y="53"/>
                  </a:lnTo>
                  <a:lnTo>
                    <a:pt x="11" y="46"/>
                  </a:lnTo>
                  <a:lnTo>
                    <a:pt x="9" y="42"/>
                  </a:lnTo>
                  <a:lnTo>
                    <a:pt x="5" y="36"/>
                  </a:lnTo>
                  <a:lnTo>
                    <a:pt x="0" y="31"/>
                  </a:lnTo>
                  <a:lnTo>
                    <a:pt x="1" y="27"/>
                  </a:lnTo>
                  <a:lnTo>
                    <a:pt x="2" y="31"/>
                  </a:lnTo>
                  <a:lnTo>
                    <a:pt x="3" y="30"/>
                  </a:lnTo>
                  <a:lnTo>
                    <a:pt x="8" y="28"/>
                  </a:lnTo>
                  <a:lnTo>
                    <a:pt x="9" y="25"/>
                  </a:lnTo>
                  <a:lnTo>
                    <a:pt x="11" y="25"/>
                  </a:lnTo>
                  <a:lnTo>
                    <a:pt x="12" y="19"/>
                  </a:lnTo>
                  <a:lnTo>
                    <a:pt x="14" y="17"/>
                  </a:lnTo>
                  <a:lnTo>
                    <a:pt x="17" y="17"/>
                  </a:lnTo>
                  <a:lnTo>
                    <a:pt x="20" y="14"/>
                  </a:lnTo>
                  <a:lnTo>
                    <a:pt x="22" y="17"/>
                  </a:lnTo>
                  <a:lnTo>
                    <a:pt x="24" y="15"/>
                  </a:lnTo>
                  <a:lnTo>
                    <a:pt x="27" y="13"/>
                  </a:lnTo>
                  <a:lnTo>
                    <a:pt x="30" y="10"/>
                  </a:lnTo>
                  <a:lnTo>
                    <a:pt x="31" y="6"/>
                  </a:lnTo>
                  <a:lnTo>
                    <a:pt x="32" y="6"/>
                  </a:lnTo>
                  <a:lnTo>
                    <a:pt x="34" y="3"/>
                  </a:lnTo>
                  <a:lnTo>
                    <a:pt x="35" y="3"/>
                  </a:lnTo>
                  <a:lnTo>
                    <a:pt x="36" y="5"/>
                  </a:lnTo>
                  <a:lnTo>
                    <a:pt x="39" y="6"/>
                  </a:lnTo>
                  <a:lnTo>
                    <a:pt x="42" y="4"/>
                  </a:lnTo>
                  <a:lnTo>
                    <a:pt x="44" y="4"/>
                  </a:lnTo>
                  <a:lnTo>
                    <a:pt x="49" y="2"/>
                  </a:lnTo>
                  <a:lnTo>
                    <a:pt x="51" y="0"/>
                  </a:lnTo>
                  <a:lnTo>
                    <a:pt x="54" y="1"/>
                  </a:lnTo>
                  <a:lnTo>
                    <a:pt x="53" y="2"/>
                  </a:lnTo>
                  <a:lnTo>
                    <a:pt x="52" y="5"/>
                  </a:lnTo>
                  <a:lnTo>
                    <a:pt x="53" y="11"/>
                  </a:lnTo>
                  <a:lnTo>
                    <a:pt x="50" y="15"/>
                  </a:lnTo>
                  <a:lnTo>
                    <a:pt x="47" y="22"/>
                  </a:lnTo>
                  <a:lnTo>
                    <a:pt x="46" y="27"/>
                  </a:lnTo>
                  <a:lnTo>
                    <a:pt x="46" y="32"/>
                  </a:lnTo>
                  <a:lnTo>
                    <a:pt x="46" y="38"/>
                  </a:lnTo>
                  <a:lnTo>
                    <a:pt x="44" y="39"/>
                  </a:lnTo>
                  <a:lnTo>
                    <a:pt x="42" y="46"/>
                  </a:lnTo>
                  <a:lnTo>
                    <a:pt x="43" y="49"/>
                  </a:lnTo>
                  <a:lnTo>
                    <a:pt x="40" y="53"/>
                  </a:lnTo>
                  <a:lnTo>
                    <a:pt x="40" y="57"/>
                  </a:lnTo>
                  <a:lnTo>
                    <a:pt x="42" y="5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4" name="Freeform 42">
              <a:extLst>
                <a:ext uri="{FF2B5EF4-FFF2-40B4-BE49-F238E27FC236}">
                  <a16:creationId xmlns:a16="http://schemas.microsoft.com/office/drawing/2014/main" id="{8DBA8EEE-F14C-3AC1-ED10-555C3A3A0831}"/>
                </a:ext>
              </a:extLst>
            </p:cNvPr>
            <p:cNvSpPr>
              <a:spLocks/>
            </p:cNvSpPr>
            <p:nvPr/>
          </p:nvSpPr>
          <p:spPr bwMode="auto">
            <a:xfrm>
              <a:off x="2781300" y="2581275"/>
              <a:ext cx="111125" cy="69850"/>
            </a:xfrm>
            <a:custGeom>
              <a:avLst/>
              <a:gdLst>
                <a:gd name="T0" fmla="*/ 70 w 70"/>
                <a:gd name="T1" fmla="*/ 15 h 44"/>
                <a:gd name="T2" fmla="*/ 67 w 70"/>
                <a:gd name="T3" fmla="*/ 14 h 44"/>
                <a:gd name="T4" fmla="*/ 65 w 70"/>
                <a:gd name="T5" fmla="*/ 16 h 44"/>
                <a:gd name="T6" fmla="*/ 60 w 70"/>
                <a:gd name="T7" fmla="*/ 18 h 44"/>
                <a:gd name="T8" fmla="*/ 58 w 70"/>
                <a:gd name="T9" fmla="*/ 18 h 44"/>
                <a:gd name="T10" fmla="*/ 55 w 70"/>
                <a:gd name="T11" fmla="*/ 20 h 44"/>
                <a:gd name="T12" fmla="*/ 52 w 70"/>
                <a:gd name="T13" fmla="*/ 19 h 44"/>
                <a:gd name="T14" fmla="*/ 51 w 70"/>
                <a:gd name="T15" fmla="*/ 17 h 44"/>
                <a:gd name="T16" fmla="*/ 50 w 70"/>
                <a:gd name="T17" fmla="*/ 17 h 44"/>
                <a:gd name="T18" fmla="*/ 48 w 70"/>
                <a:gd name="T19" fmla="*/ 20 h 44"/>
                <a:gd name="T20" fmla="*/ 47 w 70"/>
                <a:gd name="T21" fmla="*/ 20 h 44"/>
                <a:gd name="T22" fmla="*/ 46 w 70"/>
                <a:gd name="T23" fmla="*/ 24 h 44"/>
                <a:gd name="T24" fmla="*/ 43 w 70"/>
                <a:gd name="T25" fmla="*/ 27 h 44"/>
                <a:gd name="T26" fmla="*/ 40 w 70"/>
                <a:gd name="T27" fmla="*/ 29 h 44"/>
                <a:gd name="T28" fmla="*/ 38 w 70"/>
                <a:gd name="T29" fmla="*/ 31 h 44"/>
                <a:gd name="T30" fmla="*/ 36 w 70"/>
                <a:gd name="T31" fmla="*/ 28 h 44"/>
                <a:gd name="T32" fmla="*/ 33 w 70"/>
                <a:gd name="T33" fmla="*/ 31 h 44"/>
                <a:gd name="T34" fmla="*/ 30 w 70"/>
                <a:gd name="T35" fmla="*/ 31 h 44"/>
                <a:gd name="T36" fmla="*/ 28 w 70"/>
                <a:gd name="T37" fmla="*/ 33 h 44"/>
                <a:gd name="T38" fmla="*/ 27 w 70"/>
                <a:gd name="T39" fmla="*/ 39 h 44"/>
                <a:gd name="T40" fmla="*/ 25 w 70"/>
                <a:gd name="T41" fmla="*/ 39 h 44"/>
                <a:gd name="T42" fmla="*/ 24 w 70"/>
                <a:gd name="T43" fmla="*/ 42 h 44"/>
                <a:gd name="T44" fmla="*/ 19 w 70"/>
                <a:gd name="T45" fmla="*/ 44 h 44"/>
                <a:gd name="T46" fmla="*/ 18 w 70"/>
                <a:gd name="T47" fmla="*/ 38 h 44"/>
                <a:gd name="T48" fmla="*/ 15 w 70"/>
                <a:gd name="T49" fmla="*/ 37 h 44"/>
                <a:gd name="T50" fmla="*/ 16 w 70"/>
                <a:gd name="T51" fmla="*/ 31 h 44"/>
                <a:gd name="T52" fmla="*/ 16 w 70"/>
                <a:gd name="T53" fmla="*/ 29 h 44"/>
                <a:gd name="T54" fmla="*/ 14 w 70"/>
                <a:gd name="T55" fmla="*/ 28 h 44"/>
                <a:gd name="T56" fmla="*/ 8 w 70"/>
                <a:gd name="T57" fmla="*/ 30 h 44"/>
                <a:gd name="T58" fmla="*/ 8 w 70"/>
                <a:gd name="T59" fmla="*/ 28 h 44"/>
                <a:gd name="T60" fmla="*/ 5 w 70"/>
                <a:gd name="T61" fmla="*/ 26 h 44"/>
                <a:gd name="T62" fmla="*/ 3 w 70"/>
                <a:gd name="T63" fmla="*/ 23 h 44"/>
                <a:gd name="T64" fmla="*/ 0 w 70"/>
                <a:gd name="T65" fmla="*/ 22 h 44"/>
                <a:gd name="T66" fmla="*/ 3 w 70"/>
                <a:gd name="T67" fmla="*/ 18 h 44"/>
                <a:gd name="T68" fmla="*/ 2 w 70"/>
                <a:gd name="T69" fmla="*/ 15 h 44"/>
                <a:gd name="T70" fmla="*/ 3 w 70"/>
                <a:gd name="T71" fmla="*/ 12 h 44"/>
                <a:gd name="T72" fmla="*/ 10 w 70"/>
                <a:gd name="T73" fmla="*/ 8 h 44"/>
                <a:gd name="T74" fmla="*/ 15 w 70"/>
                <a:gd name="T75" fmla="*/ 3 h 44"/>
                <a:gd name="T76" fmla="*/ 16 w 70"/>
                <a:gd name="T77" fmla="*/ 4 h 44"/>
                <a:gd name="T78" fmla="*/ 18 w 70"/>
                <a:gd name="T79" fmla="*/ 1 h 44"/>
                <a:gd name="T80" fmla="*/ 22 w 70"/>
                <a:gd name="T81" fmla="*/ 1 h 44"/>
                <a:gd name="T82" fmla="*/ 23 w 70"/>
                <a:gd name="T83" fmla="*/ 2 h 44"/>
                <a:gd name="T84" fmla="*/ 25 w 70"/>
                <a:gd name="T85" fmla="*/ 2 h 44"/>
                <a:gd name="T86" fmla="*/ 29 w 70"/>
                <a:gd name="T87" fmla="*/ 3 h 44"/>
                <a:gd name="T88" fmla="*/ 35 w 70"/>
                <a:gd name="T89" fmla="*/ 3 h 44"/>
                <a:gd name="T90" fmla="*/ 39 w 70"/>
                <a:gd name="T91" fmla="*/ 1 h 44"/>
                <a:gd name="T92" fmla="*/ 40 w 70"/>
                <a:gd name="T93" fmla="*/ 0 h 44"/>
                <a:gd name="T94" fmla="*/ 44 w 70"/>
                <a:gd name="T95" fmla="*/ 1 h 44"/>
                <a:gd name="T96" fmla="*/ 46 w 70"/>
                <a:gd name="T97" fmla="*/ 2 h 44"/>
                <a:gd name="T98" fmla="*/ 49 w 70"/>
                <a:gd name="T99" fmla="*/ 1 h 44"/>
                <a:gd name="T100" fmla="*/ 51 w 70"/>
                <a:gd name="T101" fmla="*/ 0 h 44"/>
                <a:gd name="T102" fmla="*/ 56 w 70"/>
                <a:gd name="T103" fmla="*/ 2 h 44"/>
                <a:gd name="T104" fmla="*/ 58 w 70"/>
                <a:gd name="T105" fmla="*/ 2 h 44"/>
                <a:gd name="T106" fmla="*/ 61 w 70"/>
                <a:gd name="T107" fmla="*/ 5 h 44"/>
                <a:gd name="T108" fmla="*/ 65 w 70"/>
                <a:gd name="T109" fmla="*/ 8 h 44"/>
                <a:gd name="T110" fmla="*/ 68 w 70"/>
                <a:gd name="T111" fmla="*/ 11 h 44"/>
                <a:gd name="T112" fmla="*/ 70 w 70"/>
                <a:gd name="T113" fmla="*/ 15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70" h="44">
                  <a:moveTo>
                    <a:pt x="70" y="15"/>
                  </a:moveTo>
                  <a:lnTo>
                    <a:pt x="67" y="14"/>
                  </a:lnTo>
                  <a:lnTo>
                    <a:pt x="65" y="16"/>
                  </a:lnTo>
                  <a:lnTo>
                    <a:pt x="60" y="18"/>
                  </a:lnTo>
                  <a:lnTo>
                    <a:pt x="58" y="18"/>
                  </a:lnTo>
                  <a:lnTo>
                    <a:pt x="55" y="20"/>
                  </a:lnTo>
                  <a:lnTo>
                    <a:pt x="52" y="19"/>
                  </a:lnTo>
                  <a:lnTo>
                    <a:pt x="51" y="17"/>
                  </a:lnTo>
                  <a:lnTo>
                    <a:pt x="50" y="17"/>
                  </a:lnTo>
                  <a:lnTo>
                    <a:pt x="48" y="20"/>
                  </a:lnTo>
                  <a:lnTo>
                    <a:pt x="47" y="20"/>
                  </a:lnTo>
                  <a:lnTo>
                    <a:pt x="46" y="24"/>
                  </a:lnTo>
                  <a:lnTo>
                    <a:pt x="43" y="27"/>
                  </a:lnTo>
                  <a:lnTo>
                    <a:pt x="40" y="29"/>
                  </a:lnTo>
                  <a:lnTo>
                    <a:pt x="38" y="31"/>
                  </a:lnTo>
                  <a:lnTo>
                    <a:pt x="36" y="28"/>
                  </a:lnTo>
                  <a:lnTo>
                    <a:pt x="33" y="31"/>
                  </a:lnTo>
                  <a:lnTo>
                    <a:pt x="30" y="31"/>
                  </a:lnTo>
                  <a:lnTo>
                    <a:pt x="28" y="33"/>
                  </a:lnTo>
                  <a:lnTo>
                    <a:pt x="27" y="39"/>
                  </a:lnTo>
                  <a:lnTo>
                    <a:pt x="25" y="39"/>
                  </a:lnTo>
                  <a:lnTo>
                    <a:pt x="24" y="42"/>
                  </a:lnTo>
                  <a:lnTo>
                    <a:pt x="19" y="44"/>
                  </a:lnTo>
                  <a:lnTo>
                    <a:pt x="18" y="38"/>
                  </a:lnTo>
                  <a:lnTo>
                    <a:pt x="15" y="37"/>
                  </a:lnTo>
                  <a:lnTo>
                    <a:pt x="16" y="31"/>
                  </a:lnTo>
                  <a:lnTo>
                    <a:pt x="16" y="29"/>
                  </a:lnTo>
                  <a:lnTo>
                    <a:pt x="14" y="28"/>
                  </a:lnTo>
                  <a:lnTo>
                    <a:pt x="8" y="30"/>
                  </a:lnTo>
                  <a:lnTo>
                    <a:pt x="8" y="28"/>
                  </a:lnTo>
                  <a:lnTo>
                    <a:pt x="5" y="26"/>
                  </a:lnTo>
                  <a:lnTo>
                    <a:pt x="3" y="23"/>
                  </a:lnTo>
                  <a:lnTo>
                    <a:pt x="0" y="22"/>
                  </a:lnTo>
                  <a:lnTo>
                    <a:pt x="3" y="18"/>
                  </a:lnTo>
                  <a:lnTo>
                    <a:pt x="2" y="15"/>
                  </a:lnTo>
                  <a:lnTo>
                    <a:pt x="3" y="12"/>
                  </a:lnTo>
                  <a:lnTo>
                    <a:pt x="10" y="8"/>
                  </a:lnTo>
                  <a:lnTo>
                    <a:pt x="15" y="3"/>
                  </a:lnTo>
                  <a:lnTo>
                    <a:pt x="16" y="4"/>
                  </a:lnTo>
                  <a:lnTo>
                    <a:pt x="18" y="1"/>
                  </a:lnTo>
                  <a:lnTo>
                    <a:pt x="22" y="1"/>
                  </a:lnTo>
                  <a:lnTo>
                    <a:pt x="23" y="2"/>
                  </a:lnTo>
                  <a:lnTo>
                    <a:pt x="25" y="2"/>
                  </a:lnTo>
                  <a:lnTo>
                    <a:pt x="29" y="3"/>
                  </a:lnTo>
                  <a:lnTo>
                    <a:pt x="35" y="3"/>
                  </a:lnTo>
                  <a:lnTo>
                    <a:pt x="39" y="1"/>
                  </a:lnTo>
                  <a:lnTo>
                    <a:pt x="40" y="0"/>
                  </a:lnTo>
                  <a:lnTo>
                    <a:pt x="44" y="1"/>
                  </a:lnTo>
                  <a:lnTo>
                    <a:pt x="46" y="2"/>
                  </a:lnTo>
                  <a:lnTo>
                    <a:pt x="49" y="1"/>
                  </a:lnTo>
                  <a:lnTo>
                    <a:pt x="51" y="0"/>
                  </a:lnTo>
                  <a:lnTo>
                    <a:pt x="56" y="2"/>
                  </a:lnTo>
                  <a:lnTo>
                    <a:pt x="58" y="2"/>
                  </a:lnTo>
                  <a:lnTo>
                    <a:pt x="61" y="5"/>
                  </a:lnTo>
                  <a:lnTo>
                    <a:pt x="65" y="8"/>
                  </a:lnTo>
                  <a:lnTo>
                    <a:pt x="68" y="11"/>
                  </a:lnTo>
                  <a:lnTo>
                    <a:pt x="70" y="1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5" name="Freeform 43">
              <a:extLst>
                <a:ext uri="{FF2B5EF4-FFF2-40B4-BE49-F238E27FC236}">
                  <a16:creationId xmlns:a16="http://schemas.microsoft.com/office/drawing/2014/main" id="{9AFC0388-9A0A-41D1-EF9A-50865589F99E}"/>
                </a:ext>
              </a:extLst>
            </p:cNvPr>
            <p:cNvSpPr>
              <a:spLocks/>
            </p:cNvSpPr>
            <p:nvPr/>
          </p:nvSpPr>
          <p:spPr bwMode="auto">
            <a:xfrm>
              <a:off x="2765425" y="2616200"/>
              <a:ext cx="41275" cy="28575"/>
            </a:xfrm>
            <a:custGeom>
              <a:avLst/>
              <a:gdLst>
                <a:gd name="T0" fmla="*/ 10 w 26"/>
                <a:gd name="T1" fmla="*/ 0 h 18"/>
                <a:gd name="T2" fmla="*/ 13 w 26"/>
                <a:gd name="T3" fmla="*/ 1 h 18"/>
                <a:gd name="T4" fmla="*/ 15 w 26"/>
                <a:gd name="T5" fmla="*/ 4 h 18"/>
                <a:gd name="T6" fmla="*/ 18 w 26"/>
                <a:gd name="T7" fmla="*/ 6 h 18"/>
                <a:gd name="T8" fmla="*/ 18 w 26"/>
                <a:gd name="T9" fmla="*/ 8 h 18"/>
                <a:gd name="T10" fmla="*/ 24 w 26"/>
                <a:gd name="T11" fmla="*/ 6 h 18"/>
                <a:gd name="T12" fmla="*/ 26 w 26"/>
                <a:gd name="T13" fmla="*/ 7 h 18"/>
                <a:gd name="T14" fmla="*/ 26 w 26"/>
                <a:gd name="T15" fmla="*/ 9 h 18"/>
                <a:gd name="T16" fmla="*/ 25 w 26"/>
                <a:gd name="T17" fmla="*/ 15 h 18"/>
                <a:gd name="T18" fmla="*/ 24 w 26"/>
                <a:gd name="T19" fmla="*/ 18 h 18"/>
                <a:gd name="T20" fmla="*/ 17 w 26"/>
                <a:gd name="T21" fmla="*/ 18 h 18"/>
                <a:gd name="T22" fmla="*/ 13 w 26"/>
                <a:gd name="T23" fmla="*/ 16 h 18"/>
                <a:gd name="T24" fmla="*/ 10 w 26"/>
                <a:gd name="T25" fmla="*/ 14 h 18"/>
                <a:gd name="T26" fmla="*/ 3 w 26"/>
                <a:gd name="T27" fmla="*/ 13 h 18"/>
                <a:gd name="T28" fmla="*/ 0 w 26"/>
                <a:gd name="T29" fmla="*/ 9 h 18"/>
                <a:gd name="T30" fmla="*/ 1 w 26"/>
                <a:gd name="T31" fmla="*/ 7 h 18"/>
                <a:gd name="T32" fmla="*/ 5 w 26"/>
                <a:gd name="T33" fmla="*/ 4 h 18"/>
                <a:gd name="T34" fmla="*/ 7 w 26"/>
                <a:gd name="T35" fmla="*/ 2 h 18"/>
                <a:gd name="T36" fmla="*/ 7 w 26"/>
                <a:gd name="T37" fmla="*/ 1 h 18"/>
                <a:gd name="T38" fmla="*/ 10 w 26"/>
                <a:gd name="T39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6" h="18">
                  <a:moveTo>
                    <a:pt x="10" y="0"/>
                  </a:moveTo>
                  <a:lnTo>
                    <a:pt x="13" y="1"/>
                  </a:lnTo>
                  <a:lnTo>
                    <a:pt x="15" y="4"/>
                  </a:lnTo>
                  <a:lnTo>
                    <a:pt x="18" y="6"/>
                  </a:lnTo>
                  <a:lnTo>
                    <a:pt x="18" y="8"/>
                  </a:lnTo>
                  <a:lnTo>
                    <a:pt x="24" y="6"/>
                  </a:lnTo>
                  <a:lnTo>
                    <a:pt x="26" y="7"/>
                  </a:lnTo>
                  <a:lnTo>
                    <a:pt x="26" y="9"/>
                  </a:lnTo>
                  <a:lnTo>
                    <a:pt x="25" y="15"/>
                  </a:lnTo>
                  <a:lnTo>
                    <a:pt x="24" y="18"/>
                  </a:lnTo>
                  <a:lnTo>
                    <a:pt x="17" y="18"/>
                  </a:lnTo>
                  <a:lnTo>
                    <a:pt x="13" y="16"/>
                  </a:lnTo>
                  <a:lnTo>
                    <a:pt x="10" y="14"/>
                  </a:lnTo>
                  <a:lnTo>
                    <a:pt x="3" y="13"/>
                  </a:lnTo>
                  <a:lnTo>
                    <a:pt x="0" y="9"/>
                  </a:lnTo>
                  <a:lnTo>
                    <a:pt x="1" y="7"/>
                  </a:lnTo>
                  <a:lnTo>
                    <a:pt x="5" y="4"/>
                  </a:lnTo>
                  <a:lnTo>
                    <a:pt x="7" y="2"/>
                  </a:lnTo>
                  <a:lnTo>
                    <a:pt x="7" y="1"/>
                  </a:lnTo>
                  <a:lnTo>
                    <a:pt x="10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6" name="Freeform 44">
              <a:extLst>
                <a:ext uri="{FF2B5EF4-FFF2-40B4-BE49-F238E27FC236}">
                  <a16:creationId xmlns:a16="http://schemas.microsoft.com/office/drawing/2014/main" id="{722763FE-6378-D416-AFCF-83DE1A184CB5}"/>
                </a:ext>
              </a:extLst>
            </p:cNvPr>
            <p:cNvSpPr>
              <a:spLocks/>
            </p:cNvSpPr>
            <p:nvPr/>
          </p:nvSpPr>
          <p:spPr bwMode="auto">
            <a:xfrm>
              <a:off x="2730500" y="2535238"/>
              <a:ext cx="74613" cy="95250"/>
            </a:xfrm>
            <a:custGeom>
              <a:avLst/>
              <a:gdLst>
                <a:gd name="T0" fmla="*/ 0 w 47"/>
                <a:gd name="T1" fmla="*/ 48 h 60"/>
                <a:gd name="T2" fmla="*/ 1 w 47"/>
                <a:gd name="T3" fmla="*/ 44 h 60"/>
                <a:gd name="T4" fmla="*/ 3 w 47"/>
                <a:gd name="T5" fmla="*/ 41 h 60"/>
                <a:gd name="T6" fmla="*/ 1 w 47"/>
                <a:gd name="T7" fmla="*/ 38 h 60"/>
                <a:gd name="T8" fmla="*/ 9 w 47"/>
                <a:gd name="T9" fmla="*/ 26 h 60"/>
                <a:gd name="T10" fmla="*/ 23 w 47"/>
                <a:gd name="T11" fmla="*/ 26 h 60"/>
                <a:gd name="T12" fmla="*/ 24 w 47"/>
                <a:gd name="T13" fmla="*/ 21 h 60"/>
                <a:gd name="T14" fmla="*/ 22 w 47"/>
                <a:gd name="T15" fmla="*/ 21 h 60"/>
                <a:gd name="T16" fmla="*/ 22 w 47"/>
                <a:gd name="T17" fmla="*/ 18 h 60"/>
                <a:gd name="T18" fmla="*/ 18 w 47"/>
                <a:gd name="T19" fmla="*/ 13 h 60"/>
                <a:gd name="T20" fmla="*/ 15 w 47"/>
                <a:gd name="T21" fmla="*/ 9 h 60"/>
                <a:gd name="T22" fmla="*/ 20 w 47"/>
                <a:gd name="T23" fmla="*/ 9 h 60"/>
                <a:gd name="T24" fmla="*/ 22 w 47"/>
                <a:gd name="T25" fmla="*/ 0 h 60"/>
                <a:gd name="T26" fmla="*/ 32 w 47"/>
                <a:gd name="T27" fmla="*/ 1 h 60"/>
                <a:gd name="T28" fmla="*/ 42 w 47"/>
                <a:gd name="T29" fmla="*/ 1 h 60"/>
                <a:gd name="T30" fmla="*/ 39 w 47"/>
                <a:gd name="T31" fmla="*/ 13 h 60"/>
                <a:gd name="T32" fmla="*/ 36 w 47"/>
                <a:gd name="T33" fmla="*/ 30 h 60"/>
                <a:gd name="T34" fmla="*/ 39 w 47"/>
                <a:gd name="T35" fmla="*/ 30 h 60"/>
                <a:gd name="T36" fmla="*/ 43 w 47"/>
                <a:gd name="T37" fmla="*/ 32 h 60"/>
                <a:gd name="T38" fmla="*/ 44 w 47"/>
                <a:gd name="T39" fmla="*/ 30 h 60"/>
                <a:gd name="T40" fmla="*/ 47 w 47"/>
                <a:gd name="T41" fmla="*/ 32 h 60"/>
                <a:gd name="T42" fmla="*/ 42 w 47"/>
                <a:gd name="T43" fmla="*/ 37 h 60"/>
                <a:gd name="T44" fmla="*/ 35 w 47"/>
                <a:gd name="T45" fmla="*/ 41 h 60"/>
                <a:gd name="T46" fmla="*/ 34 w 47"/>
                <a:gd name="T47" fmla="*/ 44 h 60"/>
                <a:gd name="T48" fmla="*/ 35 w 47"/>
                <a:gd name="T49" fmla="*/ 47 h 60"/>
                <a:gd name="T50" fmla="*/ 32 w 47"/>
                <a:gd name="T51" fmla="*/ 51 h 60"/>
                <a:gd name="T52" fmla="*/ 29 w 47"/>
                <a:gd name="T53" fmla="*/ 52 h 60"/>
                <a:gd name="T54" fmla="*/ 29 w 47"/>
                <a:gd name="T55" fmla="*/ 53 h 60"/>
                <a:gd name="T56" fmla="*/ 27 w 47"/>
                <a:gd name="T57" fmla="*/ 55 h 60"/>
                <a:gd name="T58" fmla="*/ 23 w 47"/>
                <a:gd name="T59" fmla="*/ 58 h 60"/>
                <a:gd name="T60" fmla="*/ 22 w 47"/>
                <a:gd name="T61" fmla="*/ 60 h 60"/>
                <a:gd name="T62" fmla="*/ 16 w 47"/>
                <a:gd name="T63" fmla="*/ 58 h 60"/>
                <a:gd name="T64" fmla="*/ 10 w 47"/>
                <a:gd name="T65" fmla="*/ 57 h 60"/>
                <a:gd name="T66" fmla="*/ 5 w 47"/>
                <a:gd name="T67" fmla="*/ 54 h 60"/>
                <a:gd name="T68" fmla="*/ 0 w 47"/>
                <a:gd name="T69" fmla="*/ 48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47" h="60">
                  <a:moveTo>
                    <a:pt x="0" y="48"/>
                  </a:moveTo>
                  <a:lnTo>
                    <a:pt x="1" y="44"/>
                  </a:lnTo>
                  <a:lnTo>
                    <a:pt x="3" y="41"/>
                  </a:lnTo>
                  <a:lnTo>
                    <a:pt x="1" y="38"/>
                  </a:lnTo>
                  <a:lnTo>
                    <a:pt x="9" y="26"/>
                  </a:lnTo>
                  <a:lnTo>
                    <a:pt x="23" y="26"/>
                  </a:lnTo>
                  <a:lnTo>
                    <a:pt x="24" y="21"/>
                  </a:lnTo>
                  <a:lnTo>
                    <a:pt x="22" y="21"/>
                  </a:lnTo>
                  <a:lnTo>
                    <a:pt x="22" y="18"/>
                  </a:lnTo>
                  <a:lnTo>
                    <a:pt x="18" y="13"/>
                  </a:lnTo>
                  <a:lnTo>
                    <a:pt x="15" y="9"/>
                  </a:lnTo>
                  <a:lnTo>
                    <a:pt x="20" y="9"/>
                  </a:lnTo>
                  <a:lnTo>
                    <a:pt x="22" y="0"/>
                  </a:lnTo>
                  <a:lnTo>
                    <a:pt x="32" y="1"/>
                  </a:lnTo>
                  <a:lnTo>
                    <a:pt x="42" y="1"/>
                  </a:lnTo>
                  <a:lnTo>
                    <a:pt x="39" y="13"/>
                  </a:lnTo>
                  <a:lnTo>
                    <a:pt x="36" y="30"/>
                  </a:lnTo>
                  <a:lnTo>
                    <a:pt x="39" y="30"/>
                  </a:lnTo>
                  <a:lnTo>
                    <a:pt x="43" y="32"/>
                  </a:lnTo>
                  <a:lnTo>
                    <a:pt x="44" y="30"/>
                  </a:lnTo>
                  <a:lnTo>
                    <a:pt x="47" y="32"/>
                  </a:lnTo>
                  <a:lnTo>
                    <a:pt x="42" y="37"/>
                  </a:lnTo>
                  <a:lnTo>
                    <a:pt x="35" y="41"/>
                  </a:lnTo>
                  <a:lnTo>
                    <a:pt x="34" y="44"/>
                  </a:lnTo>
                  <a:lnTo>
                    <a:pt x="35" y="47"/>
                  </a:lnTo>
                  <a:lnTo>
                    <a:pt x="32" y="51"/>
                  </a:lnTo>
                  <a:lnTo>
                    <a:pt x="29" y="52"/>
                  </a:lnTo>
                  <a:lnTo>
                    <a:pt x="29" y="53"/>
                  </a:lnTo>
                  <a:lnTo>
                    <a:pt x="27" y="55"/>
                  </a:lnTo>
                  <a:lnTo>
                    <a:pt x="23" y="58"/>
                  </a:lnTo>
                  <a:lnTo>
                    <a:pt x="22" y="60"/>
                  </a:lnTo>
                  <a:lnTo>
                    <a:pt x="16" y="58"/>
                  </a:lnTo>
                  <a:lnTo>
                    <a:pt x="10" y="57"/>
                  </a:lnTo>
                  <a:lnTo>
                    <a:pt x="5" y="54"/>
                  </a:lnTo>
                  <a:lnTo>
                    <a:pt x="0" y="4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7" name="Freeform 45">
              <a:extLst>
                <a:ext uri="{FF2B5EF4-FFF2-40B4-BE49-F238E27FC236}">
                  <a16:creationId xmlns:a16="http://schemas.microsoft.com/office/drawing/2014/main" id="{580E855E-1733-8A34-FE68-703353AA69F1}"/>
                </a:ext>
              </a:extLst>
            </p:cNvPr>
            <p:cNvSpPr>
              <a:spLocks/>
            </p:cNvSpPr>
            <p:nvPr/>
          </p:nvSpPr>
          <p:spPr bwMode="auto">
            <a:xfrm>
              <a:off x="2787650" y="2520950"/>
              <a:ext cx="30163" cy="61913"/>
            </a:xfrm>
            <a:custGeom>
              <a:avLst/>
              <a:gdLst>
                <a:gd name="T0" fmla="*/ 6 w 19"/>
                <a:gd name="T1" fmla="*/ 10 h 39"/>
                <a:gd name="T2" fmla="*/ 6 w 19"/>
                <a:gd name="T3" fmla="*/ 8 h 39"/>
                <a:gd name="T4" fmla="*/ 8 w 19"/>
                <a:gd name="T5" fmla="*/ 8 h 39"/>
                <a:gd name="T6" fmla="*/ 9 w 19"/>
                <a:gd name="T7" fmla="*/ 9 h 39"/>
                <a:gd name="T8" fmla="*/ 14 w 19"/>
                <a:gd name="T9" fmla="*/ 0 h 39"/>
                <a:gd name="T10" fmla="*/ 17 w 19"/>
                <a:gd name="T11" fmla="*/ 0 h 39"/>
                <a:gd name="T12" fmla="*/ 17 w 19"/>
                <a:gd name="T13" fmla="*/ 2 h 39"/>
                <a:gd name="T14" fmla="*/ 19 w 19"/>
                <a:gd name="T15" fmla="*/ 2 h 39"/>
                <a:gd name="T16" fmla="*/ 18 w 19"/>
                <a:gd name="T17" fmla="*/ 7 h 39"/>
                <a:gd name="T18" fmla="*/ 14 w 19"/>
                <a:gd name="T19" fmla="*/ 13 h 39"/>
                <a:gd name="T20" fmla="*/ 15 w 19"/>
                <a:gd name="T21" fmla="*/ 16 h 39"/>
                <a:gd name="T22" fmla="*/ 13 w 19"/>
                <a:gd name="T23" fmla="*/ 21 h 39"/>
                <a:gd name="T24" fmla="*/ 13 w 19"/>
                <a:gd name="T25" fmla="*/ 22 h 39"/>
                <a:gd name="T26" fmla="*/ 12 w 19"/>
                <a:gd name="T27" fmla="*/ 29 h 39"/>
                <a:gd name="T28" fmla="*/ 9 w 19"/>
                <a:gd name="T29" fmla="*/ 33 h 39"/>
                <a:gd name="T30" fmla="*/ 7 w 19"/>
                <a:gd name="T31" fmla="*/ 33 h 39"/>
                <a:gd name="T32" fmla="*/ 3 w 19"/>
                <a:gd name="T33" fmla="*/ 39 h 39"/>
                <a:gd name="T34" fmla="*/ 0 w 19"/>
                <a:gd name="T35" fmla="*/ 39 h 39"/>
                <a:gd name="T36" fmla="*/ 3 w 19"/>
                <a:gd name="T37" fmla="*/ 22 h 39"/>
                <a:gd name="T38" fmla="*/ 6 w 19"/>
                <a:gd name="T39" fmla="*/ 10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9" h="39">
                  <a:moveTo>
                    <a:pt x="6" y="10"/>
                  </a:moveTo>
                  <a:lnTo>
                    <a:pt x="6" y="8"/>
                  </a:lnTo>
                  <a:lnTo>
                    <a:pt x="8" y="8"/>
                  </a:lnTo>
                  <a:lnTo>
                    <a:pt x="9" y="9"/>
                  </a:lnTo>
                  <a:lnTo>
                    <a:pt x="14" y="0"/>
                  </a:lnTo>
                  <a:lnTo>
                    <a:pt x="17" y="0"/>
                  </a:lnTo>
                  <a:lnTo>
                    <a:pt x="17" y="2"/>
                  </a:lnTo>
                  <a:lnTo>
                    <a:pt x="19" y="2"/>
                  </a:lnTo>
                  <a:lnTo>
                    <a:pt x="18" y="7"/>
                  </a:lnTo>
                  <a:lnTo>
                    <a:pt x="14" y="13"/>
                  </a:lnTo>
                  <a:lnTo>
                    <a:pt x="15" y="16"/>
                  </a:lnTo>
                  <a:lnTo>
                    <a:pt x="13" y="21"/>
                  </a:lnTo>
                  <a:lnTo>
                    <a:pt x="13" y="22"/>
                  </a:lnTo>
                  <a:lnTo>
                    <a:pt x="12" y="29"/>
                  </a:lnTo>
                  <a:lnTo>
                    <a:pt x="9" y="33"/>
                  </a:lnTo>
                  <a:lnTo>
                    <a:pt x="7" y="33"/>
                  </a:lnTo>
                  <a:lnTo>
                    <a:pt x="3" y="39"/>
                  </a:lnTo>
                  <a:lnTo>
                    <a:pt x="0" y="39"/>
                  </a:lnTo>
                  <a:lnTo>
                    <a:pt x="3" y="22"/>
                  </a:lnTo>
                  <a:lnTo>
                    <a:pt x="6" y="1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" name="Freeform 46">
              <a:extLst>
                <a:ext uri="{FF2B5EF4-FFF2-40B4-BE49-F238E27FC236}">
                  <a16:creationId xmlns:a16="http://schemas.microsoft.com/office/drawing/2014/main" id="{053D3F98-554A-0BEC-A4A9-B3907B7F2F86}"/>
                </a:ext>
              </a:extLst>
            </p:cNvPr>
            <p:cNvSpPr>
              <a:spLocks/>
            </p:cNvSpPr>
            <p:nvPr/>
          </p:nvSpPr>
          <p:spPr bwMode="auto">
            <a:xfrm>
              <a:off x="3054350" y="2673350"/>
              <a:ext cx="241300" cy="261938"/>
            </a:xfrm>
            <a:custGeom>
              <a:avLst/>
              <a:gdLst>
                <a:gd name="T0" fmla="*/ 141 w 152"/>
                <a:gd name="T1" fmla="*/ 105 h 165"/>
                <a:gd name="T2" fmla="*/ 124 w 152"/>
                <a:gd name="T3" fmla="*/ 116 h 165"/>
                <a:gd name="T4" fmla="*/ 113 w 152"/>
                <a:gd name="T5" fmla="*/ 121 h 165"/>
                <a:gd name="T6" fmla="*/ 95 w 152"/>
                <a:gd name="T7" fmla="*/ 116 h 165"/>
                <a:gd name="T8" fmla="*/ 98 w 152"/>
                <a:gd name="T9" fmla="*/ 121 h 165"/>
                <a:gd name="T10" fmla="*/ 98 w 152"/>
                <a:gd name="T11" fmla="*/ 139 h 165"/>
                <a:gd name="T12" fmla="*/ 108 w 152"/>
                <a:gd name="T13" fmla="*/ 143 h 165"/>
                <a:gd name="T14" fmla="*/ 99 w 152"/>
                <a:gd name="T15" fmla="*/ 153 h 165"/>
                <a:gd name="T16" fmla="*/ 86 w 152"/>
                <a:gd name="T17" fmla="*/ 160 h 165"/>
                <a:gd name="T18" fmla="*/ 75 w 152"/>
                <a:gd name="T19" fmla="*/ 165 h 165"/>
                <a:gd name="T20" fmla="*/ 65 w 152"/>
                <a:gd name="T21" fmla="*/ 143 h 165"/>
                <a:gd name="T22" fmla="*/ 59 w 152"/>
                <a:gd name="T23" fmla="*/ 134 h 165"/>
                <a:gd name="T24" fmla="*/ 64 w 152"/>
                <a:gd name="T25" fmla="*/ 124 h 165"/>
                <a:gd name="T26" fmla="*/ 59 w 152"/>
                <a:gd name="T27" fmla="*/ 110 h 165"/>
                <a:gd name="T28" fmla="*/ 63 w 152"/>
                <a:gd name="T29" fmla="*/ 96 h 165"/>
                <a:gd name="T30" fmla="*/ 62 w 152"/>
                <a:gd name="T31" fmla="*/ 86 h 165"/>
                <a:gd name="T32" fmla="*/ 47 w 152"/>
                <a:gd name="T33" fmla="*/ 86 h 165"/>
                <a:gd name="T34" fmla="*/ 34 w 152"/>
                <a:gd name="T35" fmla="*/ 75 h 165"/>
                <a:gd name="T36" fmla="*/ 14 w 152"/>
                <a:gd name="T37" fmla="*/ 74 h 165"/>
                <a:gd name="T38" fmla="*/ 8 w 152"/>
                <a:gd name="T39" fmla="*/ 68 h 165"/>
                <a:gd name="T40" fmla="*/ 10 w 152"/>
                <a:gd name="T41" fmla="*/ 59 h 165"/>
                <a:gd name="T42" fmla="*/ 7 w 152"/>
                <a:gd name="T43" fmla="*/ 51 h 165"/>
                <a:gd name="T44" fmla="*/ 0 w 152"/>
                <a:gd name="T45" fmla="*/ 43 h 165"/>
                <a:gd name="T46" fmla="*/ 6 w 152"/>
                <a:gd name="T47" fmla="*/ 24 h 165"/>
                <a:gd name="T48" fmla="*/ 15 w 152"/>
                <a:gd name="T49" fmla="*/ 15 h 165"/>
                <a:gd name="T50" fmla="*/ 26 w 152"/>
                <a:gd name="T51" fmla="*/ 5 h 165"/>
                <a:gd name="T52" fmla="*/ 18 w 152"/>
                <a:gd name="T53" fmla="*/ 11 h 165"/>
                <a:gd name="T54" fmla="*/ 20 w 152"/>
                <a:gd name="T55" fmla="*/ 25 h 165"/>
                <a:gd name="T56" fmla="*/ 18 w 152"/>
                <a:gd name="T57" fmla="*/ 45 h 165"/>
                <a:gd name="T58" fmla="*/ 27 w 152"/>
                <a:gd name="T59" fmla="*/ 33 h 165"/>
                <a:gd name="T60" fmla="*/ 23 w 152"/>
                <a:gd name="T61" fmla="*/ 18 h 165"/>
                <a:gd name="T62" fmla="*/ 38 w 152"/>
                <a:gd name="T63" fmla="*/ 5 h 165"/>
                <a:gd name="T64" fmla="*/ 44 w 152"/>
                <a:gd name="T65" fmla="*/ 11 h 165"/>
                <a:gd name="T66" fmla="*/ 60 w 152"/>
                <a:gd name="T67" fmla="*/ 19 h 165"/>
                <a:gd name="T68" fmla="*/ 70 w 152"/>
                <a:gd name="T69" fmla="*/ 24 h 165"/>
                <a:gd name="T70" fmla="*/ 87 w 152"/>
                <a:gd name="T71" fmla="*/ 30 h 165"/>
                <a:gd name="T72" fmla="*/ 103 w 152"/>
                <a:gd name="T73" fmla="*/ 26 h 165"/>
                <a:gd name="T74" fmla="*/ 117 w 152"/>
                <a:gd name="T75" fmla="*/ 22 h 165"/>
                <a:gd name="T76" fmla="*/ 121 w 152"/>
                <a:gd name="T77" fmla="*/ 26 h 165"/>
                <a:gd name="T78" fmla="*/ 134 w 152"/>
                <a:gd name="T79" fmla="*/ 34 h 165"/>
                <a:gd name="T80" fmla="*/ 142 w 152"/>
                <a:gd name="T81" fmla="*/ 53 h 165"/>
                <a:gd name="T82" fmla="*/ 152 w 152"/>
                <a:gd name="T83" fmla="*/ 56 h 165"/>
                <a:gd name="T84" fmla="*/ 142 w 152"/>
                <a:gd name="T85" fmla="*/ 69 h 165"/>
                <a:gd name="T86" fmla="*/ 143 w 152"/>
                <a:gd name="T87" fmla="*/ 77 h 165"/>
                <a:gd name="T88" fmla="*/ 136 w 152"/>
                <a:gd name="T89" fmla="*/ 86 h 165"/>
                <a:gd name="T90" fmla="*/ 140 w 152"/>
                <a:gd name="T91" fmla="*/ 100 h 1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52" h="165">
                  <a:moveTo>
                    <a:pt x="140" y="100"/>
                  </a:moveTo>
                  <a:lnTo>
                    <a:pt x="141" y="105"/>
                  </a:lnTo>
                  <a:lnTo>
                    <a:pt x="137" y="110"/>
                  </a:lnTo>
                  <a:lnTo>
                    <a:pt x="124" y="116"/>
                  </a:lnTo>
                  <a:lnTo>
                    <a:pt x="116" y="118"/>
                  </a:lnTo>
                  <a:lnTo>
                    <a:pt x="113" y="121"/>
                  </a:lnTo>
                  <a:lnTo>
                    <a:pt x="104" y="118"/>
                  </a:lnTo>
                  <a:lnTo>
                    <a:pt x="95" y="116"/>
                  </a:lnTo>
                  <a:lnTo>
                    <a:pt x="93" y="117"/>
                  </a:lnTo>
                  <a:lnTo>
                    <a:pt x="98" y="121"/>
                  </a:lnTo>
                  <a:lnTo>
                    <a:pt x="97" y="130"/>
                  </a:lnTo>
                  <a:lnTo>
                    <a:pt x="98" y="139"/>
                  </a:lnTo>
                  <a:lnTo>
                    <a:pt x="108" y="140"/>
                  </a:lnTo>
                  <a:lnTo>
                    <a:pt x="108" y="143"/>
                  </a:lnTo>
                  <a:lnTo>
                    <a:pt x="100" y="147"/>
                  </a:lnTo>
                  <a:lnTo>
                    <a:pt x="99" y="153"/>
                  </a:lnTo>
                  <a:lnTo>
                    <a:pt x="95" y="156"/>
                  </a:lnTo>
                  <a:lnTo>
                    <a:pt x="86" y="160"/>
                  </a:lnTo>
                  <a:lnTo>
                    <a:pt x="84" y="164"/>
                  </a:lnTo>
                  <a:lnTo>
                    <a:pt x="75" y="165"/>
                  </a:lnTo>
                  <a:lnTo>
                    <a:pt x="69" y="157"/>
                  </a:lnTo>
                  <a:lnTo>
                    <a:pt x="65" y="143"/>
                  </a:lnTo>
                  <a:lnTo>
                    <a:pt x="63" y="138"/>
                  </a:lnTo>
                  <a:lnTo>
                    <a:pt x="59" y="134"/>
                  </a:lnTo>
                  <a:lnTo>
                    <a:pt x="64" y="128"/>
                  </a:lnTo>
                  <a:lnTo>
                    <a:pt x="64" y="124"/>
                  </a:lnTo>
                  <a:lnTo>
                    <a:pt x="61" y="120"/>
                  </a:lnTo>
                  <a:lnTo>
                    <a:pt x="59" y="110"/>
                  </a:lnTo>
                  <a:lnTo>
                    <a:pt x="60" y="100"/>
                  </a:lnTo>
                  <a:lnTo>
                    <a:pt x="63" y="96"/>
                  </a:lnTo>
                  <a:lnTo>
                    <a:pt x="65" y="87"/>
                  </a:lnTo>
                  <a:lnTo>
                    <a:pt x="62" y="86"/>
                  </a:lnTo>
                  <a:lnTo>
                    <a:pt x="55" y="87"/>
                  </a:lnTo>
                  <a:lnTo>
                    <a:pt x="47" y="86"/>
                  </a:lnTo>
                  <a:lnTo>
                    <a:pt x="42" y="87"/>
                  </a:lnTo>
                  <a:lnTo>
                    <a:pt x="34" y="75"/>
                  </a:lnTo>
                  <a:lnTo>
                    <a:pt x="29" y="73"/>
                  </a:lnTo>
                  <a:lnTo>
                    <a:pt x="14" y="74"/>
                  </a:lnTo>
                  <a:lnTo>
                    <a:pt x="11" y="69"/>
                  </a:lnTo>
                  <a:lnTo>
                    <a:pt x="8" y="68"/>
                  </a:lnTo>
                  <a:lnTo>
                    <a:pt x="8" y="65"/>
                  </a:lnTo>
                  <a:lnTo>
                    <a:pt x="10" y="59"/>
                  </a:lnTo>
                  <a:lnTo>
                    <a:pt x="9" y="54"/>
                  </a:lnTo>
                  <a:lnTo>
                    <a:pt x="7" y="51"/>
                  </a:lnTo>
                  <a:lnTo>
                    <a:pt x="6" y="44"/>
                  </a:lnTo>
                  <a:lnTo>
                    <a:pt x="0" y="43"/>
                  </a:lnTo>
                  <a:lnTo>
                    <a:pt x="4" y="34"/>
                  </a:lnTo>
                  <a:lnTo>
                    <a:pt x="6" y="24"/>
                  </a:lnTo>
                  <a:lnTo>
                    <a:pt x="10" y="19"/>
                  </a:lnTo>
                  <a:lnTo>
                    <a:pt x="15" y="15"/>
                  </a:lnTo>
                  <a:lnTo>
                    <a:pt x="18" y="8"/>
                  </a:lnTo>
                  <a:lnTo>
                    <a:pt x="26" y="5"/>
                  </a:lnTo>
                  <a:lnTo>
                    <a:pt x="25" y="9"/>
                  </a:lnTo>
                  <a:lnTo>
                    <a:pt x="18" y="11"/>
                  </a:lnTo>
                  <a:lnTo>
                    <a:pt x="21" y="18"/>
                  </a:lnTo>
                  <a:lnTo>
                    <a:pt x="20" y="25"/>
                  </a:lnTo>
                  <a:lnTo>
                    <a:pt x="16" y="33"/>
                  </a:lnTo>
                  <a:lnTo>
                    <a:pt x="18" y="45"/>
                  </a:lnTo>
                  <a:lnTo>
                    <a:pt x="23" y="44"/>
                  </a:lnTo>
                  <a:lnTo>
                    <a:pt x="27" y="33"/>
                  </a:lnTo>
                  <a:lnTo>
                    <a:pt x="23" y="29"/>
                  </a:lnTo>
                  <a:lnTo>
                    <a:pt x="23" y="18"/>
                  </a:lnTo>
                  <a:lnTo>
                    <a:pt x="39" y="12"/>
                  </a:lnTo>
                  <a:lnTo>
                    <a:pt x="38" y="5"/>
                  </a:lnTo>
                  <a:lnTo>
                    <a:pt x="42" y="0"/>
                  </a:lnTo>
                  <a:lnTo>
                    <a:pt x="44" y="11"/>
                  </a:lnTo>
                  <a:lnTo>
                    <a:pt x="53" y="11"/>
                  </a:lnTo>
                  <a:lnTo>
                    <a:pt x="60" y="19"/>
                  </a:lnTo>
                  <a:lnTo>
                    <a:pt x="60" y="23"/>
                  </a:lnTo>
                  <a:lnTo>
                    <a:pt x="70" y="24"/>
                  </a:lnTo>
                  <a:lnTo>
                    <a:pt x="82" y="22"/>
                  </a:lnTo>
                  <a:lnTo>
                    <a:pt x="87" y="30"/>
                  </a:lnTo>
                  <a:lnTo>
                    <a:pt x="96" y="31"/>
                  </a:lnTo>
                  <a:lnTo>
                    <a:pt x="103" y="26"/>
                  </a:lnTo>
                  <a:lnTo>
                    <a:pt x="104" y="23"/>
                  </a:lnTo>
                  <a:lnTo>
                    <a:pt x="117" y="22"/>
                  </a:lnTo>
                  <a:lnTo>
                    <a:pt x="131" y="22"/>
                  </a:lnTo>
                  <a:lnTo>
                    <a:pt x="121" y="26"/>
                  </a:lnTo>
                  <a:lnTo>
                    <a:pt x="125" y="33"/>
                  </a:lnTo>
                  <a:lnTo>
                    <a:pt x="134" y="34"/>
                  </a:lnTo>
                  <a:lnTo>
                    <a:pt x="141" y="42"/>
                  </a:lnTo>
                  <a:lnTo>
                    <a:pt x="142" y="53"/>
                  </a:lnTo>
                  <a:lnTo>
                    <a:pt x="148" y="53"/>
                  </a:lnTo>
                  <a:lnTo>
                    <a:pt x="152" y="56"/>
                  </a:lnTo>
                  <a:lnTo>
                    <a:pt x="143" y="64"/>
                  </a:lnTo>
                  <a:lnTo>
                    <a:pt x="142" y="69"/>
                  </a:lnTo>
                  <a:lnTo>
                    <a:pt x="146" y="75"/>
                  </a:lnTo>
                  <a:lnTo>
                    <a:pt x="143" y="77"/>
                  </a:lnTo>
                  <a:lnTo>
                    <a:pt x="136" y="79"/>
                  </a:lnTo>
                  <a:lnTo>
                    <a:pt x="136" y="86"/>
                  </a:lnTo>
                  <a:lnTo>
                    <a:pt x="132" y="90"/>
                  </a:lnTo>
                  <a:lnTo>
                    <a:pt x="140" y="10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9" name="Freeform 47">
              <a:extLst>
                <a:ext uri="{FF2B5EF4-FFF2-40B4-BE49-F238E27FC236}">
                  <a16:creationId xmlns:a16="http://schemas.microsoft.com/office/drawing/2014/main" id="{C16BE7A6-097A-ED92-F726-EBD2312A6703}"/>
                </a:ext>
              </a:extLst>
            </p:cNvPr>
            <p:cNvSpPr>
              <a:spLocks/>
            </p:cNvSpPr>
            <p:nvPr/>
          </p:nvSpPr>
          <p:spPr bwMode="auto">
            <a:xfrm>
              <a:off x="3263900" y="2762250"/>
              <a:ext cx="85725" cy="158750"/>
            </a:xfrm>
            <a:custGeom>
              <a:avLst/>
              <a:gdLst>
                <a:gd name="T0" fmla="*/ 54 w 54"/>
                <a:gd name="T1" fmla="*/ 93 h 100"/>
                <a:gd name="T2" fmla="*/ 52 w 54"/>
                <a:gd name="T3" fmla="*/ 93 h 100"/>
                <a:gd name="T4" fmla="*/ 46 w 54"/>
                <a:gd name="T5" fmla="*/ 91 h 100"/>
                <a:gd name="T6" fmla="*/ 42 w 54"/>
                <a:gd name="T7" fmla="*/ 95 h 100"/>
                <a:gd name="T8" fmla="*/ 37 w 54"/>
                <a:gd name="T9" fmla="*/ 97 h 100"/>
                <a:gd name="T10" fmla="*/ 32 w 54"/>
                <a:gd name="T11" fmla="*/ 98 h 100"/>
                <a:gd name="T12" fmla="*/ 31 w 54"/>
                <a:gd name="T13" fmla="*/ 100 h 100"/>
                <a:gd name="T14" fmla="*/ 26 w 54"/>
                <a:gd name="T15" fmla="*/ 100 h 100"/>
                <a:gd name="T16" fmla="*/ 19 w 54"/>
                <a:gd name="T17" fmla="*/ 94 h 100"/>
                <a:gd name="T18" fmla="*/ 18 w 54"/>
                <a:gd name="T19" fmla="*/ 87 h 100"/>
                <a:gd name="T20" fmla="*/ 16 w 54"/>
                <a:gd name="T21" fmla="*/ 79 h 100"/>
                <a:gd name="T22" fmla="*/ 18 w 54"/>
                <a:gd name="T23" fmla="*/ 67 h 100"/>
                <a:gd name="T24" fmla="*/ 21 w 54"/>
                <a:gd name="T25" fmla="*/ 63 h 100"/>
                <a:gd name="T26" fmla="*/ 18 w 54"/>
                <a:gd name="T27" fmla="*/ 56 h 100"/>
                <a:gd name="T28" fmla="*/ 15 w 54"/>
                <a:gd name="T29" fmla="*/ 54 h 100"/>
                <a:gd name="T30" fmla="*/ 16 w 54"/>
                <a:gd name="T31" fmla="*/ 47 h 100"/>
                <a:gd name="T32" fmla="*/ 14 w 54"/>
                <a:gd name="T33" fmla="*/ 44 h 100"/>
                <a:gd name="T34" fmla="*/ 8 w 54"/>
                <a:gd name="T35" fmla="*/ 44 h 100"/>
                <a:gd name="T36" fmla="*/ 0 w 54"/>
                <a:gd name="T37" fmla="*/ 34 h 100"/>
                <a:gd name="T38" fmla="*/ 4 w 54"/>
                <a:gd name="T39" fmla="*/ 30 h 100"/>
                <a:gd name="T40" fmla="*/ 4 w 54"/>
                <a:gd name="T41" fmla="*/ 23 h 100"/>
                <a:gd name="T42" fmla="*/ 11 w 54"/>
                <a:gd name="T43" fmla="*/ 21 h 100"/>
                <a:gd name="T44" fmla="*/ 14 w 54"/>
                <a:gd name="T45" fmla="*/ 19 h 100"/>
                <a:gd name="T46" fmla="*/ 10 w 54"/>
                <a:gd name="T47" fmla="*/ 13 h 100"/>
                <a:gd name="T48" fmla="*/ 11 w 54"/>
                <a:gd name="T49" fmla="*/ 8 h 100"/>
                <a:gd name="T50" fmla="*/ 20 w 54"/>
                <a:gd name="T51" fmla="*/ 0 h 100"/>
                <a:gd name="T52" fmla="*/ 28 w 54"/>
                <a:gd name="T53" fmla="*/ 4 h 100"/>
                <a:gd name="T54" fmla="*/ 35 w 54"/>
                <a:gd name="T55" fmla="*/ 14 h 100"/>
                <a:gd name="T56" fmla="*/ 35 w 54"/>
                <a:gd name="T57" fmla="*/ 22 h 100"/>
                <a:gd name="T58" fmla="*/ 39 w 54"/>
                <a:gd name="T59" fmla="*/ 22 h 100"/>
                <a:gd name="T60" fmla="*/ 44 w 54"/>
                <a:gd name="T61" fmla="*/ 30 h 100"/>
                <a:gd name="T62" fmla="*/ 49 w 54"/>
                <a:gd name="T63" fmla="*/ 34 h 100"/>
                <a:gd name="T64" fmla="*/ 47 w 54"/>
                <a:gd name="T65" fmla="*/ 46 h 100"/>
                <a:gd name="T66" fmla="*/ 40 w 54"/>
                <a:gd name="T67" fmla="*/ 51 h 100"/>
                <a:gd name="T68" fmla="*/ 40 w 54"/>
                <a:gd name="T69" fmla="*/ 54 h 100"/>
                <a:gd name="T70" fmla="*/ 38 w 54"/>
                <a:gd name="T71" fmla="*/ 61 h 100"/>
                <a:gd name="T72" fmla="*/ 42 w 54"/>
                <a:gd name="T73" fmla="*/ 72 h 100"/>
                <a:gd name="T74" fmla="*/ 47 w 54"/>
                <a:gd name="T75" fmla="*/ 72 h 100"/>
                <a:gd name="T76" fmla="*/ 48 w 54"/>
                <a:gd name="T77" fmla="*/ 79 h 100"/>
                <a:gd name="T78" fmla="*/ 54 w 54"/>
                <a:gd name="T79" fmla="*/ 93 h 1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4" h="100">
                  <a:moveTo>
                    <a:pt x="54" y="93"/>
                  </a:moveTo>
                  <a:lnTo>
                    <a:pt x="52" y="93"/>
                  </a:lnTo>
                  <a:lnTo>
                    <a:pt x="46" y="91"/>
                  </a:lnTo>
                  <a:lnTo>
                    <a:pt x="42" y="95"/>
                  </a:lnTo>
                  <a:lnTo>
                    <a:pt x="37" y="97"/>
                  </a:lnTo>
                  <a:lnTo>
                    <a:pt x="32" y="98"/>
                  </a:lnTo>
                  <a:lnTo>
                    <a:pt x="31" y="100"/>
                  </a:lnTo>
                  <a:lnTo>
                    <a:pt x="26" y="100"/>
                  </a:lnTo>
                  <a:lnTo>
                    <a:pt x="19" y="94"/>
                  </a:lnTo>
                  <a:lnTo>
                    <a:pt x="18" y="87"/>
                  </a:lnTo>
                  <a:lnTo>
                    <a:pt x="16" y="79"/>
                  </a:lnTo>
                  <a:lnTo>
                    <a:pt x="18" y="67"/>
                  </a:lnTo>
                  <a:lnTo>
                    <a:pt x="21" y="63"/>
                  </a:lnTo>
                  <a:lnTo>
                    <a:pt x="18" y="56"/>
                  </a:lnTo>
                  <a:lnTo>
                    <a:pt x="15" y="54"/>
                  </a:lnTo>
                  <a:lnTo>
                    <a:pt x="16" y="47"/>
                  </a:lnTo>
                  <a:lnTo>
                    <a:pt x="14" y="44"/>
                  </a:lnTo>
                  <a:lnTo>
                    <a:pt x="8" y="44"/>
                  </a:lnTo>
                  <a:lnTo>
                    <a:pt x="0" y="34"/>
                  </a:lnTo>
                  <a:lnTo>
                    <a:pt x="4" y="30"/>
                  </a:lnTo>
                  <a:lnTo>
                    <a:pt x="4" y="23"/>
                  </a:lnTo>
                  <a:lnTo>
                    <a:pt x="11" y="21"/>
                  </a:lnTo>
                  <a:lnTo>
                    <a:pt x="14" y="19"/>
                  </a:lnTo>
                  <a:lnTo>
                    <a:pt x="10" y="13"/>
                  </a:lnTo>
                  <a:lnTo>
                    <a:pt x="11" y="8"/>
                  </a:lnTo>
                  <a:lnTo>
                    <a:pt x="20" y="0"/>
                  </a:lnTo>
                  <a:lnTo>
                    <a:pt x="28" y="4"/>
                  </a:lnTo>
                  <a:lnTo>
                    <a:pt x="35" y="14"/>
                  </a:lnTo>
                  <a:lnTo>
                    <a:pt x="35" y="22"/>
                  </a:lnTo>
                  <a:lnTo>
                    <a:pt x="39" y="22"/>
                  </a:lnTo>
                  <a:lnTo>
                    <a:pt x="44" y="30"/>
                  </a:lnTo>
                  <a:lnTo>
                    <a:pt x="49" y="34"/>
                  </a:lnTo>
                  <a:lnTo>
                    <a:pt x="47" y="46"/>
                  </a:lnTo>
                  <a:lnTo>
                    <a:pt x="40" y="51"/>
                  </a:lnTo>
                  <a:lnTo>
                    <a:pt x="40" y="54"/>
                  </a:lnTo>
                  <a:lnTo>
                    <a:pt x="38" y="61"/>
                  </a:lnTo>
                  <a:lnTo>
                    <a:pt x="42" y="72"/>
                  </a:lnTo>
                  <a:lnTo>
                    <a:pt x="47" y="72"/>
                  </a:lnTo>
                  <a:lnTo>
                    <a:pt x="48" y="79"/>
                  </a:lnTo>
                  <a:lnTo>
                    <a:pt x="54" y="9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" name="Freeform 48">
              <a:extLst>
                <a:ext uri="{FF2B5EF4-FFF2-40B4-BE49-F238E27FC236}">
                  <a16:creationId xmlns:a16="http://schemas.microsoft.com/office/drawing/2014/main" id="{708F6B5C-6EAB-97B2-7D82-E3D7CC39DB1E}"/>
                </a:ext>
              </a:extLst>
            </p:cNvPr>
            <p:cNvSpPr>
              <a:spLocks/>
            </p:cNvSpPr>
            <p:nvPr/>
          </p:nvSpPr>
          <p:spPr bwMode="auto">
            <a:xfrm>
              <a:off x="3324225" y="2814638"/>
              <a:ext cx="74613" cy="96838"/>
            </a:xfrm>
            <a:custGeom>
              <a:avLst/>
              <a:gdLst>
                <a:gd name="T0" fmla="*/ 39 w 47"/>
                <a:gd name="T1" fmla="*/ 53 h 61"/>
                <a:gd name="T2" fmla="*/ 33 w 47"/>
                <a:gd name="T3" fmla="*/ 50 h 61"/>
                <a:gd name="T4" fmla="*/ 27 w 47"/>
                <a:gd name="T5" fmla="*/ 52 h 61"/>
                <a:gd name="T6" fmla="*/ 23 w 47"/>
                <a:gd name="T7" fmla="*/ 50 h 61"/>
                <a:gd name="T8" fmla="*/ 22 w 47"/>
                <a:gd name="T9" fmla="*/ 54 h 61"/>
                <a:gd name="T10" fmla="*/ 24 w 47"/>
                <a:gd name="T11" fmla="*/ 57 h 61"/>
                <a:gd name="T12" fmla="*/ 23 w 47"/>
                <a:gd name="T13" fmla="*/ 61 h 61"/>
                <a:gd name="T14" fmla="*/ 16 w 47"/>
                <a:gd name="T15" fmla="*/ 60 h 61"/>
                <a:gd name="T16" fmla="*/ 10 w 47"/>
                <a:gd name="T17" fmla="*/ 46 h 61"/>
                <a:gd name="T18" fmla="*/ 9 w 47"/>
                <a:gd name="T19" fmla="*/ 39 h 61"/>
                <a:gd name="T20" fmla="*/ 4 w 47"/>
                <a:gd name="T21" fmla="*/ 39 h 61"/>
                <a:gd name="T22" fmla="*/ 0 w 47"/>
                <a:gd name="T23" fmla="*/ 28 h 61"/>
                <a:gd name="T24" fmla="*/ 2 w 47"/>
                <a:gd name="T25" fmla="*/ 21 h 61"/>
                <a:gd name="T26" fmla="*/ 2 w 47"/>
                <a:gd name="T27" fmla="*/ 18 h 61"/>
                <a:gd name="T28" fmla="*/ 9 w 47"/>
                <a:gd name="T29" fmla="*/ 13 h 61"/>
                <a:gd name="T30" fmla="*/ 11 w 47"/>
                <a:gd name="T31" fmla="*/ 1 h 61"/>
                <a:gd name="T32" fmla="*/ 24 w 47"/>
                <a:gd name="T33" fmla="*/ 4 h 61"/>
                <a:gd name="T34" fmla="*/ 26 w 47"/>
                <a:gd name="T35" fmla="*/ 1 h 61"/>
                <a:gd name="T36" fmla="*/ 35 w 47"/>
                <a:gd name="T37" fmla="*/ 0 h 61"/>
                <a:gd name="T38" fmla="*/ 47 w 47"/>
                <a:gd name="T39" fmla="*/ 4 h 61"/>
                <a:gd name="T40" fmla="*/ 41 w 47"/>
                <a:gd name="T41" fmla="*/ 17 h 61"/>
                <a:gd name="T42" fmla="*/ 42 w 47"/>
                <a:gd name="T43" fmla="*/ 27 h 61"/>
                <a:gd name="T44" fmla="*/ 45 w 47"/>
                <a:gd name="T45" fmla="*/ 35 h 61"/>
                <a:gd name="T46" fmla="*/ 44 w 47"/>
                <a:gd name="T47" fmla="*/ 41 h 61"/>
                <a:gd name="T48" fmla="*/ 43 w 47"/>
                <a:gd name="T49" fmla="*/ 47 h 61"/>
                <a:gd name="T50" fmla="*/ 39 w 47"/>
                <a:gd name="T51" fmla="*/ 53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47" h="61">
                  <a:moveTo>
                    <a:pt x="39" y="53"/>
                  </a:moveTo>
                  <a:lnTo>
                    <a:pt x="33" y="50"/>
                  </a:lnTo>
                  <a:lnTo>
                    <a:pt x="27" y="52"/>
                  </a:lnTo>
                  <a:lnTo>
                    <a:pt x="23" y="50"/>
                  </a:lnTo>
                  <a:lnTo>
                    <a:pt x="22" y="54"/>
                  </a:lnTo>
                  <a:lnTo>
                    <a:pt x="24" y="57"/>
                  </a:lnTo>
                  <a:lnTo>
                    <a:pt x="23" y="61"/>
                  </a:lnTo>
                  <a:lnTo>
                    <a:pt x="16" y="60"/>
                  </a:lnTo>
                  <a:lnTo>
                    <a:pt x="10" y="46"/>
                  </a:lnTo>
                  <a:lnTo>
                    <a:pt x="9" y="39"/>
                  </a:lnTo>
                  <a:lnTo>
                    <a:pt x="4" y="39"/>
                  </a:lnTo>
                  <a:lnTo>
                    <a:pt x="0" y="28"/>
                  </a:lnTo>
                  <a:lnTo>
                    <a:pt x="2" y="21"/>
                  </a:lnTo>
                  <a:lnTo>
                    <a:pt x="2" y="18"/>
                  </a:lnTo>
                  <a:lnTo>
                    <a:pt x="9" y="13"/>
                  </a:lnTo>
                  <a:lnTo>
                    <a:pt x="11" y="1"/>
                  </a:lnTo>
                  <a:lnTo>
                    <a:pt x="24" y="4"/>
                  </a:lnTo>
                  <a:lnTo>
                    <a:pt x="26" y="1"/>
                  </a:lnTo>
                  <a:lnTo>
                    <a:pt x="35" y="0"/>
                  </a:lnTo>
                  <a:lnTo>
                    <a:pt x="47" y="4"/>
                  </a:lnTo>
                  <a:lnTo>
                    <a:pt x="41" y="17"/>
                  </a:lnTo>
                  <a:lnTo>
                    <a:pt x="42" y="27"/>
                  </a:lnTo>
                  <a:lnTo>
                    <a:pt x="45" y="35"/>
                  </a:lnTo>
                  <a:lnTo>
                    <a:pt x="44" y="41"/>
                  </a:lnTo>
                  <a:lnTo>
                    <a:pt x="43" y="47"/>
                  </a:lnTo>
                  <a:lnTo>
                    <a:pt x="39" y="5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1" name="Freeform 49">
              <a:extLst>
                <a:ext uri="{FF2B5EF4-FFF2-40B4-BE49-F238E27FC236}">
                  <a16:creationId xmlns:a16="http://schemas.microsoft.com/office/drawing/2014/main" id="{47F8C950-0834-2157-3378-DF192161E9B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386138" y="1822450"/>
              <a:ext cx="1138238" cy="1082675"/>
            </a:xfrm>
            <a:custGeom>
              <a:avLst/>
              <a:gdLst>
                <a:gd name="T0" fmla="*/ 27 w 717"/>
                <a:gd name="T1" fmla="*/ 665 h 682"/>
                <a:gd name="T2" fmla="*/ 18 w 717"/>
                <a:gd name="T3" fmla="*/ 681 h 682"/>
                <a:gd name="T4" fmla="*/ 11 w 717"/>
                <a:gd name="T5" fmla="*/ 678 h 682"/>
                <a:gd name="T6" fmla="*/ 5 w 717"/>
                <a:gd name="T7" fmla="*/ 681 h 682"/>
                <a:gd name="T8" fmla="*/ 4 w 717"/>
                <a:gd name="T9" fmla="*/ 672 h 682"/>
                <a:gd name="T10" fmla="*/ 6 w 717"/>
                <a:gd name="T11" fmla="*/ 660 h 682"/>
                <a:gd name="T12" fmla="*/ 2 w 717"/>
                <a:gd name="T13" fmla="*/ 642 h 682"/>
                <a:gd name="T14" fmla="*/ 11 w 717"/>
                <a:gd name="T15" fmla="*/ 631 h 682"/>
                <a:gd name="T16" fmla="*/ 31 w 717"/>
                <a:gd name="T17" fmla="*/ 646 h 682"/>
                <a:gd name="T18" fmla="*/ 678 w 717"/>
                <a:gd name="T19" fmla="*/ 24 h 682"/>
                <a:gd name="T20" fmla="*/ 697 w 717"/>
                <a:gd name="T21" fmla="*/ 29 h 682"/>
                <a:gd name="T22" fmla="*/ 691 w 717"/>
                <a:gd name="T23" fmla="*/ 49 h 682"/>
                <a:gd name="T24" fmla="*/ 685 w 717"/>
                <a:gd name="T25" fmla="*/ 50 h 682"/>
                <a:gd name="T26" fmla="*/ 678 w 717"/>
                <a:gd name="T27" fmla="*/ 61 h 682"/>
                <a:gd name="T28" fmla="*/ 684 w 717"/>
                <a:gd name="T29" fmla="*/ 65 h 682"/>
                <a:gd name="T30" fmla="*/ 687 w 717"/>
                <a:gd name="T31" fmla="*/ 76 h 682"/>
                <a:gd name="T32" fmla="*/ 687 w 717"/>
                <a:gd name="T33" fmla="*/ 84 h 682"/>
                <a:gd name="T34" fmla="*/ 695 w 717"/>
                <a:gd name="T35" fmla="*/ 98 h 682"/>
                <a:gd name="T36" fmla="*/ 685 w 717"/>
                <a:gd name="T37" fmla="*/ 111 h 682"/>
                <a:gd name="T38" fmla="*/ 651 w 717"/>
                <a:gd name="T39" fmla="*/ 112 h 682"/>
                <a:gd name="T40" fmla="*/ 638 w 717"/>
                <a:gd name="T41" fmla="*/ 122 h 682"/>
                <a:gd name="T42" fmla="*/ 623 w 717"/>
                <a:gd name="T43" fmla="*/ 119 h 682"/>
                <a:gd name="T44" fmla="*/ 601 w 717"/>
                <a:gd name="T45" fmla="*/ 108 h 682"/>
                <a:gd name="T46" fmla="*/ 608 w 717"/>
                <a:gd name="T47" fmla="*/ 71 h 682"/>
                <a:gd name="T48" fmla="*/ 591 w 717"/>
                <a:gd name="T49" fmla="*/ 50 h 682"/>
                <a:gd name="T50" fmla="*/ 576 w 717"/>
                <a:gd name="T51" fmla="*/ 34 h 682"/>
                <a:gd name="T52" fmla="*/ 605 w 717"/>
                <a:gd name="T53" fmla="*/ 35 h 682"/>
                <a:gd name="T54" fmla="*/ 611 w 717"/>
                <a:gd name="T55" fmla="*/ 25 h 682"/>
                <a:gd name="T56" fmla="*/ 635 w 717"/>
                <a:gd name="T57" fmla="*/ 3 h 682"/>
                <a:gd name="T58" fmla="*/ 645 w 717"/>
                <a:gd name="T59" fmla="*/ 5 h 682"/>
                <a:gd name="T60" fmla="*/ 654 w 717"/>
                <a:gd name="T61" fmla="*/ 11 h 682"/>
                <a:gd name="T62" fmla="*/ 665 w 717"/>
                <a:gd name="T63" fmla="*/ 16 h 682"/>
                <a:gd name="T64" fmla="*/ 676 w 717"/>
                <a:gd name="T65" fmla="*/ 24 h 682"/>
                <a:gd name="T66" fmla="*/ 708 w 717"/>
                <a:gd name="T67" fmla="*/ 117 h 682"/>
                <a:gd name="T68" fmla="*/ 717 w 717"/>
                <a:gd name="T69" fmla="*/ 125 h 682"/>
                <a:gd name="T70" fmla="*/ 708 w 717"/>
                <a:gd name="T71" fmla="*/ 133 h 682"/>
                <a:gd name="T72" fmla="*/ 708 w 717"/>
                <a:gd name="T73" fmla="*/ 117 h 6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717" h="682">
                  <a:moveTo>
                    <a:pt x="33" y="652"/>
                  </a:moveTo>
                  <a:lnTo>
                    <a:pt x="27" y="665"/>
                  </a:lnTo>
                  <a:lnTo>
                    <a:pt x="22" y="675"/>
                  </a:lnTo>
                  <a:lnTo>
                    <a:pt x="18" y="681"/>
                  </a:lnTo>
                  <a:lnTo>
                    <a:pt x="13" y="682"/>
                  </a:lnTo>
                  <a:lnTo>
                    <a:pt x="11" y="678"/>
                  </a:lnTo>
                  <a:lnTo>
                    <a:pt x="9" y="677"/>
                  </a:lnTo>
                  <a:lnTo>
                    <a:pt x="5" y="681"/>
                  </a:lnTo>
                  <a:lnTo>
                    <a:pt x="0" y="678"/>
                  </a:lnTo>
                  <a:lnTo>
                    <a:pt x="4" y="672"/>
                  </a:lnTo>
                  <a:lnTo>
                    <a:pt x="5" y="666"/>
                  </a:lnTo>
                  <a:lnTo>
                    <a:pt x="6" y="660"/>
                  </a:lnTo>
                  <a:lnTo>
                    <a:pt x="3" y="652"/>
                  </a:lnTo>
                  <a:lnTo>
                    <a:pt x="2" y="642"/>
                  </a:lnTo>
                  <a:lnTo>
                    <a:pt x="8" y="629"/>
                  </a:lnTo>
                  <a:lnTo>
                    <a:pt x="11" y="631"/>
                  </a:lnTo>
                  <a:lnTo>
                    <a:pt x="20" y="635"/>
                  </a:lnTo>
                  <a:lnTo>
                    <a:pt x="31" y="646"/>
                  </a:lnTo>
                  <a:lnTo>
                    <a:pt x="33" y="652"/>
                  </a:lnTo>
                  <a:close/>
                  <a:moveTo>
                    <a:pt x="678" y="24"/>
                  </a:moveTo>
                  <a:lnTo>
                    <a:pt x="684" y="26"/>
                  </a:lnTo>
                  <a:lnTo>
                    <a:pt x="697" y="29"/>
                  </a:lnTo>
                  <a:lnTo>
                    <a:pt x="693" y="38"/>
                  </a:lnTo>
                  <a:lnTo>
                    <a:pt x="691" y="49"/>
                  </a:lnTo>
                  <a:lnTo>
                    <a:pt x="690" y="51"/>
                  </a:lnTo>
                  <a:lnTo>
                    <a:pt x="685" y="50"/>
                  </a:lnTo>
                  <a:lnTo>
                    <a:pt x="686" y="54"/>
                  </a:lnTo>
                  <a:lnTo>
                    <a:pt x="678" y="61"/>
                  </a:lnTo>
                  <a:lnTo>
                    <a:pt x="678" y="67"/>
                  </a:lnTo>
                  <a:lnTo>
                    <a:pt x="684" y="65"/>
                  </a:lnTo>
                  <a:lnTo>
                    <a:pt x="687" y="71"/>
                  </a:lnTo>
                  <a:lnTo>
                    <a:pt x="687" y="76"/>
                  </a:lnTo>
                  <a:lnTo>
                    <a:pt x="690" y="80"/>
                  </a:lnTo>
                  <a:lnTo>
                    <a:pt x="687" y="84"/>
                  </a:lnTo>
                  <a:lnTo>
                    <a:pt x="689" y="95"/>
                  </a:lnTo>
                  <a:lnTo>
                    <a:pt x="695" y="98"/>
                  </a:lnTo>
                  <a:lnTo>
                    <a:pt x="694" y="103"/>
                  </a:lnTo>
                  <a:lnTo>
                    <a:pt x="685" y="111"/>
                  </a:lnTo>
                  <a:lnTo>
                    <a:pt x="665" y="108"/>
                  </a:lnTo>
                  <a:lnTo>
                    <a:pt x="651" y="112"/>
                  </a:lnTo>
                  <a:lnTo>
                    <a:pt x="650" y="121"/>
                  </a:lnTo>
                  <a:lnTo>
                    <a:pt x="638" y="122"/>
                  </a:lnTo>
                  <a:lnTo>
                    <a:pt x="627" y="116"/>
                  </a:lnTo>
                  <a:lnTo>
                    <a:pt x="623" y="119"/>
                  </a:lnTo>
                  <a:lnTo>
                    <a:pt x="605" y="113"/>
                  </a:lnTo>
                  <a:lnTo>
                    <a:pt x="601" y="108"/>
                  </a:lnTo>
                  <a:lnTo>
                    <a:pt x="606" y="99"/>
                  </a:lnTo>
                  <a:lnTo>
                    <a:pt x="608" y="71"/>
                  </a:lnTo>
                  <a:lnTo>
                    <a:pt x="598" y="57"/>
                  </a:lnTo>
                  <a:lnTo>
                    <a:pt x="591" y="50"/>
                  </a:lnTo>
                  <a:lnTo>
                    <a:pt x="576" y="44"/>
                  </a:lnTo>
                  <a:lnTo>
                    <a:pt x="576" y="34"/>
                  </a:lnTo>
                  <a:lnTo>
                    <a:pt x="588" y="32"/>
                  </a:lnTo>
                  <a:lnTo>
                    <a:pt x="605" y="35"/>
                  </a:lnTo>
                  <a:lnTo>
                    <a:pt x="601" y="19"/>
                  </a:lnTo>
                  <a:lnTo>
                    <a:pt x="611" y="25"/>
                  </a:lnTo>
                  <a:lnTo>
                    <a:pt x="633" y="14"/>
                  </a:lnTo>
                  <a:lnTo>
                    <a:pt x="635" y="3"/>
                  </a:lnTo>
                  <a:lnTo>
                    <a:pt x="643" y="0"/>
                  </a:lnTo>
                  <a:lnTo>
                    <a:pt x="645" y="5"/>
                  </a:lnTo>
                  <a:lnTo>
                    <a:pt x="650" y="5"/>
                  </a:lnTo>
                  <a:lnTo>
                    <a:pt x="654" y="11"/>
                  </a:lnTo>
                  <a:lnTo>
                    <a:pt x="661" y="17"/>
                  </a:lnTo>
                  <a:lnTo>
                    <a:pt x="665" y="16"/>
                  </a:lnTo>
                  <a:lnTo>
                    <a:pt x="674" y="23"/>
                  </a:lnTo>
                  <a:lnTo>
                    <a:pt x="676" y="24"/>
                  </a:lnTo>
                  <a:lnTo>
                    <a:pt x="678" y="24"/>
                  </a:lnTo>
                  <a:close/>
                  <a:moveTo>
                    <a:pt x="708" y="117"/>
                  </a:moveTo>
                  <a:lnTo>
                    <a:pt x="713" y="113"/>
                  </a:lnTo>
                  <a:lnTo>
                    <a:pt x="717" y="125"/>
                  </a:lnTo>
                  <a:lnTo>
                    <a:pt x="713" y="135"/>
                  </a:lnTo>
                  <a:lnTo>
                    <a:pt x="708" y="133"/>
                  </a:lnTo>
                  <a:lnTo>
                    <a:pt x="706" y="123"/>
                  </a:lnTo>
                  <a:lnTo>
                    <a:pt x="708" y="11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" name="Freeform 50">
              <a:extLst>
                <a:ext uri="{FF2B5EF4-FFF2-40B4-BE49-F238E27FC236}">
                  <a16:creationId xmlns:a16="http://schemas.microsoft.com/office/drawing/2014/main" id="{ED10CE76-8E74-FA1E-A53C-E6A2B03F5A21}"/>
                </a:ext>
              </a:extLst>
            </p:cNvPr>
            <p:cNvSpPr>
              <a:spLocks/>
            </p:cNvSpPr>
            <p:nvPr/>
          </p:nvSpPr>
          <p:spPr bwMode="auto">
            <a:xfrm>
              <a:off x="2909888" y="2919413"/>
              <a:ext cx="103188" cy="146050"/>
            </a:xfrm>
            <a:custGeom>
              <a:avLst/>
              <a:gdLst>
                <a:gd name="T0" fmla="*/ 64 w 65"/>
                <a:gd name="T1" fmla="*/ 22 h 92"/>
                <a:gd name="T2" fmla="*/ 65 w 65"/>
                <a:gd name="T3" fmla="*/ 33 h 92"/>
                <a:gd name="T4" fmla="*/ 62 w 65"/>
                <a:gd name="T5" fmla="*/ 42 h 92"/>
                <a:gd name="T6" fmla="*/ 50 w 65"/>
                <a:gd name="T7" fmla="*/ 57 h 92"/>
                <a:gd name="T8" fmla="*/ 36 w 65"/>
                <a:gd name="T9" fmla="*/ 63 h 92"/>
                <a:gd name="T10" fmla="*/ 29 w 65"/>
                <a:gd name="T11" fmla="*/ 76 h 92"/>
                <a:gd name="T12" fmla="*/ 28 w 65"/>
                <a:gd name="T13" fmla="*/ 86 h 92"/>
                <a:gd name="T14" fmla="*/ 21 w 65"/>
                <a:gd name="T15" fmla="*/ 92 h 92"/>
                <a:gd name="T16" fmla="*/ 15 w 65"/>
                <a:gd name="T17" fmla="*/ 85 h 92"/>
                <a:gd name="T18" fmla="*/ 12 w 65"/>
                <a:gd name="T19" fmla="*/ 83 h 92"/>
                <a:gd name="T20" fmla="*/ 7 w 65"/>
                <a:gd name="T21" fmla="*/ 84 h 92"/>
                <a:gd name="T22" fmla="*/ 7 w 65"/>
                <a:gd name="T23" fmla="*/ 78 h 92"/>
                <a:gd name="T24" fmla="*/ 10 w 65"/>
                <a:gd name="T25" fmla="*/ 75 h 92"/>
                <a:gd name="T26" fmla="*/ 8 w 65"/>
                <a:gd name="T27" fmla="*/ 70 h 92"/>
                <a:gd name="T28" fmla="*/ 14 w 65"/>
                <a:gd name="T29" fmla="*/ 59 h 92"/>
                <a:gd name="T30" fmla="*/ 11 w 65"/>
                <a:gd name="T31" fmla="*/ 52 h 92"/>
                <a:gd name="T32" fmla="*/ 7 w 65"/>
                <a:gd name="T33" fmla="*/ 59 h 92"/>
                <a:gd name="T34" fmla="*/ 0 w 65"/>
                <a:gd name="T35" fmla="*/ 52 h 92"/>
                <a:gd name="T36" fmla="*/ 2 w 65"/>
                <a:gd name="T37" fmla="*/ 49 h 92"/>
                <a:gd name="T38" fmla="*/ 0 w 65"/>
                <a:gd name="T39" fmla="*/ 35 h 92"/>
                <a:gd name="T40" fmla="*/ 4 w 65"/>
                <a:gd name="T41" fmla="*/ 33 h 92"/>
                <a:gd name="T42" fmla="*/ 7 w 65"/>
                <a:gd name="T43" fmla="*/ 23 h 92"/>
                <a:gd name="T44" fmla="*/ 11 w 65"/>
                <a:gd name="T45" fmla="*/ 14 h 92"/>
                <a:gd name="T46" fmla="*/ 10 w 65"/>
                <a:gd name="T47" fmla="*/ 9 h 92"/>
                <a:gd name="T48" fmla="*/ 15 w 65"/>
                <a:gd name="T49" fmla="*/ 6 h 92"/>
                <a:gd name="T50" fmla="*/ 24 w 65"/>
                <a:gd name="T51" fmla="*/ 0 h 92"/>
                <a:gd name="T52" fmla="*/ 35 w 65"/>
                <a:gd name="T53" fmla="*/ 8 h 92"/>
                <a:gd name="T54" fmla="*/ 37 w 65"/>
                <a:gd name="T55" fmla="*/ 8 h 92"/>
                <a:gd name="T56" fmla="*/ 41 w 65"/>
                <a:gd name="T57" fmla="*/ 14 h 92"/>
                <a:gd name="T58" fmla="*/ 50 w 65"/>
                <a:gd name="T59" fmla="*/ 16 h 92"/>
                <a:gd name="T60" fmla="*/ 53 w 65"/>
                <a:gd name="T61" fmla="*/ 13 h 92"/>
                <a:gd name="T62" fmla="*/ 58 w 65"/>
                <a:gd name="T63" fmla="*/ 19 h 92"/>
                <a:gd name="T64" fmla="*/ 64 w 65"/>
                <a:gd name="T65" fmla="*/ 22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65" h="92">
                  <a:moveTo>
                    <a:pt x="64" y="22"/>
                  </a:moveTo>
                  <a:lnTo>
                    <a:pt x="65" y="33"/>
                  </a:lnTo>
                  <a:lnTo>
                    <a:pt x="62" y="42"/>
                  </a:lnTo>
                  <a:lnTo>
                    <a:pt x="50" y="57"/>
                  </a:lnTo>
                  <a:lnTo>
                    <a:pt x="36" y="63"/>
                  </a:lnTo>
                  <a:lnTo>
                    <a:pt x="29" y="76"/>
                  </a:lnTo>
                  <a:lnTo>
                    <a:pt x="28" y="86"/>
                  </a:lnTo>
                  <a:lnTo>
                    <a:pt x="21" y="92"/>
                  </a:lnTo>
                  <a:lnTo>
                    <a:pt x="15" y="85"/>
                  </a:lnTo>
                  <a:lnTo>
                    <a:pt x="12" y="83"/>
                  </a:lnTo>
                  <a:lnTo>
                    <a:pt x="7" y="84"/>
                  </a:lnTo>
                  <a:lnTo>
                    <a:pt x="7" y="78"/>
                  </a:lnTo>
                  <a:lnTo>
                    <a:pt x="10" y="75"/>
                  </a:lnTo>
                  <a:lnTo>
                    <a:pt x="8" y="70"/>
                  </a:lnTo>
                  <a:lnTo>
                    <a:pt x="14" y="59"/>
                  </a:lnTo>
                  <a:lnTo>
                    <a:pt x="11" y="52"/>
                  </a:lnTo>
                  <a:lnTo>
                    <a:pt x="7" y="59"/>
                  </a:lnTo>
                  <a:lnTo>
                    <a:pt x="0" y="52"/>
                  </a:lnTo>
                  <a:lnTo>
                    <a:pt x="2" y="49"/>
                  </a:lnTo>
                  <a:lnTo>
                    <a:pt x="0" y="35"/>
                  </a:lnTo>
                  <a:lnTo>
                    <a:pt x="4" y="33"/>
                  </a:lnTo>
                  <a:lnTo>
                    <a:pt x="7" y="23"/>
                  </a:lnTo>
                  <a:lnTo>
                    <a:pt x="11" y="14"/>
                  </a:lnTo>
                  <a:lnTo>
                    <a:pt x="10" y="9"/>
                  </a:lnTo>
                  <a:lnTo>
                    <a:pt x="15" y="6"/>
                  </a:lnTo>
                  <a:lnTo>
                    <a:pt x="24" y="0"/>
                  </a:lnTo>
                  <a:lnTo>
                    <a:pt x="35" y="8"/>
                  </a:lnTo>
                  <a:lnTo>
                    <a:pt x="37" y="8"/>
                  </a:lnTo>
                  <a:lnTo>
                    <a:pt x="41" y="14"/>
                  </a:lnTo>
                  <a:lnTo>
                    <a:pt x="50" y="16"/>
                  </a:lnTo>
                  <a:lnTo>
                    <a:pt x="53" y="13"/>
                  </a:lnTo>
                  <a:lnTo>
                    <a:pt x="58" y="19"/>
                  </a:lnTo>
                  <a:lnTo>
                    <a:pt x="64" y="2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" name="Freeform 51">
              <a:extLst>
                <a:ext uri="{FF2B5EF4-FFF2-40B4-BE49-F238E27FC236}">
                  <a16:creationId xmlns:a16="http://schemas.microsoft.com/office/drawing/2014/main" id="{1736B61D-47E6-249D-EF9A-BFCC1A12492B}"/>
                </a:ext>
              </a:extLst>
            </p:cNvPr>
            <p:cNvSpPr>
              <a:spLocks/>
            </p:cNvSpPr>
            <p:nvPr/>
          </p:nvSpPr>
          <p:spPr bwMode="auto">
            <a:xfrm>
              <a:off x="3184525" y="2530475"/>
              <a:ext cx="26988" cy="12700"/>
            </a:xfrm>
            <a:custGeom>
              <a:avLst/>
              <a:gdLst>
                <a:gd name="T0" fmla="*/ 11 w 17"/>
                <a:gd name="T1" fmla="*/ 1 h 8"/>
                <a:gd name="T2" fmla="*/ 16 w 17"/>
                <a:gd name="T3" fmla="*/ 2 h 8"/>
                <a:gd name="T4" fmla="*/ 17 w 17"/>
                <a:gd name="T5" fmla="*/ 4 h 8"/>
                <a:gd name="T6" fmla="*/ 14 w 17"/>
                <a:gd name="T7" fmla="*/ 8 h 8"/>
                <a:gd name="T8" fmla="*/ 6 w 17"/>
                <a:gd name="T9" fmla="*/ 7 h 8"/>
                <a:gd name="T10" fmla="*/ 0 w 17"/>
                <a:gd name="T11" fmla="*/ 8 h 8"/>
                <a:gd name="T12" fmla="*/ 0 w 17"/>
                <a:gd name="T13" fmla="*/ 2 h 8"/>
                <a:gd name="T14" fmla="*/ 1 w 17"/>
                <a:gd name="T15" fmla="*/ 0 h 8"/>
                <a:gd name="T16" fmla="*/ 11 w 17"/>
                <a:gd name="T17" fmla="*/ 1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7" h="8">
                  <a:moveTo>
                    <a:pt x="11" y="1"/>
                  </a:moveTo>
                  <a:lnTo>
                    <a:pt x="16" y="2"/>
                  </a:lnTo>
                  <a:lnTo>
                    <a:pt x="17" y="4"/>
                  </a:lnTo>
                  <a:lnTo>
                    <a:pt x="14" y="8"/>
                  </a:lnTo>
                  <a:lnTo>
                    <a:pt x="6" y="7"/>
                  </a:lnTo>
                  <a:lnTo>
                    <a:pt x="0" y="8"/>
                  </a:lnTo>
                  <a:lnTo>
                    <a:pt x="0" y="2"/>
                  </a:lnTo>
                  <a:lnTo>
                    <a:pt x="1" y="0"/>
                  </a:lnTo>
                  <a:lnTo>
                    <a:pt x="11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4" name="Freeform 52">
              <a:extLst>
                <a:ext uri="{FF2B5EF4-FFF2-40B4-BE49-F238E27FC236}">
                  <a16:creationId xmlns:a16="http://schemas.microsoft.com/office/drawing/2014/main" id="{8DF21CB9-9965-148A-4360-5BCBDE7B6644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9263" y="2525713"/>
              <a:ext cx="36513" cy="20638"/>
            </a:xfrm>
            <a:custGeom>
              <a:avLst/>
              <a:gdLst>
                <a:gd name="T0" fmla="*/ 8 w 23"/>
                <a:gd name="T1" fmla="*/ 0 h 13"/>
                <a:gd name="T2" fmla="*/ 16 w 23"/>
                <a:gd name="T3" fmla="*/ 3 h 13"/>
                <a:gd name="T4" fmla="*/ 20 w 23"/>
                <a:gd name="T5" fmla="*/ 6 h 13"/>
                <a:gd name="T6" fmla="*/ 23 w 23"/>
                <a:gd name="T7" fmla="*/ 9 h 13"/>
                <a:gd name="T8" fmla="*/ 15 w 23"/>
                <a:gd name="T9" fmla="*/ 10 h 13"/>
                <a:gd name="T10" fmla="*/ 11 w 23"/>
                <a:gd name="T11" fmla="*/ 13 h 13"/>
                <a:gd name="T12" fmla="*/ 5 w 23"/>
                <a:gd name="T13" fmla="*/ 9 h 13"/>
                <a:gd name="T14" fmla="*/ 0 w 23"/>
                <a:gd name="T15" fmla="*/ 5 h 13"/>
                <a:gd name="T16" fmla="*/ 2 w 23"/>
                <a:gd name="T17" fmla="*/ 2 h 13"/>
                <a:gd name="T18" fmla="*/ 6 w 23"/>
                <a:gd name="T19" fmla="*/ 0 h 13"/>
                <a:gd name="T20" fmla="*/ 8 w 23"/>
                <a:gd name="T21" fmla="*/ 0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3" h="13">
                  <a:moveTo>
                    <a:pt x="8" y="0"/>
                  </a:moveTo>
                  <a:lnTo>
                    <a:pt x="16" y="3"/>
                  </a:lnTo>
                  <a:lnTo>
                    <a:pt x="20" y="6"/>
                  </a:lnTo>
                  <a:lnTo>
                    <a:pt x="23" y="9"/>
                  </a:lnTo>
                  <a:lnTo>
                    <a:pt x="15" y="10"/>
                  </a:lnTo>
                  <a:lnTo>
                    <a:pt x="11" y="13"/>
                  </a:lnTo>
                  <a:lnTo>
                    <a:pt x="5" y="9"/>
                  </a:lnTo>
                  <a:lnTo>
                    <a:pt x="0" y="5"/>
                  </a:lnTo>
                  <a:lnTo>
                    <a:pt x="2" y="2"/>
                  </a:lnTo>
                  <a:lnTo>
                    <a:pt x="6" y="0"/>
                  </a:lnTo>
                  <a:lnTo>
                    <a:pt x="8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5" name="Freeform 53">
              <a:extLst>
                <a:ext uri="{FF2B5EF4-FFF2-40B4-BE49-F238E27FC236}">
                  <a16:creationId xmlns:a16="http://schemas.microsoft.com/office/drawing/2014/main" id="{A05C1DAD-D177-D59A-8969-C99F46DA2D42}"/>
                </a:ext>
              </a:extLst>
            </p:cNvPr>
            <p:cNvSpPr>
              <a:spLocks/>
            </p:cNvSpPr>
            <p:nvPr/>
          </p:nvSpPr>
          <p:spPr bwMode="auto">
            <a:xfrm>
              <a:off x="2887663" y="2416175"/>
              <a:ext cx="180975" cy="80963"/>
            </a:xfrm>
            <a:custGeom>
              <a:avLst/>
              <a:gdLst>
                <a:gd name="T0" fmla="*/ 33 w 114"/>
                <a:gd name="T1" fmla="*/ 0 h 51"/>
                <a:gd name="T2" fmla="*/ 42 w 114"/>
                <a:gd name="T3" fmla="*/ 2 h 51"/>
                <a:gd name="T4" fmla="*/ 50 w 114"/>
                <a:gd name="T5" fmla="*/ 2 h 51"/>
                <a:gd name="T6" fmla="*/ 59 w 114"/>
                <a:gd name="T7" fmla="*/ 8 h 51"/>
                <a:gd name="T8" fmla="*/ 64 w 114"/>
                <a:gd name="T9" fmla="*/ 13 h 51"/>
                <a:gd name="T10" fmla="*/ 73 w 114"/>
                <a:gd name="T11" fmla="*/ 11 h 51"/>
                <a:gd name="T12" fmla="*/ 77 w 114"/>
                <a:gd name="T13" fmla="*/ 15 h 51"/>
                <a:gd name="T14" fmla="*/ 84 w 114"/>
                <a:gd name="T15" fmla="*/ 24 h 51"/>
                <a:gd name="T16" fmla="*/ 90 w 114"/>
                <a:gd name="T17" fmla="*/ 31 h 51"/>
                <a:gd name="T18" fmla="*/ 94 w 114"/>
                <a:gd name="T19" fmla="*/ 31 h 51"/>
                <a:gd name="T20" fmla="*/ 100 w 114"/>
                <a:gd name="T21" fmla="*/ 34 h 51"/>
                <a:gd name="T22" fmla="*/ 99 w 114"/>
                <a:gd name="T23" fmla="*/ 37 h 51"/>
                <a:gd name="T24" fmla="*/ 106 w 114"/>
                <a:gd name="T25" fmla="*/ 39 h 51"/>
                <a:gd name="T26" fmla="*/ 114 w 114"/>
                <a:gd name="T27" fmla="*/ 45 h 51"/>
                <a:gd name="T28" fmla="*/ 112 w 114"/>
                <a:gd name="T29" fmla="*/ 48 h 51"/>
                <a:gd name="T30" fmla="*/ 104 w 114"/>
                <a:gd name="T31" fmla="*/ 50 h 51"/>
                <a:gd name="T32" fmla="*/ 97 w 114"/>
                <a:gd name="T33" fmla="*/ 51 h 51"/>
                <a:gd name="T34" fmla="*/ 90 w 114"/>
                <a:gd name="T35" fmla="*/ 48 h 51"/>
                <a:gd name="T36" fmla="*/ 73 w 114"/>
                <a:gd name="T37" fmla="*/ 50 h 51"/>
                <a:gd name="T38" fmla="*/ 82 w 114"/>
                <a:gd name="T39" fmla="*/ 42 h 51"/>
                <a:gd name="T40" fmla="*/ 79 w 114"/>
                <a:gd name="T41" fmla="*/ 39 h 51"/>
                <a:gd name="T42" fmla="*/ 71 w 114"/>
                <a:gd name="T43" fmla="*/ 37 h 51"/>
                <a:gd name="T44" fmla="*/ 68 w 114"/>
                <a:gd name="T45" fmla="*/ 33 h 51"/>
                <a:gd name="T46" fmla="*/ 67 w 114"/>
                <a:gd name="T47" fmla="*/ 24 h 51"/>
                <a:gd name="T48" fmla="*/ 60 w 114"/>
                <a:gd name="T49" fmla="*/ 25 h 51"/>
                <a:gd name="T50" fmla="*/ 51 w 114"/>
                <a:gd name="T51" fmla="*/ 21 h 51"/>
                <a:gd name="T52" fmla="*/ 48 w 114"/>
                <a:gd name="T53" fmla="*/ 18 h 51"/>
                <a:gd name="T54" fmla="*/ 35 w 114"/>
                <a:gd name="T55" fmla="*/ 15 h 51"/>
                <a:gd name="T56" fmla="*/ 32 w 114"/>
                <a:gd name="T57" fmla="*/ 12 h 51"/>
                <a:gd name="T58" fmla="*/ 36 w 114"/>
                <a:gd name="T59" fmla="*/ 9 h 51"/>
                <a:gd name="T60" fmla="*/ 26 w 114"/>
                <a:gd name="T61" fmla="*/ 8 h 51"/>
                <a:gd name="T62" fmla="*/ 16 w 114"/>
                <a:gd name="T63" fmla="*/ 14 h 51"/>
                <a:gd name="T64" fmla="*/ 12 w 114"/>
                <a:gd name="T65" fmla="*/ 14 h 51"/>
                <a:gd name="T66" fmla="*/ 10 w 114"/>
                <a:gd name="T67" fmla="*/ 19 h 51"/>
                <a:gd name="T68" fmla="*/ 4 w 114"/>
                <a:gd name="T69" fmla="*/ 20 h 51"/>
                <a:gd name="T70" fmla="*/ 0 w 114"/>
                <a:gd name="T71" fmla="*/ 19 h 51"/>
                <a:gd name="T72" fmla="*/ 6 w 114"/>
                <a:gd name="T73" fmla="*/ 14 h 51"/>
                <a:gd name="T74" fmla="*/ 10 w 114"/>
                <a:gd name="T75" fmla="*/ 9 h 51"/>
                <a:gd name="T76" fmla="*/ 15 w 114"/>
                <a:gd name="T77" fmla="*/ 6 h 51"/>
                <a:gd name="T78" fmla="*/ 22 w 114"/>
                <a:gd name="T79" fmla="*/ 3 h 51"/>
                <a:gd name="T80" fmla="*/ 29 w 114"/>
                <a:gd name="T81" fmla="*/ 2 h 51"/>
                <a:gd name="T82" fmla="*/ 33 w 114"/>
                <a:gd name="T83" fmla="*/ 0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14" h="51">
                  <a:moveTo>
                    <a:pt x="33" y="0"/>
                  </a:moveTo>
                  <a:lnTo>
                    <a:pt x="42" y="2"/>
                  </a:lnTo>
                  <a:lnTo>
                    <a:pt x="50" y="2"/>
                  </a:lnTo>
                  <a:lnTo>
                    <a:pt x="59" y="8"/>
                  </a:lnTo>
                  <a:lnTo>
                    <a:pt x="64" y="13"/>
                  </a:lnTo>
                  <a:lnTo>
                    <a:pt x="73" y="11"/>
                  </a:lnTo>
                  <a:lnTo>
                    <a:pt x="77" y="15"/>
                  </a:lnTo>
                  <a:lnTo>
                    <a:pt x="84" y="24"/>
                  </a:lnTo>
                  <a:lnTo>
                    <a:pt x="90" y="31"/>
                  </a:lnTo>
                  <a:lnTo>
                    <a:pt x="94" y="31"/>
                  </a:lnTo>
                  <a:lnTo>
                    <a:pt x="100" y="34"/>
                  </a:lnTo>
                  <a:lnTo>
                    <a:pt x="99" y="37"/>
                  </a:lnTo>
                  <a:lnTo>
                    <a:pt x="106" y="39"/>
                  </a:lnTo>
                  <a:lnTo>
                    <a:pt x="114" y="45"/>
                  </a:lnTo>
                  <a:lnTo>
                    <a:pt x="112" y="48"/>
                  </a:lnTo>
                  <a:lnTo>
                    <a:pt x="104" y="50"/>
                  </a:lnTo>
                  <a:lnTo>
                    <a:pt x="97" y="51"/>
                  </a:lnTo>
                  <a:lnTo>
                    <a:pt x="90" y="48"/>
                  </a:lnTo>
                  <a:lnTo>
                    <a:pt x="73" y="50"/>
                  </a:lnTo>
                  <a:lnTo>
                    <a:pt x="82" y="42"/>
                  </a:lnTo>
                  <a:lnTo>
                    <a:pt x="79" y="39"/>
                  </a:lnTo>
                  <a:lnTo>
                    <a:pt x="71" y="37"/>
                  </a:lnTo>
                  <a:lnTo>
                    <a:pt x="68" y="33"/>
                  </a:lnTo>
                  <a:lnTo>
                    <a:pt x="67" y="24"/>
                  </a:lnTo>
                  <a:lnTo>
                    <a:pt x="60" y="25"/>
                  </a:lnTo>
                  <a:lnTo>
                    <a:pt x="51" y="21"/>
                  </a:lnTo>
                  <a:lnTo>
                    <a:pt x="48" y="18"/>
                  </a:lnTo>
                  <a:lnTo>
                    <a:pt x="35" y="15"/>
                  </a:lnTo>
                  <a:lnTo>
                    <a:pt x="32" y="12"/>
                  </a:lnTo>
                  <a:lnTo>
                    <a:pt x="36" y="9"/>
                  </a:lnTo>
                  <a:lnTo>
                    <a:pt x="26" y="8"/>
                  </a:lnTo>
                  <a:lnTo>
                    <a:pt x="16" y="14"/>
                  </a:lnTo>
                  <a:lnTo>
                    <a:pt x="12" y="14"/>
                  </a:lnTo>
                  <a:lnTo>
                    <a:pt x="10" y="19"/>
                  </a:lnTo>
                  <a:lnTo>
                    <a:pt x="4" y="20"/>
                  </a:lnTo>
                  <a:lnTo>
                    <a:pt x="0" y="19"/>
                  </a:lnTo>
                  <a:lnTo>
                    <a:pt x="6" y="14"/>
                  </a:lnTo>
                  <a:lnTo>
                    <a:pt x="10" y="9"/>
                  </a:lnTo>
                  <a:lnTo>
                    <a:pt x="15" y="6"/>
                  </a:lnTo>
                  <a:lnTo>
                    <a:pt x="22" y="3"/>
                  </a:lnTo>
                  <a:lnTo>
                    <a:pt x="29" y="2"/>
                  </a:lnTo>
                  <a:lnTo>
                    <a:pt x="33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6" name="Freeform 54">
              <a:extLst>
                <a:ext uri="{FF2B5EF4-FFF2-40B4-BE49-F238E27FC236}">
                  <a16:creationId xmlns:a16="http://schemas.microsoft.com/office/drawing/2014/main" id="{8F971947-8D67-FD27-EB25-B091D77A91E1}"/>
                </a:ext>
              </a:extLst>
            </p:cNvPr>
            <p:cNvSpPr>
              <a:spLocks/>
            </p:cNvSpPr>
            <p:nvPr/>
          </p:nvSpPr>
          <p:spPr bwMode="auto">
            <a:xfrm>
              <a:off x="4818063" y="3295650"/>
              <a:ext cx="133350" cy="147638"/>
            </a:xfrm>
            <a:custGeom>
              <a:avLst/>
              <a:gdLst>
                <a:gd name="T0" fmla="*/ 61 w 84"/>
                <a:gd name="T1" fmla="*/ 93 h 93"/>
                <a:gd name="T2" fmla="*/ 56 w 84"/>
                <a:gd name="T3" fmla="*/ 92 h 93"/>
                <a:gd name="T4" fmla="*/ 51 w 84"/>
                <a:gd name="T5" fmla="*/ 93 h 93"/>
                <a:gd name="T6" fmla="*/ 47 w 84"/>
                <a:gd name="T7" fmla="*/ 91 h 93"/>
                <a:gd name="T8" fmla="*/ 41 w 84"/>
                <a:gd name="T9" fmla="*/ 91 h 93"/>
                <a:gd name="T10" fmla="*/ 36 w 84"/>
                <a:gd name="T11" fmla="*/ 85 h 93"/>
                <a:gd name="T12" fmla="*/ 27 w 84"/>
                <a:gd name="T13" fmla="*/ 82 h 93"/>
                <a:gd name="T14" fmla="*/ 25 w 84"/>
                <a:gd name="T15" fmla="*/ 74 h 93"/>
                <a:gd name="T16" fmla="*/ 25 w 84"/>
                <a:gd name="T17" fmla="*/ 69 h 93"/>
                <a:gd name="T18" fmla="*/ 19 w 84"/>
                <a:gd name="T19" fmla="*/ 67 h 93"/>
                <a:gd name="T20" fmla="*/ 8 w 84"/>
                <a:gd name="T21" fmla="*/ 52 h 93"/>
                <a:gd name="T22" fmla="*/ 5 w 84"/>
                <a:gd name="T23" fmla="*/ 44 h 93"/>
                <a:gd name="T24" fmla="*/ 3 w 84"/>
                <a:gd name="T25" fmla="*/ 42 h 93"/>
                <a:gd name="T26" fmla="*/ 0 w 84"/>
                <a:gd name="T27" fmla="*/ 31 h 93"/>
                <a:gd name="T28" fmla="*/ 12 w 84"/>
                <a:gd name="T29" fmla="*/ 32 h 93"/>
                <a:gd name="T30" fmla="*/ 15 w 84"/>
                <a:gd name="T31" fmla="*/ 34 h 93"/>
                <a:gd name="T32" fmla="*/ 19 w 84"/>
                <a:gd name="T33" fmla="*/ 33 h 93"/>
                <a:gd name="T34" fmla="*/ 26 w 84"/>
                <a:gd name="T35" fmla="*/ 24 h 93"/>
                <a:gd name="T36" fmla="*/ 36 w 84"/>
                <a:gd name="T37" fmla="*/ 13 h 93"/>
                <a:gd name="T38" fmla="*/ 39 w 84"/>
                <a:gd name="T39" fmla="*/ 12 h 93"/>
                <a:gd name="T40" fmla="*/ 41 w 84"/>
                <a:gd name="T41" fmla="*/ 8 h 93"/>
                <a:gd name="T42" fmla="*/ 48 w 84"/>
                <a:gd name="T43" fmla="*/ 1 h 93"/>
                <a:gd name="T44" fmla="*/ 57 w 84"/>
                <a:gd name="T45" fmla="*/ 0 h 93"/>
                <a:gd name="T46" fmla="*/ 57 w 84"/>
                <a:gd name="T47" fmla="*/ 5 h 93"/>
                <a:gd name="T48" fmla="*/ 67 w 84"/>
                <a:gd name="T49" fmla="*/ 4 h 93"/>
                <a:gd name="T50" fmla="*/ 71 w 84"/>
                <a:gd name="T51" fmla="*/ 8 h 93"/>
                <a:gd name="T52" fmla="*/ 73 w 84"/>
                <a:gd name="T53" fmla="*/ 11 h 93"/>
                <a:gd name="T54" fmla="*/ 79 w 84"/>
                <a:gd name="T55" fmla="*/ 12 h 93"/>
                <a:gd name="T56" fmla="*/ 84 w 84"/>
                <a:gd name="T57" fmla="*/ 16 h 93"/>
                <a:gd name="T58" fmla="*/ 83 w 84"/>
                <a:gd name="T59" fmla="*/ 34 h 93"/>
                <a:gd name="T60" fmla="*/ 81 w 84"/>
                <a:gd name="T61" fmla="*/ 44 h 93"/>
                <a:gd name="T62" fmla="*/ 79 w 84"/>
                <a:gd name="T63" fmla="*/ 55 h 93"/>
                <a:gd name="T64" fmla="*/ 81 w 84"/>
                <a:gd name="T65" fmla="*/ 58 h 93"/>
                <a:gd name="T66" fmla="*/ 79 w 84"/>
                <a:gd name="T67" fmla="*/ 67 h 93"/>
                <a:gd name="T68" fmla="*/ 78 w 84"/>
                <a:gd name="T69" fmla="*/ 68 h 93"/>
                <a:gd name="T70" fmla="*/ 74 w 84"/>
                <a:gd name="T71" fmla="*/ 78 h 93"/>
                <a:gd name="T72" fmla="*/ 61 w 84"/>
                <a:gd name="T73" fmla="*/ 9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84" h="93">
                  <a:moveTo>
                    <a:pt x="61" y="93"/>
                  </a:moveTo>
                  <a:lnTo>
                    <a:pt x="56" y="92"/>
                  </a:lnTo>
                  <a:lnTo>
                    <a:pt x="51" y="93"/>
                  </a:lnTo>
                  <a:lnTo>
                    <a:pt x="47" y="91"/>
                  </a:lnTo>
                  <a:lnTo>
                    <a:pt x="41" y="91"/>
                  </a:lnTo>
                  <a:lnTo>
                    <a:pt x="36" y="85"/>
                  </a:lnTo>
                  <a:lnTo>
                    <a:pt x="27" y="82"/>
                  </a:lnTo>
                  <a:lnTo>
                    <a:pt x="25" y="74"/>
                  </a:lnTo>
                  <a:lnTo>
                    <a:pt x="25" y="69"/>
                  </a:lnTo>
                  <a:lnTo>
                    <a:pt x="19" y="67"/>
                  </a:lnTo>
                  <a:lnTo>
                    <a:pt x="8" y="52"/>
                  </a:lnTo>
                  <a:lnTo>
                    <a:pt x="5" y="44"/>
                  </a:lnTo>
                  <a:lnTo>
                    <a:pt x="3" y="42"/>
                  </a:lnTo>
                  <a:lnTo>
                    <a:pt x="0" y="31"/>
                  </a:lnTo>
                  <a:lnTo>
                    <a:pt x="12" y="32"/>
                  </a:lnTo>
                  <a:lnTo>
                    <a:pt x="15" y="34"/>
                  </a:lnTo>
                  <a:lnTo>
                    <a:pt x="19" y="33"/>
                  </a:lnTo>
                  <a:lnTo>
                    <a:pt x="26" y="24"/>
                  </a:lnTo>
                  <a:lnTo>
                    <a:pt x="36" y="13"/>
                  </a:lnTo>
                  <a:lnTo>
                    <a:pt x="39" y="12"/>
                  </a:lnTo>
                  <a:lnTo>
                    <a:pt x="41" y="8"/>
                  </a:lnTo>
                  <a:lnTo>
                    <a:pt x="48" y="1"/>
                  </a:lnTo>
                  <a:lnTo>
                    <a:pt x="57" y="0"/>
                  </a:lnTo>
                  <a:lnTo>
                    <a:pt x="57" y="5"/>
                  </a:lnTo>
                  <a:lnTo>
                    <a:pt x="67" y="4"/>
                  </a:lnTo>
                  <a:lnTo>
                    <a:pt x="71" y="8"/>
                  </a:lnTo>
                  <a:lnTo>
                    <a:pt x="73" y="11"/>
                  </a:lnTo>
                  <a:lnTo>
                    <a:pt x="79" y="12"/>
                  </a:lnTo>
                  <a:lnTo>
                    <a:pt x="84" y="16"/>
                  </a:lnTo>
                  <a:lnTo>
                    <a:pt x="83" y="34"/>
                  </a:lnTo>
                  <a:lnTo>
                    <a:pt x="81" y="44"/>
                  </a:lnTo>
                  <a:lnTo>
                    <a:pt x="79" y="55"/>
                  </a:lnTo>
                  <a:lnTo>
                    <a:pt x="81" y="58"/>
                  </a:lnTo>
                  <a:lnTo>
                    <a:pt x="79" y="67"/>
                  </a:lnTo>
                  <a:lnTo>
                    <a:pt x="78" y="68"/>
                  </a:lnTo>
                  <a:lnTo>
                    <a:pt x="74" y="78"/>
                  </a:lnTo>
                  <a:lnTo>
                    <a:pt x="61" y="9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7" name="Freeform 55">
              <a:extLst>
                <a:ext uri="{FF2B5EF4-FFF2-40B4-BE49-F238E27FC236}">
                  <a16:creationId xmlns:a16="http://schemas.microsoft.com/office/drawing/2014/main" id="{110F5DAB-6B12-EA6A-41C0-D4FBFBE772E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14875" y="3343275"/>
              <a:ext cx="168275" cy="201613"/>
            </a:xfrm>
            <a:custGeom>
              <a:avLst/>
              <a:gdLst>
                <a:gd name="T0" fmla="*/ 106 w 106"/>
                <a:gd name="T1" fmla="*/ 61 h 127"/>
                <a:gd name="T2" fmla="*/ 91 w 106"/>
                <a:gd name="T3" fmla="*/ 72 h 127"/>
                <a:gd name="T4" fmla="*/ 80 w 106"/>
                <a:gd name="T5" fmla="*/ 82 h 127"/>
                <a:gd name="T6" fmla="*/ 76 w 106"/>
                <a:gd name="T7" fmla="*/ 91 h 127"/>
                <a:gd name="T8" fmla="*/ 72 w 106"/>
                <a:gd name="T9" fmla="*/ 97 h 127"/>
                <a:gd name="T10" fmla="*/ 66 w 106"/>
                <a:gd name="T11" fmla="*/ 98 h 127"/>
                <a:gd name="T12" fmla="*/ 65 w 106"/>
                <a:gd name="T13" fmla="*/ 104 h 127"/>
                <a:gd name="T14" fmla="*/ 62 w 106"/>
                <a:gd name="T15" fmla="*/ 109 h 127"/>
                <a:gd name="T16" fmla="*/ 55 w 106"/>
                <a:gd name="T17" fmla="*/ 112 h 127"/>
                <a:gd name="T18" fmla="*/ 47 w 106"/>
                <a:gd name="T19" fmla="*/ 111 h 127"/>
                <a:gd name="T20" fmla="*/ 41 w 106"/>
                <a:gd name="T21" fmla="*/ 106 h 127"/>
                <a:gd name="T22" fmla="*/ 37 w 106"/>
                <a:gd name="T23" fmla="*/ 105 h 127"/>
                <a:gd name="T24" fmla="*/ 32 w 106"/>
                <a:gd name="T25" fmla="*/ 109 h 127"/>
                <a:gd name="T26" fmla="*/ 28 w 106"/>
                <a:gd name="T27" fmla="*/ 115 h 127"/>
                <a:gd name="T28" fmla="*/ 23 w 106"/>
                <a:gd name="T29" fmla="*/ 120 h 127"/>
                <a:gd name="T30" fmla="*/ 17 w 106"/>
                <a:gd name="T31" fmla="*/ 125 h 127"/>
                <a:gd name="T32" fmla="*/ 10 w 106"/>
                <a:gd name="T33" fmla="*/ 127 h 127"/>
                <a:gd name="T34" fmla="*/ 7 w 106"/>
                <a:gd name="T35" fmla="*/ 122 h 127"/>
                <a:gd name="T36" fmla="*/ 8 w 106"/>
                <a:gd name="T37" fmla="*/ 113 h 127"/>
                <a:gd name="T38" fmla="*/ 3 w 106"/>
                <a:gd name="T39" fmla="*/ 100 h 127"/>
                <a:gd name="T40" fmla="*/ 0 w 106"/>
                <a:gd name="T41" fmla="*/ 98 h 127"/>
                <a:gd name="T42" fmla="*/ 2 w 106"/>
                <a:gd name="T43" fmla="*/ 57 h 127"/>
                <a:gd name="T44" fmla="*/ 13 w 106"/>
                <a:gd name="T45" fmla="*/ 57 h 127"/>
                <a:gd name="T46" fmla="*/ 15 w 106"/>
                <a:gd name="T47" fmla="*/ 7 h 127"/>
                <a:gd name="T48" fmla="*/ 24 w 106"/>
                <a:gd name="T49" fmla="*/ 7 h 127"/>
                <a:gd name="T50" fmla="*/ 41 w 106"/>
                <a:gd name="T51" fmla="*/ 2 h 127"/>
                <a:gd name="T52" fmla="*/ 45 w 106"/>
                <a:gd name="T53" fmla="*/ 7 h 127"/>
                <a:gd name="T54" fmla="*/ 52 w 106"/>
                <a:gd name="T55" fmla="*/ 3 h 127"/>
                <a:gd name="T56" fmla="*/ 56 w 106"/>
                <a:gd name="T57" fmla="*/ 3 h 127"/>
                <a:gd name="T58" fmla="*/ 62 w 106"/>
                <a:gd name="T59" fmla="*/ 0 h 127"/>
                <a:gd name="T60" fmla="*/ 65 w 106"/>
                <a:gd name="T61" fmla="*/ 1 h 127"/>
                <a:gd name="T62" fmla="*/ 68 w 106"/>
                <a:gd name="T63" fmla="*/ 12 h 127"/>
                <a:gd name="T64" fmla="*/ 70 w 106"/>
                <a:gd name="T65" fmla="*/ 14 h 127"/>
                <a:gd name="T66" fmla="*/ 73 w 106"/>
                <a:gd name="T67" fmla="*/ 22 h 127"/>
                <a:gd name="T68" fmla="*/ 84 w 106"/>
                <a:gd name="T69" fmla="*/ 37 h 127"/>
                <a:gd name="T70" fmla="*/ 90 w 106"/>
                <a:gd name="T71" fmla="*/ 39 h 127"/>
                <a:gd name="T72" fmla="*/ 90 w 106"/>
                <a:gd name="T73" fmla="*/ 44 h 127"/>
                <a:gd name="T74" fmla="*/ 92 w 106"/>
                <a:gd name="T75" fmla="*/ 52 h 127"/>
                <a:gd name="T76" fmla="*/ 101 w 106"/>
                <a:gd name="T77" fmla="*/ 55 h 127"/>
                <a:gd name="T78" fmla="*/ 106 w 106"/>
                <a:gd name="T79" fmla="*/ 61 h 1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06" h="127">
                  <a:moveTo>
                    <a:pt x="106" y="61"/>
                  </a:moveTo>
                  <a:lnTo>
                    <a:pt x="91" y="72"/>
                  </a:lnTo>
                  <a:lnTo>
                    <a:pt x="80" y="82"/>
                  </a:lnTo>
                  <a:lnTo>
                    <a:pt x="76" y="91"/>
                  </a:lnTo>
                  <a:lnTo>
                    <a:pt x="72" y="97"/>
                  </a:lnTo>
                  <a:lnTo>
                    <a:pt x="66" y="98"/>
                  </a:lnTo>
                  <a:lnTo>
                    <a:pt x="65" y="104"/>
                  </a:lnTo>
                  <a:lnTo>
                    <a:pt x="62" y="109"/>
                  </a:lnTo>
                  <a:lnTo>
                    <a:pt x="55" y="112"/>
                  </a:lnTo>
                  <a:lnTo>
                    <a:pt x="47" y="111"/>
                  </a:lnTo>
                  <a:lnTo>
                    <a:pt x="41" y="106"/>
                  </a:lnTo>
                  <a:lnTo>
                    <a:pt x="37" y="105"/>
                  </a:lnTo>
                  <a:lnTo>
                    <a:pt x="32" y="109"/>
                  </a:lnTo>
                  <a:lnTo>
                    <a:pt x="28" y="115"/>
                  </a:lnTo>
                  <a:lnTo>
                    <a:pt x="23" y="120"/>
                  </a:lnTo>
                  <a:lnTo>
                    <a:pt x="17" y="125"/>
                  </a:lnTo>
                  <a:lnTo>
                    <a:pt x="10" y="127"/>
                  </a:lnTo>
                  <a:lnTo>
                    <a:pt x="7" y="122"/>
                  </a:lnTo>
                  <a:lnTo>
                    <a:pt x="8" y="113"/>
                  </a:lnTo>
                  <a:lnTo>
                    <a:pt x="3" y="100"/>
                  </a:lnTo>
                  <a:lnTo>
                    <a:pt x="0" y="98"/>
                  </a:lnTo>
                  <a:lnTo>
                    <a:pt x="2" y="57"/>
                  </a:lnTo>
                  <a:lnTo>
                    <a:pt x="13" y="57"/>
                  </a:lnTo>
                  <a:lnTo>
                    <a:pt x="15" y="7"/>
                  </a:lnTo>
                  <a:lnTo>
                    <a:pt x="24" y="7"/>
                  </a:lnTo>
                  <a:lnTo>
                    <a:pt x="41" y="2"/>
                  </a:lnTo>
                  <a:lnTo>
                    <a:pt x="45" y="7"/>
                  </a:lnTo>
                  <a:lnTo>
                    <a:pt x="52" y="3"/>
                  </a:lnTo>
                  <a:lnTo>
                    <a:pt x="56" y="3"/>
                  </a:lnTo>
                  <a:lnTo>
                    <a:pt x="62" y="0"/>
                  </a:lnTo>
                  <a:lnTo>
                    <a:pt x="65" y="1"/>
                  </a:lnTo>
                  <a:lnTo>
                    <a:pt x="68" y="12"/>
                  </a:lnTo>
                  <a:lnTo>
                    <a:pt x="70" y="14"/>
                  </a:lnTo>
                  <a:lnTo>
                    <a:pt x="73" y="22"/>
                  </a:lnTo>
                  <a:lnTo>
                    <a:pt x="84" y="37"/>
                  </a:lnTo>
                  <a:lnTo>
                    <a:pt x="90" y="39"/>
                  </a:lnTo>
                  <a:lnTo>
                    <a:pt x="90" y="44"/>
                  </a:lnTo>
                  <a:lnTo>
                    <a:pt x="92" y="52"/>
                  </a:lnTo>
                  <a:lnTo>
                    <a:pt x="101" y="55"/>
                  </a:lnTo>
                  <a:lnTo>
                    <a:pt x="106" y="6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8" name="Freeform 56">
              <a:extLst>
                <a:ext uri="{FF2B5EF4-FFF2-40B4-BE49-F238E27FC236}">
                  <a16:creationId xmlns:a16="http://schemas.microsoft.com/office/drawing/2014/main" id="{F4058092-2BFA-CDC0-B361-0F81984F1916}"/>
                </a:ext>
              </a:extLst>
            </p:cNvPr>
            <p:cNvSpPr>
              <a:spLocks/>
            </p:cNvSpPr>
            <p:nvPr/>
          </p:nvSpPr>
          <p:spPr bwMode="auto">
            <a:xfrm>
              <a:off x="4578350" y="3325813"/>
              <a:ext cx="234950" cy="266700"/>
            </a:xfrm>
            <a:custGeom>
              <a:avLst/>
              <a:gdLst>
                <a:gd name="T0" fmla="*/ 86 w 148"/>
                <a:gd name="T1" fmla="*/ 109 h 168"/>
                <a:gd name="T2" fmla="*/ 83 w 148"/>
                <a:gd name="T3" fmla="*/ 160 h 168"/>
                <a:gd name="T4" fmla="*/ 74 w 148"/>
                <a:gd name="T5" fmla="*/ 167 h 168"/>
                <a:gd name="T6" fmla="*/ 68 w 148"/>
                <a:gd name="T7" fmla="*/ 168 h 168"/>
                <a:gd name="T8" fmla="*/ 60 w 148"/>
                <a:gd name="T9" fmla="*/ 166 h 168"/>
                <a:gd name="T10" fmla="*/ 56 w 148"/>
                <a:gd name="T11" fmla="*/ 165 h 168"/>
                <a:gd name="T12" fmla="*/ 55 w 148"/>
                <a:gd name="T13" fmla="*/ 158 h 168"/>
                <a:gd name="T14" fmla="*/ 50 w 148"/>
                <a:gd name="T15" fmla="*/ 155 h 168"/>
                <a:gd name="T16" fmla="*/ 45 w 148"/>
                <a:gd name="T17" fmla="*/ 161 h 168"/>
                <a:gd name="T18" fmla="*/ 37 w 148"/>
                <a:gd name="T19" fmla="*/ 152 h 168"/>
                <a:gd name="T20" fmla="*/ 34 w 148"/>
                <a:gd name="T21" fmla="*/ 141 h 168"/>
                <a:gd name="T22" fmla="*/ 32 w 148"/>
                <a:gd name="T23" fmla="*/ 127 h 168"/>
                <a:gd name="T24" fmla="*/ 30 w 148"/>
                <a:gd name="T25" fmla="*/ 117 h 168"/>
                <a:gd name="T26" fmla="*/ 26 w 148"/>
                <a:gd name="T27" fmla="*/ 97 h 168"/>
                <a:gd name="T28" fmla="*/ 27 w 148"/>
                <a:gd name="T29" fmla="*/ 79 h 168"/>
                <a:gd name="T30" fmla="*/ 26 w 148"/>
                <a:gd name="T31" fmla="*/ 71 h 168"/>
                <a:gd name="T32" fmla="*/ 22 w 148"/>
                <a:gd name="T33" fmla="*/ 66 h 168"/>
                <a:gd name="T34" fmla="*/ 16 w 148"/>
                <a:gd name="T35" fmla="*/ 55 h 168"/>
                <a:gd name="T36" fmla="*/ 11 w 148"/>
                <a:gd name="T37" fmla="*/ 37 h 168"/>
                <a:gd name="T38" fmla="*/ 9 w 148"/>
                <a:gd name="T39" fmla="*/ 29 h 168"/>
                <a:gd name="T40" fmla="*/ 0 w 148"/>
                <a:gd name="T41" fmla="*/ 15 h 168"/>
                <a:gd name="T42" fmla="*/ 0 w 148"/>
                <a:gd name="T43" fmla="*/ 5 h 168"/>
                <a:gd name="T44" fmla="*/ 5 w 148"/>
                <a:gd name="T45" fmla="*/ 2 h 168"/>
                <a:gd name="T46" fmla="*/ 12 w 148"/>
                <a:gd name="T47" fmla="*/ 0 h 168"/>
                <a:gd name="T48" fmla="*/ 19 w 148"/>
                <a:gd name="T49" fmla="*/ 0 h 168"/>
                <a:gd name="T50" fmla="*/ 25 w 148"/>
                <a:gd name="T51" fmla="*/ 6 h 168"/>
                <a:gd name="T52" fmla="*/ 27 w 148"/>
                <a:gd name="T53" fmla="*/ 5 h 168"/>
                <a:gd name="T54" fmla="*/ 72 w 148"/>
                <a:gd name="T55" fmla="*/ 5 h 168"/>
                <a:gd name="T56" fmla="*/ 80 w 148"/>
                <a:gd name="T57" fmla="*/ 12 h 168"/>
                <a:gd name="T58" fmla="*/ 107 w 148"/>
                <a:gd name="T59" fmla="*/ 14 h 168"/>
                <a:gd name="T60" fmla="*/ 127 w 148"/>
                <a:gd name="T61" fmla="*/ 8 h 168"/>
                <a:gd name="T62" fmla="*/ 137 w 148"/>
                <a:gd name="T63" fmla="*/ 5 h 168"/>
                <a:gd name="T64" fmla="*/ 144 w 148"/>
                <a:gd name="T65" fmla="*/ 6 h 168"/>
                <a:gd name="T66" fmla="*/ 148 w 148"/>
                <a:gd name="T67" fmla="*/ 10 h 168"/>
                <a:gd name="T68" fmla="*/ 148 w 148"/>
                <a:gd name="T69" fmla="*/ 11 h 168"/>
                <a:gd name="T70" fmla="*/ 142 w 148"/>
                <a:gd name="T71" fmla="*/ 14 h 168"/>
                <a:gd name="T72" fmla="*/ 138 w 148"/>
                <a:gd name="T73" fmla="*/ 14 h 168"/>
                <a:gd name="T74" fmla="*/ 131 w 148"/>
                <a:gd name="T75" fmla="*/ 18 h 168"/>
                <a:gd name="T76" fmla="*/ 127 w 148"/>
                <a:gd name="T77" fmla="*/ 13 h 168"/>
                <a:gd name="T78" fmla="*/ 110 w 148"/>
                <a:gd name="T79" fmla="*/ 18 h 168"/>
                <a:gd name="T80" fmla="*/ 101 w 148"/>
                <a:gd name="T81" fmla="*/ 18 h 168"/>
                <a:gd name="T82" fmla="*/ 99 w 148"/>
                <a:gd name="T83" fmla="*/ 68 h 168"/>
                <a:gd name="T84" fmla="*/ 88 w 148"/>
                <a:gd name="T85" fmla="*/ 68 h 168"/>
                <a:gd name="T86" fmla="*/ 86 w 148"/>
                <a:gd name="T87" fmla="*/ 109 h 1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48" h="168">
                  <a:moveTo>
                    <a:pt x="86" y="109"/>
                  </a:moveTo>
                  <a:lnTo>
                    <a:pt x="83" y="160"/>
                  </a:lnTo>
                  <a:lnTo>
                    <a:pt x="74" y="167"/>
                  </a:lnTo>
                  <a:lnTo>
                    <a:pt x="68" y="168"/>
                  </a:lnTo>
                  <a:lnTo>
                    <a:pt x="60" y="166"/>
                  </a:lnTo>
                  <a:lnTo>
                    <a:pt x="56" y="165"/>
                  </a:lnTo>
                  <a:lnTo>
                    <a:pt x="55" y="158"/>
                  </a:lnTo>
                  <a:lnTo>
                    <a:pt x="50" y="155"/>
                  </a:lnTo>
                  <a:lnTo>
                    <a:pt x="45" y="161"/>
                  </a:lnTo>
                  <a:lnTo>
                    <a:pt x="37" y="152"/>
                  </a:lnTo>
                  <a:lnTo>
                    <a:pt x="34" y="141"/>
                  </a:lnTo>
                  <a:lnTo>
                    <a:pt x="32" y="127"/>
                  </a:lnTo>
                  <a:lnTo>
                    <a:pt x="30" y="117"/>
                  </a:lnTo>
                  <a:lnTo>
                    <a:pt x="26" y="97"/>
                  </a:lnTo>
                  <a:lnTo>
                    <a:pt x="27" y="79"/>
                  </a:lnTo>
                  <a:lnTo>
                    <a:pt x="26" y="71"/>
                  </a:lnTo>
                  <a:lnTo>
                    <a:pt x="22" y="66"/>
                  </a:lnTo>
                  <a:lnTo>
                    <a:pt x="16" y="55"/>
                  </a:lnTo>
                  <a:lnTo>
                    <a:pt x="11" y="37"/>
                  </a:lnTo>
                  <a:lnTo>
                    <a:pt x="9" y="29"/>
                  </a:lnTo>
                  <a:lnTo>
                    <a:pt x="0" y="15"/>
                  </a:lnTo>
                  <a:lnTo>
                    <a:pt x="0" y="5"/>
                  </a:lnTo>
                  <a:lnTo>
                    <a:pt x="5" y="2"/>
                  </a:lnTo>
                  <a:lnTo>
                    <a:pt x="12" y="0"/>
                  </a:lnTo>
                  <a:lnTo>
                    <a:pt x="19" y="0"/>
                  </a:lnTo>
                  <a:lnTo>
                    <a:pt x="25" y="6"/>
                  </a:lnTo>
                  <a:lnTo>
                    <a:pt x="27" y="5"/>
                  </a:lnTo>
                  <a:lnTo>
                    <a:pt x="72" y="5"/>
                  </a:lnTo>
                  <a:lnTo>
                    <a:pt x="80" y="12"/>
                  </a:lnTo>
                  <a:lnTo>
                    <a:pt x="107" y="14"/>
                  </a:lnTo>
                  <a:lnTo>
                    <a:pt x="127" y="8"/>
                  </a:lnTo>
                  <a:lnTo>
                    <a:pt x="137" y="5"/>
                  </a:lnTo>
                  <a:lnTo>
                    <a:pt x="144" y="6"/>
                  </a:lnTo>
                  <a:lnTo>
                    <a:pt x="148" y="10"/>
                  </a:lnTo>
                  <a:lnTo>
                    <a:pt x="148" y="11"/>
                  </a:lnTo>
                  <a:lnTo>
                    <a:pt x="142" y="14"/>
                  </a:lnTo>
                  <a:lnTo>
                    <a:pt x="138" y="14"/>
                  </a:lnTo>
                  <a:lnTo>
                    <a:pt x="131" y="18"/>
                  </a:lnTo>
                  <a:lnTo>
                    <a:pt x="127" y="13"/>
                  </a:lnTo>
                  <a:lnTo>
                    <a:pt x="110" y="18"/>
                  </a:lnTo>
                  <a:lnTo>
                    <a:pt x="101" y="18"/>
                  </a:lnTo>
                  <a:lnTo>
                    <a:pt x="99" y="68"/>
                  </a:lnTo>
                  <a:lnTo>
                    <a:pt x="88" y="68"/>
                  </a:lnTo>
                  <a:lnTo>
                    <a:pt x="86" y="10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9" name="Freeform 57">
              <a:extLst>
                <a:ext uri="{FF2B5EF4-FFF2-40B4-BE49-F238E27FC236}">
                  <a16:creationId xmlns:a16="http://schemas.microsoft.com/office/drawing/2014/main" id="{7A09259D-71B0-0979-EA30-43DCB28B60B7}"/>
                </a:ext>
              </a:extLst>
            </p:cNvPr>
            <p:cNvSpPr>
              <a:spLocks/>
            </p:cNvSpPr>
            <p:nvPr/>
          </p:nvSpPr>
          <p:spPr bwMode="auto">
            <a:xfrm>
              <a:off x="4056063" y="2584450"/>
              <a:ext cx="109538" cy="93663"/>
            </a:xfrm>
            <a:custGeom>
              <a:avLst/>
              <a:gdLst>
                <a:gd name="T0" fmla="*/ 10 w 69"/>
                <a:gd name="T1" fmla="*/ 42 h 59"/>
                <a:gd name="T2" fmla="*/ 5 w 69"/>
                <a:gd name="T3" fmla="*/ 31 h 59"/>
                <a:gd name="T4" fmla="*/ 0 w 69"/>
                <a:gd name="T5" fmla="*/ 25 h 59"/>
                <a:gd name="T6" fmla="*/ 5 w 69"/>
                <a:gd name="T7" fmla="*/ 23 h 59"/>
                <a:gd name="T8" fmla="*/ 11 w 69"/>
                <a:gd name="T9" fmla="*/ 13 h 59"/>
                <a:gd name="T10" fmla="*/ 14 w 69"/>
                <a:gd name="T11" fmla="*/ 6 h 59"/>
                <a:gd name="T12" fmla="*/ 19 w 69"/>
                <a:gd name="T13" fmla="*/ 2 h 59"/>
                <a:gd name="T14" fmla="*/ 23 w 69"/>
                <a:gd name="T15" fmla="*/ 3 h 59"/>
                <a:gd name="T16" fmla="*/ 28 w 69"/>
                <a:gd name="T17" fmla="*/ 0 h 59"/>
                <a:gd name="T18" fmla="*/ 35 w 69"/>
                <a:gd name="T19" fmla="*/ 0 h 59"/>
                <a:gd name="T20" fmla="*/ 41 w 69"/>
                <a:gd name="T21" fmla="*/ 4 h 59"/>
                <a:gd name="T22" fmla="*/ 47 w 69"/>
                <a:gd name="T23" fmla="*/ 7 h 59"/>
                <a:gd name="T24" fmla="*/ 54 w 69"/>
                <a:gd name="T25" fmla="*/ 18 h 59"/>
                <a:gd name="T26" fmla="*/ 61 w 69"/>
                <a:gd name="T27" fmla="*/ 27 h 59"/>
                <a:gd name="T28" fmla="*/ 61 w 69"/>
                <a:gd name="T29" fmla="*/ 36 h 59"/>
                <a:gd name="T30" fmla="*/ 64 w 69"/>
                <a:gd name="T31" fmla="*/ 44 h 59"/>
                <a:gd name="T32" fmla="*/ 68 w 69"/>
                <a:gd name="T33" fmla="*/ 48 h 59"/>
                <a:gd name="T34" fmla="*/ 69 w 69"/>
                <a:gd name="T35" fmla="*/ 54 h 59"/>
                <a:gd name="T36" fmla="*/ 68 w 69"/>
                <a:gd name="T37" fmla="*/ 58 h 59"/>
                <a:gd name="T38" fmla="*/ 67 w 69"/>
                <a:gd name="T39" fmla="*/ 59 h 59"/>
                <a:gd name="T40" fmla="*/ 60 w 69"/>
                <a:gd name="T41" fmla="*/ 57 h 59"/>
                <a:gd name="T42" fmla="*/ 59 w 69"/>
                <a:gd name="T43" fmla="*/ 59 h 59"/>
                <a:gd name="T44" fmla="*/ 57 w 69"/>
                <a:gd name="T45" fmla="*/ 59 h 59"/>
                <a:gd name="T46" fmla="*/ 49 w 69"/>
                <a:gd name="T47" fmla="*/ 56 h 59"/>
                <a:gd name="T48" fmla="*/ 44 w 69"/>
                <a:gd name="T49" fmla="*/ 56 h 59"/>
                <a:gd name="T50" fmla="*/ 23 w 69"/>
                <a:gd name="T51" fmla="*/ 55 h 59"/>
                <a:gd name="T52" fmla="*/ 20 w 69"/>
                <a:gd name="T53" fmla="*/ 57 h 59"/>
                <a:gd name="T54" fmla="*/ 16 w 69"/>
                <a:gd name="T55" fmla="*/ 56 h 59"/>
                <a:gd name="T56" fmla="*/ 10 w 69"/>
                <a:gd name="T57" fmla="*/ 58 h 59"/>
                <a:gd name="T58" fmla="*/ 9 w 69"/>
                <a:gd name="T59" fmla="*/ 48 h 59"/>
                <a:gd name="T60" fmla="*/ 19 w 69"/>
                <a:gd name="T61" fmla="*/ 48 h 59"/>
                <a:gd name="T62" fmla="*/ 22 w 69"/>
                <a:gd name="T63" fmla="*/ 46 h 59"/>
                <a:gd name="T64" fmla="*/ 23 w 69"/>
                <a:gd name="T65" fmla="*/ 46 h 59"/>
                <a:gd name="T66" fmla="*/ 27 w 69"/>
                <a:gd name="T67" fmla="*/ 43 h 59"/>
                <a:gd name="T68" fmla="*/ 32 w 69"/>
                <a:gd name="T69" fmla="*/ 46 h 59"/>
                <a:gd name="T70" fmla="*/ 37 w 69"/>
                <a:gd name="T71" fmla="*/ 46 h 59"/>
                <a:gd name="T72" fmla="*/ 43 w 69"/>
                <a:gd name="T73" fmla="*/ 43 h 59"/>
                <a:gd name="T74" fmla="*/ 41 w 69"/>
                <a:gd name="T75" fmla="*/ 38 h 59"/>
                <a:gd name="T76" fmla="*/ 36 w 69"/>
                <a:gd name="T77" fmla="*/ 42 h 59"/>
                <a:gd name="T78" fmla="*/ 33 w 69"/>
                <a:gd name="T79" fmla="*/ 42 h 59"/>
                <a:gd name="T80" fmla="*/ 28 w 69"/>
                <a:gd name="T81" fmla="*/ 37 h 59"/>
                <a:gd name="T82" fmla="*/ 25 w 69"/>
                <a:gd name="T83" fmla="*/ 37 h 59"/>
                <a:gd name="T84" fmla="*/ 22 w 69"/>
                <a:gd name="T85" fmla="*/ 42 h 59"/>
                <a:gd name="T86" fmla="*/ 10 w 69"/>
                <a:gd name="T87" fmla="*/ 42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69" h="59">
                  <a:moveTo>
                    <a:pt x="10" y="42"/>
                  </a:moveTo>
                  <a:lnTo>
                    <a:pt x="5" y="31"/>
                  </a:lnTo>
                  <a:lnTo>
                    <a:pt x="0" y="25"/>
                  </a:lnTo>
                  <a:lnTo>
                    <a:pt x="5" y="23"/>
                  </a:lnTo>
                  <a:lnTo>
                    <a:pt x="11" y="13"/>
                  </a:lnTo>
                  <a:lnTo>
                    <a:pt x="14" y="6"/>
                  </a:lnTo>
                  <a:lnTo>
                    <a:pt x="19" y="2"/>
                  </a:lnTo>
                  <a:lnTo>
                    <a:pt x="23" y="3"/>
                  </a:lnTo>
                  <a:lnTo>
                    <a:pt x="28" y="0"/>
                  </a:lnTo>
                  <a:lnTo>
                    <a:pt x="35" y="0"/>
                  </a:lnTo>
                  <a:lnTo>
                    <a:pt x="41" y="4"/>
                  </a:lnTo>
                  <a:lnTo>
                    <a:pt x="47" y="7"/>
                  </a:lnTo>
                  <a:lnTo>
                    <a:pt x="54" y="18"/>
                  </a:lnTo>
                  <a:lnTo>
                    <a:pt x="61" y="27"/>
                  </a:lnTo>
                  <a:lnTo>
                    <a:pt x="61" y="36"/>
                  </a:lnTo>
                  <a:lnTo>
                    <a:pt x="64" y="44"/>
                  </a:lnTo>
                  <a:lnTo>
                    <a:pt x="68" y="48"/>
                  </a:lnTo>
                  <a:lnTo>
                    <a:pt x="69" y="54"/>
                  </a:lnTo>
                  <a:lnTo>
                    <a:pt x="68" y="58"/>
                  </a:lnTo>
                  <a:lnTo>
                    <a:pt x="67" y="59"/>
                  </a:lnTo>
                  <a:lnTo>
                    <a:pt x="60" y="57"/>
                  </a:lnTo>
                  <a:lnTo>
                    <a:pt x="59" y="59"/>
                  </a:lnTo>
                  <a:lnTo>
                    <a:pt x="57" y="59"/>
                  </a:lnTo>
                  <a:lnTo>
                    <a:pt x="49" y="56"/>
                  </a:lnTo>
                  <a:lnTo>
                    <a:pt x="44" y="56"/>
                  </a:lnTo>
                  <a:lnTo>
                    <a:pt x="23" y="55"/>
                  </a:lnTo>
                  <a:lnTo>
                    <a:pt x="20" y="57"/>
                  </a:lnTo>
                  <a:lnTo>
                    <a:pt x="16" y="56"/>
                  </a:lnTo>
                  <a:lnTo>
                    <a:pt x="10" y="58"/>
                  </a:lnTo>
                  <a:lnTo>
                    <a:pt x="9" y="48"/>
                  </a:lnTo>
                  <a:lnTo>
                    <a:pt x="19" y="48"/>
                  </a:lnTo>
                  <a:lnTo>
                    <a:pt x="22" y="46"/>
                  </a:lnTo>
                  <a:lnTo>
                    <a:pt x="23" y="46"/>
                  </a:lnTo>
                  <a:lnTo>
                    <a:pt x="27" y="43"/>
                  </a:lnTo>
                  <a:lnTo>
                    <a:pt x="32" y="46"/>
                  </a:lnTo>
                  <a:lnTo>
                    <a:pt x="37" y="46"/>
                  </a:lnTo>
                  <a:lnTo>
                    <a:pt x="43" y="43"/>
                  </a:lnTo>
                  <a:lnTo>
                    <a:pt x="41" y="38"/>
                  </a:lnTo>
                  <a:lnTo>
                    <a:pt x="36" y="42"/>
                  </a:lnTo>
                  <a:lnTo>
                    <a:pt x="33" y="42"/>
                  </a:lnTo>
                  <a:lnTo>
                    <a:pt x="28" y="37"/>
                  </a:lnTo>
                  <a:lnTo>
                    <a:pt x="25" y="37"/>
                  </a:lnTo>
                  <a:lnTo>
                    <a:pt x="22" y="42"/>
                  </a:lnTo>
                  <a:lnTo>
                    <a:pt x="10" y="4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0" name="Freeform 58">
              <a:extLst>
                <a:ext uri="{FF2B5EF4-FFF2-40B4-BE49-F238E27FC236}">
                  <a16:creationId xmlns:a16="http://schemas.microsoft.com/office/drawing/2014/main" id="{BC94A384-F542-DBD5-3E4E-A09B79496B58}"/>
                </a:ext>
              </a:extLst>
            </p:cNvPr>
            <p:cNvSpPr>
              <a:spLocks/>
            </p:cNvSpPr>
            <p:nvPr/>
          </p:nvSpPr>
          <p:spPr bwMode="auto">
            <a:xfrm>
              <a:off x="4152900" y="2400300"/>
              <a:ext cx="292100" cy="327025"/>
            </a:xfrm>
            <a:custGeom>
              <a:avLst/>
              <a:gdLst>
                <a:gd name="T0" fmla="*/ 8 w 184"/>
                <a:gd name="T1" fmla="*/ 170 h 206"/>
                <a:gd name="T2" fmla="*/ 3 w 184"/>
                <a:gd name="T3" fmla="*/ 160 h 206"/>
                <a:gd name="T4" fmla="*/ 0 w 184"/>
                <a:gd name="T5" fmla="*/ 143 h 206"/>
                <a:gd name="T6" fmla="*/ 6 w 184"/>
                <a:gd name="T7" fmla="*/ 133 h 206"/>
                <a:gd name="T8" fmla="*/ 18 w 184"/>
                <a:gd name="T9" fmla="*/ 137 h 206"/>
                <a:gd name="T10" fmla="*/ 28 w 184"/>
                <a:gd name="T11" fmla="*/ 134 h 206"/>
                <a:gd name="T12" fmla="*/ 75 w 184"/>
                <a:gd name="T13" fmla="*/ 131 h 206"/>
                <a:gd name="T14" fmla="*/ 75 w 184"/>
                <a:gd name="T15" fmla="*/ 120 h 206"/>
                <a:gd name="T16" fmla="*/ 66 w 184"/>
                <a:gd name="T17" fmla="*/ 0 h 206"/>
                <a:gd name="T18" fmla="*/ 119 w 184"/>
                <a:gd name="T19" fmla="*/ 30 h 206"/>
                <a:gd name="T20" fmla="*/ 160 w 184"/>
                <a:gd name="T21" fmla="*/ 67 h 206"/>
                <a:gd name="T22" fmla="*/ 172 w 184"/>
                <a:gd name="T23" fmla="*/ 73 h 206"/>
                <a:gd name="T24" fmla="*/ 184 w 184"/>
                <a:gd name="T25" fmla="*/ 81 h 206"/>
                <a:gd name="T26" fmla="*/ 179 w 184"/>
                <a:gd name="T27" fmla="*/ 122 h 206"/>
                <a:gd name="T28" fmla="*/ 168 w 184"/>
                <a:gd name="T29" fmla="*/ 132 h 206"/>
                <a:gd name="T30" fmla="*/ 148 w 184"/>
                <a:gd name="T31" fmla="*/ 139 h 206"/>
                <a:gd name="T32" fmla="*/ 134 w 184"/>
                <a:gd name="T33" fmla="*/ 139 h 206"/>
                <a:gd name="T34" fmla="*/ 125 w 184"/>
                <a:gd name="T35" fmla="*/ 139 h 206"/>
                <a:gd name="T36" fmla="*/ 113 w 184"/>
                <a:gd name="T37" fmla="*/ 149 h 206"/>
                <a:gd name="T38" fmla="*/ 102 w 184"/>
                <a:gd name="T39" fmla="*/ 159 h 206"/>
                <a:gd name="T40" fmla="*/ 92 w 184"/>
                <a:gd name="T41" fmla="*/ 160 h 206"/>
                <a:gd name="T42" fmla="*/ 87 w 184"/>
                <a:gd name="T43" fmla="*/ 173 h 206"/>
                <a:gd name="T44" fmla="*/ 79 w 184"/>
                <a:gd name="T45" fmla="*/ 188 h 206"/>
                <a:gd name="T46" fmla="*/ 75 w 184"/>
                <a:gd name="T47" fmla="*/ 203 h 206"/>
                <a:gd name="T48" fmla="*/ 69 w 184"/>
                <a:gd name="T49" fmla="*/ 206 h 206"/>
                <a:gd name="T50" fmla="*/ 63 w 184"/>
                <a:gd name="T51" fmla="*/ 203 h 206"/>
                <a:gd name="T52" fmla="*/ 60 w 184"/>
                <a:gd name="T53" fmla="*/ 206 h 206"/>
                <a:gd name="T54" fmla="*/ 48 w 184"/>
                <a:gd name="T55" fmla="*/ 204 h 206"/>
                <a:gd name="T56" fmla="*/ 42 w 184"/>
                <a:gd name="T57" fmla="*/ 201 h 206"/>
                <a:gd name="T58" fmla="*/ 42 w 184"/>
                <a:gd name="T59" fmla="*/ 195 h 206"/>
                <a:gd name="T60" fmla="*/ 40 w 184"/>
                <a:gd name="T61" fmla="*/ 192 h 206"/>
                <a:gd name="T62" fmla="*/ 38 w 184"/>
                <a:gd name="T63" fmla="*/ 183 h 206"/>
                <a:gd name="T64" fmla="*/ 35 w 184"/>
                <a:gd name="T65" fmla="*/ 176 h 206"/>
                <a:gd name="T66" fmla="*/ 29 w 184"/>
                <a:gd name="T67" fmla="*/ 177 h 206"/>
                <a:gd name="T68" fmla="*/ 22 w 184"/>
                <a:gd name="T69" fmla="*/ 182 h 206"/>
                <a:gd name="T70" fmla="*/ 15 w 184"/>
                <a:gd name="T71" fmla="*/ 177 h 206"/>
                <a:gd name="T72" fmla="*/ 10 w 184"/>
                <a:gd name="T73" fmla="*/ 179 h 206"/>
                <a:gd name="T74" fmla="*/ 7 w 184"/>
                <a:gd name="T75" fmla="*/ 174 h 2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84" h="206">
                  <a:moveTo>
                    <a:pt x="7" y="174"/>
                  </a:moveTo>
                  <a:lnTo>
                    <a:pt x="8" y="170"/>
                  </a:lnTo>
                  <a:lnTo>
                    <a:pt x="7" y="164"/>
                  </a:lnTo>
                  <a:lnTo>
                    <a:pt x="3" y="160"/>
                  </a:lnTo>
                  <a:lnTo>
                    <a:pt x="0" y="152"/>
                  </a:lnTo>
                  <a:lnTo>
                    <a:pt x="0" y="143"/>
                  </a:lnTo>
                  <a:lnTo>
                    <a:pt x="4" y="141"/>
                  </a:lnTo>
                  <a:lnTo>
                    <a:pt x="6" y="133"/>
                  </a:lnTo>
                  <a:lnTo>
                    <a:pt x="10" y="132"/>
                  </a:lnTo>
                  <a:lnTo>
                    <a:pt x="18" y="137"/>
                  </a:lnTo>
                  <a:lnTo>
                    <a:pt x="24" y="133"/>
                  </a:lnTo>
                  <a:lnTo>
                    <a:pt x="28" y="134"/>
                  </a:lnTo>
                  <a:lnTo>
                    <a:pt x="30" y="131"/>
                  </a:lnTo>
                  <a:lnTo>
                    <a:pt x="75" y="131"/>
                  </a:lnTo>
                  <a:lnTo>
                    <a:pt x="77" y="121"/>
                  </a:lnTo>
                  <a:lnTo>
                    <a:pt x="75" y="120"/>
                  </a:lnTo>
                  <a:lnTo>
                    <a:pt x="71" y="60"/>
                  </a:lnTo>
                  <a:lnTo>
                    <a:pt x="66" y="0"/>
                  </a:lnTo>
                  <a:lnTo>
                    <a:pt x="83" y="0"/>
                  </a:lnTo>
                  <a:lnTo>
                    <a:pt x="119" y="30"/>
                  </a:lnTo>
                  <a:lnTo>
                    <a:pt x="157" y="61"/>
                  </a:lnTo>
                  <a:lnTo>
                    <a:pt x="160" y="67"/>
                  </a:lnTo>
                  <a:lnTo>
                    <a:pt x="167" y="71"/>
                  </a:lnTo>
                  <a:lnTo>
                    <a:pt x="172" y="73"/>
                  </a:lnTo>
                  <a:lnTo>
                    <a:pt x="172" y="82"/>
                  </a:lnTo>
                  <a:lnTo>
                    <a:pt x="184" y="81"/>
                  </a:lnTo>
                  <a:lnTo>
                    <a:pt x="184" y="112"/>
                  </a:lnTo>
                  <a:lnTo>
                    <a:pt x="179" y="122"/>
                  </a:lnTo>
                  <a:lnTo>
                    <a:pt x="178" y="130"/>
                  </a:lnTo>
                  <a:lnTo>
                    <a:pt x="168" y="132"/>
                  </a:lnTo>
                  <a:lnTo>
                    <a:pt x="152" y="134"/>
                  </a:lnTo>
                  <a:lnTo>
                    <a:pt x="148" y="139"/>
                  </a:lnTo>
                  <a:lnTo>
                    <a:pt x="141" y="139"/>
                  </a:lnTo>
                  <a:lnTo>
                    <a:pt x="134" y="139"/>
                  </a:lnTo>
                  <a:lnTo>
                    <a:pt x="131" y="137"/>
                  </a:lnTo>
                  <a:lnTo>
                    <a:pt x="125" y="139"/>
                  </a:lnTo>
                  <a:lnTo>
                    <a:pt x="115" y="144"/>
                  </a:lnTo>
                  <a:lnTo>
                    <a:pt x="113" y="149"/>
                  </a:lnTo>
                  <a:lnTo>
                    <a:pt x="103" y="155"/>
                  </a:lnTo>
                  <a:lnTo>
                    <a:pt x="102" y="159"/>
                  </a:lnTo>
                  <a:lnTo>
                    <a:pt x="97" y="162"/>
                  </a:lnTo>
                  <a:lnTo>
                    <a:pt x="92" y="160"/>
                  </a:lnTo>
                  <a:lnTo>
                    <a:pt x="89" y="163"/>
                  </a:lnTo>
                  <a:lnTo>
                    <a:pt x="87" y="173"/>
                  </a:lnTo>
                  <a:lnTo>
                    <a:pt x="77" y="184"/>
                  </a:lnTo>
                  <a:lnTo>
                    <a:pt x="79" y="188"/>
                  </a:lnTo>
                  <a:lnTo>
                    <a:pt x="75" y="194"/>
                  </a:lnTo>
                  <a:lnTo>
                    <a:pt x="75" y="203"/>
                  </a:lnTo>
                  <a:lnTo>
                    <a:pt x="71" y="205"/>
                  </a:lnTo>
                  <a:lnTo>
                    <a:pt x="69" y="206"/>
                  </a:lnTo>
                  <a:lnTo>
                    <a:pt x="66" y="201"/>
                  </a:lnTo>
                  <a:lnTo>
                    <a:pt x="63" y="203"/>
                  </a:lnTo>
                  <a:lnTo>
                    <a:pt x="62" y="202"/>
                  </a:lnTo>
                  <a:lnTo>
                    <a:pt x="60" y="206"/>
                  </a:lnTo>
                  <a:lnTo>
                    <a:pt x="51" y="206"/>
                  </a:lnTo>
                  <a:lnTo>
                    <a:pt x="48" y="204"/>
                  </a:lnTo>
                  <a:lnTo>
                    <a:pt x="47" y="205"/>
                  </a:lnTo>
                  <a:lnTo>
                    <a:pt x="42" y="201"/>
                  </a:lnTo>
                  <a:lnTo>
                    <a:pt x="43" y="197"/>
                  </a:lnTo>
                  <a:lnTo>
                    <a:pt x="42" y="195"/>
                  </a:lnTo>
                  <a:lnTo>
                    <a:pt x="39" y="196"/>
                  </a:lnTo>
                  <a:lnTo>
                    <a:pt x="40" y="192"/>
                  </a:lnTo>
                  <a:lnTo>
                    <a:pt x="42" y="188"/>
                  </a:lnTo>
                  <a:lnTo>
                    <a:pt x="38" y="183"/>
                  </a:lnTo>
                  <a:lnTo>
                    <a:pt x="37" y="179"/>
                  </a:lnTo>
                  <a:lnTo>
                    <a:pt x="35" y="176"/>
                  </a:lnTo>
                  <a:lnTo>
                    <a:pt x="32" y="175"/>
                  </a:lnTo>
                  <a:lnTo>
                    <a:pt x="29" y="177"/>
                  </a:lnTo>
                  <a:lnTo>
                    <a:pt x="26" y="179"/>
                  </a:lnTo>
                  <a:lnTo>
                    <a:pt x="22" y="182"/>
                  </a:lnTo>
                  <a:lnTo>
                    <a:pt x="18" y="181"/>
                  </a:lnTo>
                  <a:lnTo>
                    <a:pt x="15" y="177"/>
                  </a:lnTo>
                  <a:lnTo>
                    <a:pt x="13" y="177"/>
                  </a:lnTo>
                  <a:lnTo>
                    <a:pt x="10" y="179"/>
                  </a:lnTo>
                  <a:lnTo>
                    <a:pt x="8" y="179"/>
                  </a:lnTo>
                  <a:lnTo>
                    <a:pt x="7" y="17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1" name="Freeform 59">
              <a:extLst>
                <a:ext uri="{FF2B5EF4-FFF2-40B4-BE49-F238E27FC236}">
                  <a16:creationId xmlns:a16="http://schemas.microsoft.com/office/drawing/2014/main" id="{2234025F-A926-6313-255D-E1D15873687B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1938" y="2346325"/>
              <a:ext cx="212725" cy="280988"/>
            </a:xfrm>
            <a:custGeom>
              <a:avLst/>
              <a:gdLst>
                <a:gd name="T0" fmla="*/ 0 w 134"/>
                <a:gd name="T1" fmla="*/ 88 h 177"/>
                <a:gd name="T2" fmla="*/ 2 w 134"/>
                <a:gd name="T3" fmla="*/ 84 h 177"/>
                <a:gd name="T4" fmla="*/ 45 w 134"/>
                <a:gd name="T5" fmla="*/ 84 h 177"/>
                <a:gd name="T6" fmla="*/ 44 w 134"/>
                <a:gd name="T7" fmla="*/ 64 h 177"/>
                <a:gd name="T8" fmla="*/ 47 w 134"/>
                <a:gd name="T9" fmla="*/ 57 h 177"/>
                <a:gd name="T10" fmla="*/ 57 w 134"/>
                <a:gd name="T11" fmla="*/ 55 h 177"/>
                <a:gd name="T12" fmla="*/ 58 w 134"/>
                <a:gd name="T13" fmla="*/ 20 h 177"/>
                <a:gd name="T14" fmla="*/ 93 w 134"/>
                <a:gd name="T15" fmla="*/ 21 h 177"/>
                <a:gd name="T16" fmla="*/ 93 w 134"/>
                <a:gd name="T17" fmla="*/ 0 h 177"/>
                <a:gd name="T18" fmla="*/ 134 w 134"/>
                <a:gd name="T19" fmla="*/ 34 h 177"/>
                <a:gd name="T20" fmla="*/ 117 w 134"/>
                <a:gd name="T21" fmla="*/ 34 h 177"/>
                <a:gd name="T22" fmla="*/ 122 w 134"/>
                <a:gd name="T23" fmla="*/ 94 h 177"/>
                <a:gd name="T24" fmla="*/ 126 w 134"/>
                <a:gd name="T25" fmla="*/ 154 h 177"/>
                <a:gd name="T26" fmla="*/ 128 w 134"/>
                <a:gd name="T27" fmla="*/ 155 h 177"/>
                <a:gd name="T28" fmla="*/ 126 w 134"/>
                <a:gd name="T29" fmla="*/ 165 h 177"/>
                <a:gd name="T30" fmla="*/ 81 w 134"/>
                <a:gd name="T31" fmla="*/ 165 h 177"/>
                <a:gd name="T32" fmla="*/ 79 w 134"/>
                <a:gd name="T33" fmla="*/ 168 h 177"/>
                <a:gd name="T34" fmla="*/ 75 w 134"/>
                <a:gd name="T35" fmla="*/ 167 h 177"/>
                <a:gd name="T36" fmla="*/ 69 w 134"/>
                <a:gd name="T37" fmla="*/ 171 h 177"/>
                <a:gd name="T38" fmla="*/ 61 w 134"/>
                <a:gd name="T39" fmla="*/ 166 h 177"/>
                <a:gd name="T40" fmla="*/ 57 w 134"/>
                <a:gd name="T41" fmla="*/ 167 h 177"/>
                <a:gd name="T42" fmla="*/ 55 w 134"/>
                <a:gd name="T43" fmla="*/ 175 h 177"/>
                <a:gd name="T44" fmla="*/ 51 w 134"/>
                <a:gd name="T45" fmla="*/ 177 h 177"/>
                <a:gd name="T46" fmla="*/ 44 w 134"/>
                <a:gd name="T47" fmla="*/ 168 h 177"/>
                <a:gd name="T48" fmla="*/ 37 w 134"/>
                <a:gd name="T49" fmla="*/ 157 h 177"/>
                <a:gd name="T50" fmla="*/ 31 w 134"/>
                <a:gd name="T51" fmla="*/ 154 h 177"/>
                <a:gd name="T52" fmla="*/ 25 w 134"/>
                <a:gd name="T53" fmla="*/ 150 h 177"/>
                <a:gd name="T54" fmla="*/ 18 w 134"/>
                <a:gd name="T55" fmla="*/ 150 h 177"/>
                <a:gd name="T56" fmla="*/ 13 w 134"/>
                <a:gd name="T57" fmla="*/ 153 h 177"/>
                <a:gd name="T58" fmla="*/ 9 w 134"/>
                <a:gd name="T59" fmla="*/ 152 h 177"/>
                <a:gd name="T60" fmla="*/ 4 w 134"/>
                <a:gd name="T61" fmla="*/ 156 h 177"/>
                <a:gd name="T62" fmla="*/ 3 w 134"/>
                <a:gd name="T63" fmla="*/ 149 h 177"/>
                <a:gd name="T64" fmla="*/ 6 w 134"/>
                <a:gd name="T65" fmla="*/ 142 h 177"/>
                <a:gd name="T66" fmla="*/ 9 w 134"/>
                <a:gd name="T67" fmla="*/ 129 h 177"/>
                <a:gd name="T68" fmla="*/ 7 w 134"/>
                <a:gd name="T69" fmla="*/ 116 h 177"/>
                <a:gd name="T70" fmla="*/ 6 w 134"/>
                <a:gd name="T71" fmla="*/ 108 h 177"/>
                <a:gd name="T72" fmla="*/ 7 w 134"/>
                <a:gd name="T73" fmla="*/ 101 h 177"/>
                <a:gd name="T74" fmla="*/ 5 w 134"/>
                <a:gd name="T75" fmla="*/ 95 h 177"/>
                <a:gd name="T76" fmla="*/ 0 w 134"/>
                <a:gd name="T77" fmla="*/ 88 h 1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34" h="177">
                  <a:moveTo>
                    <a:pt x="0" y="88"/>
                  </a:moveTo>
                  <a:lnTo>
                    <a:pt x="2" y="84"/>
                  </a:lnTo>
                  <a:lnTo>
                    <a:pt x="45" y="84"/>
                  </a:lnTo>
                  <a:lnTo>
                    <a:pt x="44" y="64"/>
                  </a:lnTo>
                  <a:lnTo>
                    <a:pt x="47" y="57"/>
                  </a:lnTo>
                  <a:lnTo>
                    <a:pt x="57" y="55"/>
                  </a:lnTo>
                  <a:lnTo>
                    <a:pt x="58" y="20"/>
                  </a:lnTo>
                  <a:lnTo>
                    <a:pt x="93" y="21"/>
                  </a:lnTo>
                  <a:lnTo>
                    <a:pt x="93" y="0"/>
                  </a:lnTo>
                  <a:lnTo>
                    <a:pt x="134" y="34"/>
                  </a:lnTo>
                  <a:lnTo>
                    <a:pt x="117" y="34"/>
                  </a:lnTo>
                  <a:lnTo>
                    <a:pt x="122" y="94"/>
                  </a:lnTo>
                  <a:lnTo>
                    <a:pt x="126" y="154"/>
                  </a:lnTo>
                  <a:lnTo>
                    <a:pt x="128" y="155"/>
                  </a:lnTo>
                  <a:lnTo>
                    <a:pt x="126" y="165"/>
                  </a:lnTo>
                  <a:lnTo>
                    <a:pt x="81" y="165"/>
                  </a:lnTo>
                  <a:lnTo>
                    <a:pt x="79" y="168"/>
                  </a:lnTo>
                  <a:lnTo>
                    <a:pt x="75" y="167"/>
                  </a:lnTo>
                  <a:lnTo>
                    <a:pt x="69" y="171"/>
                  </a:lnTo>
                  <a:lnTo>
                    <a:pt x="61" y="166"/>
                  </a:lnTo>
                  <a:lnTo>
                    <a:pt x="57" y="167"/>
                  </a:lnTo>
                  <a:lnTo>
                    <a:pt x="55" y="175"/>
                  </a:lnTo>
                  <a:lnTo>
                    <a:pt x="51" y="177"/>
                  </a:lnTo>
                  <a:lnTo>
                    <a:pt x="44" y="168"/>
                  </a:lnTo>
                  <a:lnTo>
                    <a:pt x="37" y="157"/>
                  </a:lnTo>
                  <a:lnTo>
                    <a:pt x="31" y="154"/>
                  </a:lnTo>
                  <a:lnTo>
                    <a:pt x="25" y="150"/>
                  </a:lnTo>
                  <a:lnTo>
                    <a:pt x="18" y="150"/>
                  </a:lnTo>
                  <a:lnTo>
                    <a:pt x="13" y="153"/>
                  </a:lnTo>
                  <a:lnTo>
                    <a:pt x="9" y="152"/>
                  </a:lnTo>
                  <a:lnTo>
                    <a:pt x="4" y="156"/>
                  </a:lnTo>
                  <a:lnTo>
                    <a:pt x="3" y="149"/>
                  </a:lnTo>
                  <a:lnTo>
                    <a:pt x="6" y="142"/>
                  </a:lnTo>
                  <a:lnTo>
                    <a:pt x="9" y="129"/>
                  </a:lnTo>
                  <a:lnTo>
                    <a:pt x="7" y="116"/>
                  </a:lnTo>
                  <a:lnTo>
                    <a:pt x="6" y="108"/>
                  </a:lnTo>
                  <a:lnTo>
                    <a:pt x="7" y="101"/>
                  </a:lnTo>
                  <a:lnTo>
                    <a:pt x="5" y="95"/>
                  </a:lnTo>
                  <a:lnTo>
                    <a:pt x="0" y="8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2" name="Freeform 60">
              <a:extLst>
                <a:ext uri="{FF2B5EF4-FFF2-40B4-BE49-F238E27FC236}">
                  <a16:creationId xmlns:a16="http://schemas.microsoft.com/office/drawing/2014/main" id="{A7025C40-257D-4519-93CF-87812206831A}"/>
                </a:ext>
              </a:extLst>
            </p:cNvPr>
            <p:cNvSpPr>
              <a:spLocks/>
            </p:cNvSpPr>
            <p:nvPr/>
          </p:nvSpPr>
          <p:spPr bwMode="auto">
            <a:xfrm>
              <a:off x="4384675" y="2681288"/>
              <a:ext cx="53975" cy="133350"/>
            </a:xfrm>
            <a:custGeom>
              <a:avLst/>
              <a:gdLst>
                <a:gd name="T0" fmla="*/ 22 w 34"/>
                <a:gd name="T1" fmla="*/ 83 h 84"/>
                <a:gd name="T2" fmla="*/ 12 w 34"/>
                <a:gd name="T3" fmla="*/ 84 h 84"/>
                <a:gd name="T4" fmla="*/ 9 w 34"/>
                <a:gd name="T5" fmla="*/ 75 h 84"/>
                <a:gd name="T6" fmla="*/ 10 w 34"/>
                <a:gd name="T7" fmla="*/ 42 h 84"/>
                <a:gd name="T8" fmla="*/ 7 w 34"/>
                <a:gd name="T9" fmla="*/ 40 h 84"/>
                <a:gd name="T10" fmla="*/ 7 w 34"/>
                <a:gd name="T11" fmla="*/ 33 h 84"/>
                <a:gd name="T12" fmla="*/ 3 w 34"/>
                <a:gd name="T13" fmla="*/ 28 h 84"/>
                <a:gd name="T14" fmla="*/ 0 w 34"/>
                <a:gd name="T15" fmla="*/ 25 h 84"/>
                <a:gd name="T16" fmla="*/ 1 w 34"/>
                <a:gd name="T17" fmla="*/ 17 h 84"/>
                <a:gd name="T18" fmla="*/ 5 w 34"/>
                <a:gd name="T19" fmla="*/ 15 h 84"/>
                <a:gd name="T20" fmla="*/ 7 w 34"/>
                <a:gd name="T21" fmla="*/ 9 h 84"/>
                <a:gd name="T22" fmla="*/ 13 w 34"/>
                <a:gd name="T23" fmla="*/ 8 h 84"/>
                <a:gd name="T24" fmla="*/ 15 w 34"/>
                <a:gd name="T25" fmla="*/ 4 h 84"/>
                <a:gd name="T26" fmla="*/ 20 w 34"/>
                <a:gd name="T27" fmla="*/ 0 h 84"/>
                <a:gd name="T28" fmla="*/ 23 w 34"/>
                <a:gd name="T29" fmla="*/ 0 h 84"/>
                <a:gd name="T30" fmla="*/ 32 w 34"/>
                <a:gd name="T31" fmla="*/ 8 h 84"/>
                <a:gd name="T32" fmla="*/ 32 w 34"/>
                <a:gd name="T33" fmla="*/ 13 h 84"/>
                <a:gd name="T34" fmla="*/ 34 w 34"/>
                <a:gd name="T35" fmla="*/ 20 h 84"/>
                <a:gd name="T36" fmla="*/ 32 w 34"/>
                <a:gd name="T37" fmla="*/ 27 h 84"/>
                <a:gd name="T38" fmla="*/ 33 w 34"/>
                <a:gd name="T39" fmla="*/ 30 h 84"/>
                <a:gd name="T40" fmla="*/ 27 w 34"/>
                <a:gd name="T41" fmla="*/ 39 h 84"/>
                <a:gd name="T42" fmla="*/ 24 w 34"/>
                <a:gd name="T43" fmla="*/ 42 h 84"/>
                <a:gd name="T44" fmla="*/ 22 w 34"/>
                <a:gd name="T45" fmla="*/ 52 h 84"/>
                <a:gd name="T46" fmla="*/ 22 w 34"/>
                <a:gd name="T47" fmla="*/ 61 h 84"/>
                <a:gd name="T48" fmla="*/ 22 w 34"/>
                <a:gd name="T49" fmla="*/ 83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34" h="84">
                  <a:moveTo>
                    <a:pt x="22" y="83"/>
                  </a:moveTo>
                  <a:lnTo>
                    <a:pt x="12" y="84"/>
                  </a:lnTo>
                  <a:lnTo>
                    <a:pt x="9" y="75"/>
                  </a:lnTo>
                  <a:lnTo>
                    <a:pt x="10" y="42"/>
                  </a:lnTo>
                  <a:lnTo>
                    <a:pt x="7" y="40"/>
                  </a:lnTo>
                  <a:lnTo>
                    <a:pt x="7" y="33"/>
                  </a:lnTo>
                  <a:lnTo>
                    <a:pt x="3" y="28"/>
                  </a:lnTo>
                  <a:lnTo>
                    <a:pt x="0" y="25"/>
                  </a:lnTo>
                  <a:lnTo>
                    <a:pt x="1" y="17"/>
                  </a:lnTo>
                  <a:lnTo>
                    <a:pt x="5" y="15"/>
                  </a:lnTo>
                  <a:lnTo>
                    <a:pt x="7" y="9"/>
                  </a:lnTo>
                  <a:lnTo>
                    <a:pt x="13" y="8"/>
                  </a:lnTo>
                  <a:lnTo>
                    <a:pt x="15" y="4"/>
                  </a:lnTo>
                  <a:lnTo>
                    <a:pt x="20" y="0"/>
                  </a:lnTo>
                  <a:lnTo>
                    <a:pt x="23" y="0"/>
                  </a:lnTo>
                  <a:lnTo>
                    <a:pt x="32" y="8"/>
                  </a:lnTo>
                  <a:lnTo>
                    <a:pt x="32" y="13"/>
                  </a:lnTo>
                  <a:lnTo>
                    <a:pt x="34" y="20"/>
                  </a:lnTo>
                  <a:lnTo>
                    <a:pt x="32" y="27"/>
                  </a:lnTo>
                  <a:lnTo>
                    <a:pt x="33" y="30"/>
                  </a:lnTo>
                  <a:lnTo>
                    <a:pt x="27" y="39"/>
                  </a:lnTo>
                  <a:lnTo>
                    <a:pt x="24" y="42"/>
                  </a:lnTo>
                  <a:lnTo>
                    <a:pt x="22" y="52"/>
                  </a:lnTo>
                  <a:lnTo>
                    <a:pt x="22" y="61"/>
                  </a:lnTo>
                  <a:lnTo>
                    <a:pt x="22" y="8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3" name="Freeform 61">
              <a:extLst>
                <a:ext uri="{FF2B5EF4-FFF2-40B4-BE49-F238E27FC236}">
                  <a16:creationId xmlns:a16="http://schemas.microsoft.com/office/drawing/2014/main" id="{4E23890C-F811-ED60-CE59-D83A1B8B586D}"/>
                </a:ext>
              </a:extLst>
            </p:cNvPr>
            <p:cNvSpPr>
              <a:spLocks/>
            </p:cNvSpPr>
            <p:nvPr/>
          </p:nvSpPr>
          <p:spPr bwMode="auto">
            <a:xfrm>
              <a:off x="4375150" y="2432050"/>
              <a:ext cx="274638" cy="261938"/>
            </a:xfrm>
            <a:custGeom>
              <a:avLst/>
              <a:gdLst>
                <a:gd name="T0" fmla="*/ 160 w 173"/>
                <a:gd name="T1" fmla="*/ 9 h 165"/>
                <a:gd name="T2" fmla="*/ 163 w 173"/>
                <a:gd name="T3" fmla="*/ 30 h 165"/>
                <a:gd name="T4" fmla="*/ 167 w 173"/>
                <a:gd name="T5" fmla="*/ 34 h 165"/>
                <a:gd name="T6" fmla="*/ 169 w 173"/>
                <a:gd name="T7" fmla="*/ 38 h 165"/>
                <a:gd name="T8" fmla="*/ 173 w 173"/>
                <a:gd name="T9" fmla="*/ 43 h 165"/>
                <a:gd name="T10" fmla="*/ 171 w 173"/>
                <a:gd name="T11" fmla="*/ 49 h 165"/>
                <a:gd name="T12" fmla="*/ 167 w 173"/>
                <a:gd name="T13" fmla="*/ 77 h 165"/>
                <a:gd name="T14" fmla="*/ 167 w 173"/>
                <a:gd name="T15" fmla="*/ 96 h 165"/>
                <a:gd name="T16" fmla="*/ 153 w 173"/>
                <a:gd name="T17" fmla="*/ 109 h 165"/>
                <a:gd name="T18" fmla="*/ 149 w 173"/>
                <a:gd name="T19" fmla="*/ 127 h 165"/>
                <a:gd name="T20" fmla="*/ 153 w 173"/>
                <a:gd name="T21" fmla="*/ 132 h 165"/>
                <a:gd name="T22" fmla="*/ 153 w 173"/>
                <a:gd name="T23" fmla="*/ 141 h 165"/>
                <a:gd name="T24" fmla="*/ 161 w 173"/>
                <a:gd name="T25" fmla="*/ 141 h 165"/>
                <a:gd name="T26" fmla="*/ 160 w 173"/>
                <a:gd name="T27" fmla="*/ 147 h 165"/>
                <a:gd name="T28" fmla="*/ 156 w 173"/>
                <a:gd name="T29" fmla="*/ 149 h 165"/>
                <a:gd name="T30" fmla="*/ 156 w 173"/>
                <a:gd name="T31" fmla="*/ 153 h 165"/>
                <a:gd name="T32" fmla="*/ 154 w 173"/>
                <a:gd name="T33" fmla="*/ 153 h 165"/>
                <a:gd name="T34" fmla="*/ 147 w 173"/>
                <a:gd name="T35" fmla="*/ 139 h 165"/>
                <a:gd name="T36" fmla="*/ 144 w 173"/>
                <a:gd name="T37" fmla="*/ 138 h 165"/>
                <a:gd name="T38" fmla="*/ 134 w 173"/>
                <a:gd name="T39" fmla="*/ 145 h 165"/>
                <a:gd name="T40" fmla="*/ 127 w 173"/>
                <a:gd name="T41" fmla="*/ 142 h 165"/>
                <a:gd name="T42" fmla="*/ 120 w 173"/>
                <a:gd name="T43" fmla="*/ 141 h 165"/>
                <a:gd name="T44" fmla="*/ 117 w 173"/>
                <a:gd name="T45" fmla="*/ 143 h 165"/>
                <a:gd name="T46" fmla="*/ 110 w 173"/>
                <a:gd name="T47" fmla="*/ 142 h 165"/>
                <a:gd name="T48" fmla="*/ 104 w 173"/>
                <a:gd name="T49" fmla="*/ 147 h 165"/>
                <a:gd name="T50" fmla="*/ 98 w 173"/>
                <a:gd name="T51" fmla="*/ 149 h 165"/>
                <a:gd name="T52" fmla="*/ 85 w 173"/>
                <a:gd name="T53" fmla="*/ 141 h 165"/>
                <a:gd name="T54" fmla="*/ 79 w 173"/>
                <a:gd name="T55" fmla="*/ 144 h 165"/>
                <a:gd name="T56" fmla="*/ 74 w 173"/>
                <a:gd name="T57" fmla="*/ 144 h 165"/>
                <a:gd name="T58" fmla="*/ 70 w 173"/>
                <a:gd name="T59" fmla="*/ 140 h 165"/>
                <a:gd name="T60" fmla="*/ 57 w 173"/>
                <a:gd name="T61" fmla="*/ 134 h 165"/>
                <a:gd name="T62" fmla="*/ 45 w 173"/>
                <a:gd name="T63" fmla="*/ 135 h 165"/>
                <a:gd name="T64" fmla="*/ 43 w 173"/>
                <a:gd name="T65" fmla="*/ 139 h 165"/>
                <a:gd name="T66" fmla="*/ 41 w 173"/>
                <a:gd name="T67" fmla="*/ 146 h 165"/>
                <a:gd name="T68" fmla="*/ 39 w 173"/>
                <a:gd name="T69" fmla="*/ 152 h 165"/>
                <a:gd name="T70" fmla="*/ 38 w 173"/>
                <a:gd name="T71" fmla="*/ 165 h 165"/>
                <a:gd name="T72" fmla="*/ 29 w 173"/>
                <a:gd name="T73" fmla="*/ 157 h 165"/>
                <a:gd name="T74" fmla="*/ 26 w 173"/>
                <a:gd name="T75" fmla="*/ 157 h 165"/>
                <a:gd name="T76" fmla="*/ 21 w 173"/>
                <a:gd name="T77" fmla="*/ 161 h 165"/>
                <a:gd name="T78" fmla="*/ 21 w 173"/>
                <a:gd name="T79" fmla="*/ 152 h 165"/>
                <a:gd name="T80" fmla="*/ 8 w 173"/>
                <a:gd name="T81" fmla="*/ 149 h 165"/>
                <a:gd name="T82" fmla="*/ 8 w 173"/>
                <a:gd name="T83" fmla="*/ 142 h 165"/>
                <a:gd name="T84" fmla="*/ 1 w 173"/>
                <a:gd name="T85" fmla="*/ 132 h 165"/>
                <a:gd name="T86" fmla="*/ 0 w 173"/>
                <a:gd name="T87" fmla="*/ 127 h 165"/>
                <a:gd name="T88" fmla="*/ 1 w 173"/>
                <a:gd name="T89" fmla="*/ 119 h 165"/>
                <a:gd name="T90" fmla="*/ 8 w 173"/>
                <a:gd name="T91" fmla="*/ 119 h 165"/>
                <a:gd name="T92" fmla="*/ 12 w 173"/>
                <a:gd name="T93" fmla="*/ 114 h 165"/>
                <a:gd name="T94" fmla="*/ 28 w 173"/>
                <a:gd name="T95" fmla="*/ 112 h 165"/>
                <a:gd name="T96" fmla="*/ 38 w 173"/>
                <a:gd name="T97" fmla="*/ 110 h 165"/>
                <a:gd name="T98" fmla="*/ 39 w 173"/>
                <a:gd name="T99" fmla="*/ 102 h 165"/>
                <a:gd name="T100" fmla="*/ 44 w 173"/>
                <a:gd name="T101" fmla="*/ 92 h 165"/>
                <a:gd name="T102" fmla="*/ 44 w 173"/>
                <a:gd name="T103" fmla="*/ 61 h 165"/>
                <a:gd name="T104" fmla="*/ 60 w 173"/>
                <a:gd name="T105" fmla="*/ 54 h 165"/>
                <a:gd name="T106" fmla="*/ 92 w 173"/>
                <a:gd name="T107" fmla="*/ 26 h 165"/>
                <a:gd name="T108" fmla="*/ 129 w 173"/>
                <a:gd name="T109" fmla="*/ 0 h 165"/>
                <a:gd name="T110" fmla="*/ 147 w 173"/>
                <a:gd name="T111" fmla="*/ 7 h 165"/>
                <a:gd name="T112" fmla="*/ 152 w 173"/>
                <a:gd name="T113" fmla="*/ 13 h 165"/>
                <a:gd name="T114" fmla="*/ 160 w 173"/>
                <a:gd name="T115" fmla="*/ 9 h 1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73" h="165">
                  <a:moveTo>
                    <a:pt x="160" y="9"/>
                  </a:moveTo>
                  <a:lnTo>
                    <a:pt x="163" y="30"/>
                  </a:lnTo>
                  <a:lnTo>
                    <a:pt x="167" y="34"/>
                  </a:lnTo>
                  <a:lnTo>
                    <a:pt x="169" y="38"/>
                  </a:lnTo>
                  <a:lnTo>
                    <a:pt x="173" y="43"/>
                  </a:lnTo>
                  <a:lnTo>
                    <a:pt x="171" y="49"/>
                  </a:lnTo>
                  <a:lnTo>
                    <a:pt x="167" y="77"/>
                  </a:lnTo>
                  <a:lnTo>
                    <a:pt x="167" y="96"/>
                  </a:lnTo>
                  <a:lnTo>
                    <a:pt x="153" y="109"/>
                  </a:lnTo>
                  <a:lnTo>
                    <a:pt x="149" y="127"/>
                  </a:lnTo>
                  <a:lnTo>
                    <a:pt x="153" y="132"/>
                  </a:lnTo>
                  <a:lnTo>
                    <a:pt x="153" y="141"/>
                  </a:lnTo>
                  <a:lnTo>
                    <a:pt x="161" y="141"/>
                  </a:lnTo>
                  <a:lnTo>
                    <a:pt x="160" y="147"/>
                  </a:lnTo>
                  <a:lnTo>
                    <a:pt x="156" y="149"/>
                  </a:lnTo>
                  <a:lnTo>
                    <a:pt x="156" y="153"/>
                  </a:lnTo>
                  <a:lnTo>
                    <a:pt x="154" y="153"/>
                  </a:lnTo>
                  <a:lnTo>
                    <a:pt x="147" y="139"/>
                  </a:lnTo>
                  <a:lnTo>
                    <a:pt x="144" y="138"/>
                  </a:lnTo>
                  <a:lnTo>
                    <a:pt x="134" y="145"/>
                  </a:lnTo>
                  <a:lnTo>
                    <a:pt x="127" y="142"/>
                  </a:lnTo>
                  <a:lnTo>
                    <a:pt x="120" y="141"/>
                  </a:lnTo>
                  <a:lnTo>
                    <a:pt x="117" y="143"/>
                  </a:lnTo>
                  <a:lnTo>
                    <a:pt x="110" y="142"/>
                  </a:lnTo>
                  <a:lnTo>
                    <a:pt x="104" y="147"/>
                  </a:lnTo>
                  <a:lnTo>
                    <a:pt x="98" y="149"/>
                  </a:lnTo>
                  <a:lnTo>
                    <a:pt x="85" y="141"/>
                  </a:lnTo>
                  <a:lnTo>
                    <a:pt x="79" y="144"/>
                  </a:lnTo>
                  <a:lnTo>
                    <a:pt x="74" y="144"/>
                  </a:lnTo>
                  <a:lnTo>
                    <a:pt x="70" y="140"/>
                  </a:lnTo>
                  <a:lnTo>
                    <a:pt x="57" y="134"/>
                  </a:lnTo>
                  <a:lnTo>
                    <a:pt x="45" y="135"/>
                  </a:lnTo>
                  <a:lnTo>
                    <a:pt x="43" y="139"/>
                  </a:lnTo>
                  <a:lnTo>
                    <a:pt x="41" y="146"/>
                  </a:lnTo>
                  <a:lnTo>
                    <a:pt x="39" y="152"/>
                  </a:lnTo>
                  <a:lnTo>
                    <a:pt x="38" y="165"/>
                  </a:lnTo>
                  <a:lnTo>
                    <a:pt x="29" y="157"/>
                  </a:lnTo>
                  <a:lnTo>
                    <a:pt x="26" y="157"/>
                  </a:lnTo>
                  <a:lnTo>
                    <a:pt x="21" y="161"/>
                  </a:lnTo>
                  <a:lnTo>
                    <a:pt x="21" y="152"/>
                  </a:lnTo>
                  <a:lnTo>
                    <a:pt x="8" y="149"/>
                  </a:lnTo>
                  <a:lnTo>
                    <a:pt x="8" y="142"/>
                  </a:lnTo>
                  <a:lnTo>
                    <a:pt x="1" y="132"/>
                  </a:lnTo>
                  <a:lnTo>
                    <a:pt x="0" y="127"/>
                  </a:lnTo>
                  <a:lnTo>
                    <a:pt x="1" y="119"/>
                  </a:lnTo>
                  <a:lnTo>
                    <a:pt x="8" y="119"/>
                  </a:lnTo>
                  <a:lnTo>
                    <a:pt x="12" y="114"/>
                  </a:lnTo>
                  <a:lnTo>
                    <a:pt x="28" y="112"/>
                  </a:lnTo>
                  <a:lnTo>
                    <a:pt x="38" y="110"/>
                  </a:lnTo>
                  <a:lnTo>
                    <a:pt x="39" y="102"/>
                  </a:lnTo>
                  <a:lnTo>
                    <a:pt x="44" y="92"/>
                  </a:lnTo>
                  <a:lnTo>
                    <a:pt x="44" y="61"/>
                  </a:lnTo>
                  <a:lnTo>
                    <a:pt x="60" y="54"/>
                  </a:lnTo>
                  <a:lnTo>
                    <a:pt x="92" y="26"/>
                  </a:lnTo>
                  <a:lnTo>
                    <a:pt x="129" y="0"/>
                  </a:lnTo>
                  <a:lnTo>
                    <a:pt x="147" y="7"/>
                  </a:lnTo>
                  <a:lnTo>
                    <a:pt x="152" y="13"/>
                  </a:lnTo>
                  <a:lnTo>
                    <a:pt x="160" y="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8" name="Freeform 62">
              <a:extLst>
                <a:ext uri="{FF2B5EF4-FFF2-40B4-BE49-F238E27FC236}">
                  <a16:creationId xmlns:a16="http://schemas.microsoft.com/office/drawing/2014/main" id="{F8940585-7B5E-A65C-238E-ABA26A4951F3}"/>
                </a:ext>
              </a:extLst>
            </p:cNvPr>
            <p:cNvSpPr>
              <a:spLocks/>
            </p:cNvSpPr>
            <p:nvPr/>
          </p:nvSpPr>
          <p:spPr bwMode="auto">
            <a:xfrm>
              <a:off x="4419600" y="2644775"/>
              <a:ext cx="211138" cy="212725"/>
            </a:xfrm>
            <a:custGeom>
              <a:avLst/>
              <a:gdLst>
                <a:gd name="T0" fmla="*/ 0 w 133"/>
                <a:gd name="T1" fmla="*/ 106 h 134"/>
                <a:gd name="T2" fmla="*/ 0 w 133"/>
                <a:gd name="T3" fmla="*/ 84 h 134"/>
                <a:gd name="T4" fmla="*/ 0 w 133"/>
                <a:gd name="T5" fmla="*/ 75 h 134"/>
                <a:gd name="T6" fmla="*/ 2 w 133"/>
                <a:gd name="T7" fmla="*/ 65 h 134"/>
                <a:gd name="T8" fmla="*/ 5 w 133"/>
                <a:gd name="T9" fmla="*/ 62 h 134"/>
                <a:gd name="T10" fmla="*/ 11 w 133"/>
                <a:gd name="T11" fmla="*/ 53 h 134"/>
                <a:gd name="T12" fmla="*/ 10 w 133"/>
                <a:gd name="T13" fmla="*/ 50 h 134"/>
                <a:gd name="T14" fmla="*/ 12 w 133"/>
                <a:gd name="T15" fmla="*/ 43 h 134"/>
                <a:gd name="T16" fmla="*/ 10 w 133"/>
                <a:gd name="T17" fmla="*/ 36 h 134"/>
                <a:gd name="T18" fmla="*/ 10 w 133"/>
                <a:gd name="T19" fmla="*/ 31 h 134"/>
                <a:gd name="T20" fmla="*/ 11 w 133"/>
                <a:gd name="T21" fmla="*/ 18 h 134"/>
                <a:gd name="T22" fmla="*/ 13 w 133"/>
                <a:gd name="T23" fmla="*/ 12 h 134"/>
                <a:gd name="T24" fmla="*/ 15 w 133"/>
                <a:gd name="T25" fmla="*/ 5 h 134"/>
                <a:gd name="T26" fmla="*/ 17 w 133"/>
                <a:gd name="T27" fmla="*/ 1 h 134"/>
                <a:gd name="T28" fmla="*/ 29 w 133"/>
                <a:gd name="T29" fmla="*/ 0 h 134"/>
                <a:gd name="T30" fmla="*/ 42 w 133"/>
                <a:gd name="T31" fmla="*/ 6 h 134"/>
                <a:gd name="T32" fmla="*/ 46 w 133"/>
                <a:gd name="T33" fmla="*/ 10 h 134"/>
                <a:gd name="T34" fmla="*/ 51 w 133"/>
                <a:gd name="T35" fmla="*/ 10 h 134"/>
                <a:gd name="T36" fmla="*/ 57 w 133"/>
                <a:gd name="T37" fmla="*/ 7 h 134"/>
                <a:gd name="T38" fmla="*/ 70 w 133"/>
                <a:gd name="T39" fmla="*/ 15 h 134"/>
                <a:gd name="T40" fmla="*/ 76 w 133"/>
                <a:gd name="T41" fmla="*/ 13 h 134"/>
                <a:gd name="T42" fmla="*/ 82 w 133"/>
                <a:gd name="T43" fmla="*/ 8 h 134"/>
                <a:gd name="T44" fmla="*/ 89 w 133"/>
                <a:gd name="T45" fmla="*/ 9 h 134"/>
                <a:gd name="T46" fmla="*/ 92 w 133"/>
                <a:gd name="T47" fmla="*/ 7 h 134"/>
                <a:gd name="T48" fmla="*/ 99 w 133"/>
                <a:gd name="T49" fmla="*/ 8 h 134"/>
                <a:gd name="T50" fmla="*/ 106 w 133"/>
                <a:gd name="T51" fmla="*/ 11 h 134"/>
                <a:gd name="T52" fmla="*/ 116 w 133"/>
                <a:gd name="T53" fmla="*/ 4 h 134"/>
                <a:gd name="T54" fmla="*/ 119 w 133"/>
                <a:gd name="T55" fmla="*/ 5 h 134"/>
                <a:gd name="T56" fmla="*/ 126 w 133"/>
                <a:gd name="T57" fmla="*/ 19 h 134"/>
                <a:gd name="T58" fmla="*/ 128 w 133"/>
                <a:gd name="T59" fmla="*/ 19 h 134"/>
                <a:gd name="T60" fmla="*/ 133 w 133"/>
                <a:gd name="T61" fmla="*/ 25 h 134"/>
                <a:gd name="T62" fmla="*/ 132 w 133"/>
                <a:gd name="T63" fmla="*/ 27 h 134"/>
                <a:gd name="T64" fmla="*/ 132 w 133"/>
                <a:gd name="T65" fmla="*/ 32 h 134"/>
                <a:gd name="T66" fmla="*/ 122 w 133"/>
                <a:gd name="T67" fmla="*/ 42 h 134"/>
                <a:gd name="T68" fmla="*/ 119 w 133"/>
                <a:gd name="T69" fmla="*/ 51 h 134"/>
                <a:gd name="T70" fmla="*/ 117 w 133"/>
                <a:gd name="T71" fmla="*/ 59 h 134"/>
                <a:gd name="T72" fmla="*/ 115 w 133"/>
                <a:gd name="T73" fmla="*/ 62 h 134"/>
                <a:gd name="T74" fmla="*/ 113 w 133"/>
                <a:gd name="T75" fmla="*/ 72 h 134"/>
                <a:gd name="T76" fmla="*/ 106 w 133"/>
                <a:gd name="T77" fmla="*/ 77 h 134"/>
                <a:gd name="T78" fmla="*/ 105 w 133"/>
                <a:gd name="T79" fmla="*/ 84 h 134"/>
                <a:gd name="T80" fmla="*/ 103 w 133"/>
                <a:gd name="T81" fmla="*/ 91 h 134"/>
                <a:gd name="T82" fmla="*/ 102 w 133"/>
                <a:gd name="T83" fmla="*/ 96 h 134"/>
                <a:gd name="T84" fmla="*/ 94 w 133"/>
                <a:gd name="T85" fmla="*/ 100 h 134"/>
                <a:gd name="T86" fmla="*/ 88 w 133"/>
                <a:gd name="T87" fmla="*/ 95 h 134"/>
                <a:gd name="T88" fmla="*/ 83 w 133"/>
                <a:gd name="T89" fmla="*/ 95 h 134"/>
                <a:gd name="T90" fmla="*/ 77 w 133"/>
                <a:gd name="T91" fmla="*/ 104 h 134"/>
                <a:gd name="T92" fmla="*/ 73 w 133"/>
                <a:gd name="T93" fmla="*/ 104 h 134"/>
                <a:gd name="T94" fmla="*/ 68 w 133"/>
                <a:gd name="T95" fmla="*/ 117 h 134"/>
                <a:gd name="T96" fmla="*/ 66 w 133"/>
                <a:gd name="T97" fmla="*/ 127 h 134"/>
                <a:gd name="T98" fmla="*/ 54 w 133"/>
                <a:gd name="T99" fmla="*/ 131 h 134"/>
                <a:gd name="T100" fmla="*/ 49 w 133"/>
                <a:gd name="T101" fmla="*/ 130 h 134"/>
                <a:gd name="T102" fmla="*/ 45 w 133"/>
                <a:gd name="T103" fmla="*/ 134 h 134"/>
                <a:gd name="T104" fmla="*/ 36 w 133"/>
                <a:gd name="T105" fmla="*/ 134 h 134"/>
                <a:gd name="T106" fmla="*/ 29 w 133"/>
                <a:gd name="T107" fmla="*/ 125 h 134"/>
                <a:gd name="T108" fmla="*/ 26 w 133"/>
                <a:gd name="T109" fmla="*/ 115 h 134"/>
                <a:gd name="T110" fmla="*/ 17 w 133"/>
                <a:gd name="T111" fmla="*/ 106 h 134"/>
                <a:gd name="T112" fmla="*/ 10 w 133"/>
                <a:gd name="T113" fmla="*/ 106 h 134"/>
                <a:gd name="T114" fmla="*/ 0 w 133"/>
                <a:gd name="T115" fmla="*/ 106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33" h="134">
                  <a:moveTo>
                    <a:pt x="0" y="106"/>
                  </a:moveTo>
                  <a:lnTo>
                    <a:pt x="0" y="84"/>
                  </a:lnTo>
                  <a:lnTo>
                    <a:pt x="0" y="75"/>
                  </a:lnTo>
                  <a:lnTo>
                    <a:pt x="2" y="65"/>
                  </a:lnTo>
                  <a:lnTo>
                    <a:pt x="5" y="62"/>
                  </a:lnTo>
                  <a:lnTo>
                    <a:pt x="11" y="53"/>
                  </a:lnTo>
                  <a:lnTo>
                    <a:pt x="10" y="50"/>
                  </a:lnTo>
                  <a:lnTo>
                    <a:pt x="12" y="43"/>
                  </a:lnTo>
                  <a:lnTo>
                    <a:pt x="10" y="36"/>
                  </a:lnTo>
                  <a:lnTo>
                    <a:pt x="10" y="31"/>
                  </a:lnTo>
                  <a:lnTo>
                    <a:pt x="11" y="18"/>
                  </a:lnTo>
                  <a:lnTo>
                    <a:pt x="13" y="12"/>
                  </a:lnTo>
                  <a:lnTo>
                    <a:pt x="15" y="5"/>
                  </a:lnTo>
                  <a:lnTo>
                    <a:pt x="17" y="1"/>
                  </a:lnTo>
                  <a:lnTo>
                    <a:pt x="29" y="0"/>
                  </a:lnTo>
                  <a:lnTo>
                    <a:pt x="42" y="6"/>
                  </a:lnTo>
                  <a:lnTo>
                    <a:pt x="46" y="10"/>
                  </a:lnTo>
                  <a:lnTo>
                    <a:pt x="51" y="10"/>
                  </a:lnTo>
                  <a:lnTo>
                    <a:pt x="57" y="7"/>
                  </a:lnTo>
                  <a:lnTo>
                    <a:pt x="70" y="15"/>
                  </a:lnTo>
                  <a:lnTo>
                    <a:pt x="76" y="13"/>
                  </a:lnTo>
                  <a:lnTo>
                    <a:pt x="82" y="8"/>
                  </a:lnTo>
                  <a:lnTo>
                    <a:pt x="89" y="9"/>
                  </a:lnTo>
                  <a:lnTo>
                    <a:pt x="92" y="7"/>
                  </a:lnTo>
                  <a:lnTo>
                    <a:pt x="99" y="8"/>
                  </a:lnTo>
                  <a:lnTo>
                    <a:pt x="106" y="11"/>
                  </a:lnTo>
                  <a:lnTo>
                    <a:pt x="116" y="4"/>
                  </a:lnTo>
                  <a:lnTo>
                    <a:pt x="119" y="5"/>
                  </a:lnTo>
                  <a:lnTo>
                    <a:pt x="126" y="19"/>
                  </a:lnTo>
                  <a:lnTo>
                    <a:pt x="128" y="19"/>
                  </a:lnTo>
                  <a:lnTo>
                    <a:pt x="133" y="25"/>
                  </a:lnTo>
                  <a:lnTo>
                    <a:pt x="132" y="27"/>
                  </a:lnTo>
                  <a:lnTo>
                    <a:pt x="132" y="32"/>
                  </a:lnTo>
                  <a:lnTo>
                    <a:pt x="122" y="42"/>
                  </a:lnTo>
                  <a:lnTo>
                    <a:pt x="119" y="51"/>
                  </a:lnTo>
                  <a:lnTo>
                    <a:pt x="117" y="59"/>
                  </a:lnTo>
                  <a:lnTo>
                    <a:pt x="115" y="62"/>
                  </a:lnTo>
                  <a:lnTo>
                    <a:pt x="113" y="72"/>
                  </a:lnTo>
                  <a:lnTo>
                    <a:pt x="106" y="77"/>
                  </a:lnTo>
                  <a:lnTo>
                    <a:pt x="105" y="84"/>
                  </a:lnTo>
                  <a:lnTo>
                    <a:pt x="103" y="91"/>
                  </a:lnTo>
                  <a:lnTo>
                    <a:pt x="102" y="96"/>
                  </a:lnTo>
                  <a:lnTo>
                    <a:pt x="94" y="100"/>
                  </a:lnTo>
                  <a:lnTo>
                    <a:pt x="88" y="95"/>
                  </a:lnTo>
                  <a:lnTo>
                    <a:pt x="83" y="95"/>
                  </a:lnTo>
                  <a:lnTo>
                    <a:pt x="77" y="104"/>
                  </a:lnTo>
                  <a:lnTo>
                    <a:pt x="73" y="104"/>
                  </a:lnTo>
                  <a:lnTo>
                    <a:pt x="68" y="117"/>
                  </a:lnTo>
                  <a:lnTo>
                    <a:pt x="66" y="127"/>
                  </a:lnTo>
                  <a:lnTo>
                    <a:pt x="54" y="131"/>
                  </a:lnTo>
                  <a:lnTo>
                    <a:pt x="49" y="130"/>
                  </a:lnTo>
                  <a:lnTo>
                    <a:pt x="45" y="134"/>
                  </a:lnTo>
                  <a:lnTo>
                    <a:pt x="36" y="134"/>
                  </a:lnTo>
                  <a:lnTo>
                    <a:pt x="29" y="125"/>
                  </a:lnTo>
                  <a:lnTo>
                    <a:pt x="26" y="115"/>
                  </a:lnTo>
                  <a:lnTo>
                    <a:pt x="17" y="106"/>
                  </a:lnTo>
                  <a:lnTo>
                    <a:pt x="10" y="106"/>
                  </a:lnTo>
                  <a:lnTo>
                    <a:pt x="0" y="10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9" name="Freeform 63">
              <a:extLst>
                <a:ext uri="{FF2B5EF4-FFF2-40B4-BE49-F238E27FC236}">
                  <a16:creationId xmlns:a16="http://schemas.microsoft.com/office/drawing/2014/main" id="{2E85C986-1032-03C3-7FEA-194FD3C6A811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4375" y="2665413"/>
              <a:ext cx="133350" cy="247650"/>
            </a:xfrm>
            <a:custGeom>
              <a:avLst/>
              <a:gdLst>
                <a:gd name="T0" fmla="*/ 66 w 84"/>
                <a:gd name="T1" fmla="*/ 0 h 156"/>
                <a:gd name="T2" fmla="*/ 70 w 84"/>
                <a:gd name="T3" fmla="*/ 10 h 156"/>
                <a:gd name="T4" fmla="*/ 71 w 84"/>
                <a:gd name="T5" fmla="*/ 19 h 156"/>
                <a:gd name="T6" fmla="*/ 71 w 84"/>
                <a:gd name="T7" fmla="*/ 28 h 156"/>
                <a:gd name="T8" fmla="*/ 78 w 84"/>
                <a:gd name="T9" fmla="*/ 41 h 156"/>
                <a:gd name="T10" fmla="*/ 71 w 84"/>
                <a:gd name="T11" fmla="*/ 40 h 156"/>
                <a:gd name="T12" fmla="*/ 68 w 84"/>
                <a:gd name="T13" fmla="*/ 41 h 156"/>
                <a:gd name="T14" fmla="*/ 64 w 84"/>
                <a:gd name="T15" fmla="*/ 40 h 156"/>
                <a:gd name="T16" fmla="*/ 60 w 84"/>
                <a:gd name="T17" fmla="*/ 47 h 156"/>
                <a:gd name="T18" fmla="*/ 67 w 84"/>
                <a:gd name="T19" fmla="*/ 54 h 156"/>
                <a:gd name="T20" fmla="*/ 72 w 84"/>
                <a:gd name="T21" fmla="*/ 58 h 156"/>
                <a:gd name="T22" fmla="*/ 73 w 84"/>
                <a:gd name="T23" fmla="*/ 63 h 156"/>
                <a:gd name="T24" fmla="*/ 78 w 84"/>
                <a:gd name="T25" fmla="*/ 73 h 156"/>
                <a:gd name="T26" fmla="*/ 76 w 84"/>
                <a:gd name="T27" fmla="*/ 76 h 156"/>
                <a:gd name="T28" fmla="*/ 70 w 84"/>
                <a:gd name="T29" fmla="*/ 91 h 156"/>
                <a:gd name="T30" fmla="*/ 68 w 84"/>
                <a:gd name="T31" fmla="*/ 93 h 156"/>
                <a:gd name="T32" fmla="*/ 67 w 84"/>
                <a:gd name="T33" fmla="*/ 104 h 156"/>
                <a:gd name="T34" fmla="*/ 68 w 84"/>
                <a:gd name="T35" fmla="*/ 110 h 156"/>
                <a:gd name="T36" fmla="*/ 67 w 84"/>
                <a:gd name="T37" fmla="*/ 114 h 156"/>
                <a:gd name="T38" fmla="*/ 72 w 84"/>
                <a:gd name="T39" fmla="*/ 122 h 156"/>
                <a:gd name="T40" fmla="*/ 73 w 84"/>
                <a:gd name="T41" fmla="*/ 126 h 156"/>
                <a:gd name="T42" fmla="*/ 78 w 84"/>
                <a:gd name="T43" fmla="*/ 134 h 156"/>
                <a:gd name="T44" fmla="*/ 83 w 84"/>
                <a:gd name="T45" fmla="*/ 138 h 156"/>
                <a:gd name="T46" fmla="*/ 83 w 84"/>
                <a:gd name="T47" fmla="*/ 144 h 156"/>
                <a:gd name="T48" fmla="*/ 84 w 84"/>
                <a:gd name="T49" fmla="*/ 148 h 156"/>
                <a:gd name="T50" fmla="*/ 83 w 84"/>
                <a:gd name="T51" fmla="*/ 156 h 156"/>
                <a:gd name="T52" fmla="*/ 75 w 84"/>
                <a:gd name="T53" fmla="*/ 152 h 156"/>
                <a:gd name="T54" fmla="*/ 66 w 84"/>
                <a:gd name="T55" fmla="*/ 149 h 156"/>
                <a:gd name="T56" fmla="*/ 51 w 84"/>
                <a:gd name="T57" fmla="*/ 148 h 156"/>
                <a:gd name="T58" fmla="*/ 50 w 84"/>
                <a:gd name="T59" fmla="*/ 147 h 156"/>
                <a:gd name="T60" fmla="*/ 43 w 84"/>
                <a:gd name="T61" fmla="*/ 149 h 156"/>
                <a:gd name="T62" fmla="*/ 36 w 84"/>
                <a:gd name="T63" fmla="*/ 147 h 156"/>
                <a:gd name="T64" fmla="*/ 31 w 84"/>
                <a:gd name="T65" fmla="*/ 148 h 156"/>
                <a:gd name="T66" fmla="*/ 13 w 84"/>
                <a:gd name="T67" fmla="*/ 148 h 156"/>
                <a:gd name="T68" fmla="*/ 14 w 84"/>
                <a:gd name="T69" fmla="*/ 137 h 156"/>
                <a:gd name="T70" fmla="*/ 10 w 84"/>
                <a:gd name="T71" fmla="*/ 128 h 156"/>
                <a:gd name="T72" fmla="*/ 4 w 84"/>
                <a:gd name="T73" fmla="*/ 126 h 156"/>
                <a:gd name="T74" fmla="*/ 2 w 84"/>
                <a:gd name="T75" fmla="*/ 119 h 156"/>
                <a:gd name="T76" fmla="*/ 0 w 84"/>
                <a:gd name="T77" fmla="*/ 117 h 156"/>
                <a:gd name="T78" fmla="*/ 0 w 84"/>
                <a:gd name="T79" fmla="*/ 114 h 156"/>
                <a:gd name="T80" fmla="*/ 2 w 84"/>
                <a:gd name="T81" fmla="*/ 104 h 156"/>
                <a:gd name="T82" fmla="*/ 7 w 84"/>
                <a:gd name="T83" fmla="*/ 91 h 156"/>
                <a:gd name="T84" fmla="*/ 11 w 84"/>
                <a:gd name="T85" fmla="*/ 91 h 156"/>
                <a:gd name="T86" fmla="*/ 17 w 84"/>
                <a:gd name="T87" fmla="*/ 82 h 156"/>
                <a:gd name="T88" fmla="*/ 22 w 84"/>
                <a:gd name="T89" fmla="*/ 82 h 156"/>
                <a:gd name="T90" fmla="*/ 28 w 84"/>
                <a:gd name="T91" fmla="*/ 87 h 156"/>
                <a:gd name="T92" fmla="*/ 36 w 84"/>
                <a:gd name="T93" fmla="*/ 83 h 156"/>
                <a:gd name="T94" fmla="*/ 37 w 84"/>
                <a:gd name="T95" fmla="*/ 78 h 156"/>
                <a:gd name="T96" fmla="*/ 39 w 84"/>
                <a:gd name="T97" fmla="*/ 71 h 156"/>
                <a:gd name="T98" fmla="*/ 40 w 84"/>
                <a:gd name="T99" fmla="*/ 64 h 156"/>
                <a:gd name="T100" fmla="*/ 47 w 84"/>
                <a:gd name="T101" fmla="*/ 59 h 156"/>
                <a:gd name="T102" fmla="*/ 49 w 84"/>
                <a:gd name="T103" fmla="*/ 49 h 156"/>
                <a:gd name="T104" fmla="*/ 51 w 84"/>
                <a:gd name="T105" fmla="*/ 46 h 156"/>
                <a:gd name="T106" fmla="*/ 53 w 84"/>
                <a:gd name="T107" fmla="*/ 38 h 156"/>
                <a:gd name="T108" fmla="*/ 56 w 84"/>
                <a:gd name="T109" fmla="*/ 29 h 156"/>
                <a:gd name="T110" fmla="*/ 66 w 84"/>
                <a:gd name="T111" fmla="*/ 19 h 156"/>
                <a:gd name="T112" fmla="*/ 66 w 84"/>
                <a:gd name="T113" fmla="*/ 14 h 156"/>
                <a:gd name="T114" fmla="*/ 67 w 84"/>
                <a:gd name="T115" fmla="*/ 12 h 156"/>
                <a:gd name="T116" fmla="*/ 62 w 84"/>
                <a:gd name="T117" fmla="*/ 6 h 156"/>
                <a:gd name="T118" fmla="*/ 62 w 84"/>
                <a:gd name="T119" fmla="*/ 2 h 156"/>
                <a:gd name="T120" fmla="*/ 66 w 84"/>
                <a:gd name="T121" fmla="*/ 0 h 1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84" h="156">
                  <a:moveTo>
                    <a:pt x="66" y="0"/>
                  </a:moveTo>
                  <a:lnTo>
                    <a:pt x="70" y="10"/>
                  </a:lnTo>
                  <a:lnTo>
                    <a:pt x="71" y="19"/>
                  </a:lnTo>
                  <a:lnTo>
                    <a:pt x="71" y="28"/>
                  </a:lnTo>
                  <a:lnTo>
                    <a:pt x="78" y="41"/>
                  </a:lnTo>
                  <a:lnTo>
                    <a:pt x="71" y="40"/>
                  </a:lnTo>
                  <a:lnTo>
                    <a:pt x="68" y="41"/>
                  </a:lnTo>
                  <a:lnTo>
                    <a:pt x="64" y="40"/>
                  </a:lnTo>
                  <a:lnTo>
                    <a:pt x="60" y="47"/>
                  </a:lnTo>
                  <a:lnTo>
                    <a:pt x="67" y="54"/>
                  </a:lnTo>
                  <a:lnTo>
                    <a:pt x="72" y="58"/>
                  </a:lnTo>
                  <a:lnTo>
                    <a:pt x="73" y="63"/>
                  </a:lnTo>
                  <a:lnTo>
                    <a:pt x="78" y="73"/>
                  </a:lnTo>
                  <a:lnTo>
                    <a:pt x="76" y="76"/>
                  </a:lnTo>
                  <a:lnTo>
                    <a:pt x="70" y="91"/>
                  </a:lnTo>
                  <a:lnTo>
                    <a:pt x="68" y="93"/>
                  </a:lnTo>
                  <a:lnTo>
                    <a:pt x="67" y="104"/>
                  </a:lnTo>
                  <a:lnTo>
                    <a:pt x="68" y="110"/>
                  </a:lnTo>
                  <a:lnTo>
                    <a:pt x="67" y="114"/>
                  </a:lnTo>
                  <a:lnTo>
                    <a:pt x="72" y="122"/>
                  </a:lnTo>
                  <a:lnTo>
                    <a:pt x="73" y="126"/>
                  </a:lnTo>
                  <a:lnTo>
                    <a:pt x="78" y="134"/>
                  </a:lnTo>
                  <a:lnTo>
                    <a:pt x="83" y="138"/>
                  </a:lnTo>
                  <a:lnTo>
                    <a:pt x="83" y="144"/>
                  </a:lnTo>
                  <a:lnTo>
                    <a:pt x="84" y="148"/>
                  </a:lnTo>
                  <a:lnTo>
                    <a:pt x="83" y="156"/>
                  </a:lnTo>
                  <a:lnTo>
                    <a:pt x="75" y="152"/>
                  </a:lnTo>
                  <a:lnTo>
                    <a:pt x="66" y="149"/>
                  </a:lnTo>
                  <a:lnTo>
                    <a:pt x="51" y="148"/>
                  </a:lnTo>
                  <a:lnTo>
                    <a:pt x="50" y="147"/>
                  </a:lnTo>
                  <a:lnTo>
                    <a:pt x="43" y="149"/>
                  </a:lnTo>
                  <a:lnTo>
                    <a:pt x="36" y="147"/>
                  </a:lnTo>
                  <a:lnTo>
                    <a:pt x="31" y="148"/>
                  </a:lnTo>
                  <a:lnTo>
                    <a:pt x="13" y="148"/>
                  </a:lnTo>
                  <a:lnTo>
                    <a:pt x="14" y="137"/>
                  </a:lnTo>
                  <a:lnTo>
                    <a:pt x="10" y="128"/>
                  </a:lnTo>
                  <a:lnTo>
                    <a:pt x="4" y="126"/>
                  </a:lnTo>
                  <a:lnTo>
                    <a:pt x="2" y="119"/>
                  </a:lnTo>
                  <a:lnTo>
                    <a:pt x="0" y="117"/>
                  </a:lnTo>
                  <a:lnTo>
                    <a:pt x="0" y="114"/>
                  </a:lnTo>
                  <a:lnTo>
                    <a:pt x="2" y="104"/>
                  </a:lnTo>
                  <a:lnTo>
                    <a:pt x="7" y="91"/>
                  </a:lnTo>
                  <a:lnTo>
                    <a:pt x="11" y="91"/>
                  </a:lnTo>
                  <a:lnTo>
                    <a:pt x="17" y="82"/>
                  </a:lnTo>
                  <a:lnTo>
                    <a:pt x="22" y="82"/>
                  </a:lnTo>
                  <a:lnTo>
                    <a:pt x="28" y="87"/>
                  </a:lnTo>
                  <a:lnTo>
                    <a:pt x="36" y="83"/>
                  </a:lnTo>
                  <a:lnTo>
                    <a:pt x="37" y="78"/>
                  </a:lnTo>
                  <a:lnTo>
                    <a:pt x="39" y="71"/>
                  </a:lnTo>
                  <a:lnTo>
                    <a:pt x="40" y="64"/>
                  </a:lnTo>
                  <a:lnTo>
                    <a:pt x="47" y="59"/>
                  </a:lnTo>
                  <a:lnTo>
                    <a:pt x="49" y="49"/>
                  </a:lnTo>
                  <a:lnTo>
                    <a:pt x="51" y="46"/>
                  </a:lnTo>
                  <a:lnTo>
                    <a:pt x="53" y="38"/>
                  </a:lnTo>
                  <a:lnTo>
                    <a:pt x="56" y="29"/>
                  </a:lnTo>
                  <a:lnTo>
                    <a:pt x="66" y="19"/>
                  </a:lnTo>
                  <a:lnTo>
                    <a:pt x="66" y="14"/>
                  </a:lnTo>
                  <a:lnTo>
                    <a:pt x="67" y="12"/>
                  </a:lnTo>
                  <a:lnTo>
                    <a:pt x="62" y="6"/>
                  </a:lnTo>
                  <a:lnTo>
                    <a:pt x="62" y="2"/>
                  </a:lnTo>
                  <a:lnTo>
                    <a:pt x="66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0" name="Freeform 64">
              <a:extLst>
                <a:ext uri="{FF2B5EF4-FFF2-40B4-BE49-F238E27FC236}">
                  <a16:creationId xmlns:a16="http://schemas.microsoft.com/office/drawing/2014/main" id="{E612C788-E8E1-60D7-A512-401A00BFBA0E}"/>
                </a:ext>
              </a:extLst>
            </p:cNvPr>
            <p:cNvSpPr>
              <a:spLocks/>
            </p:cNvSpPr>
            <p:nvPr/>
          </p:nvSpPr>
          <p:spPr bwMode="auto">
            <a:xfrm>
              <a:off x="4368800" y="2708275"/>
              <a:ext cx="34925" cy="111125"/>
            </a:xfrm>
            <a:custGeom>
              <a:avLst/>
              <a:gdLst>
                <a:gd name="T0" fmla="*/ 11 w 22"/>
                <a:gd name="T1" fmla="*/ 0 h 70"/>
                <a:gd name="T2" fmla="*/ 10 w 22"/>
                <a:gd name="T3" fmla="*/ 8 h 70"/>
                <a:gd name="T4" fmla="*/ 13 w 22"/>
                <a:gd name="T5" fmla="*/ 11 h 70"/>
                <a:gd name="T6" fmla="*/ 17 w 22"/>
                <a:gd name="T7" fmla="*/ 16 h 70"/>
                <a:gd name="T8" fmla="*/ 17 w 22"/>
                <a:gd name="T9" fmla="*/ 23 h 70"/>
                <a:gd name="T10" fmla="*/ 20 w 22"/>
                <a:gd name="T11" fmla="*/ 25 h 70"/>
                <a:gd name="T12" fmla="*/ 19 w 22"/>
                <a:gd name="T13" fmla="*/ 58 h 70"/>
                <a:gd name="T14" fmla="*/ 22 w 22"/>
                <a:gd name="T15" fmla="*/ 67 h 70"/>
                <a:gd name="T16" fmla="*/ 13 w 22"/>
                <a:gd name="T17" fmla="*/ 70 h 70"/>
                <a:gd name="T18" fmla="*/ 10 w 22"/>
                <a:gd name="T19" fmla="*/ 65 h 70"/>
                <a:gd name="T20" fmla="*/ 8 w 22"/>
                <a:gd name="T21" fmla="*/ 57 h 70"/>
                <a:gd name="T22" fmla="*/ 6 w 22"/>
                <a:gd name="T23" fmla="*/ 51 h 70"/>
                <a:gd name="T24" fmla="*/ 9 w 22"/>
                <a:gd name="T25" fmla="*/ 37 h 70"/>
                <a:gd name="T26" fmla="*/ 5 w 22"/>
                <a:gd name="T27" fmla="*/ 32 h 70"/>
                <a:gd name="T28" fmla="*/ 5 w 22"/>
                <a:gd name="T29" fmla="*/ 22 h 70"/>
                <a:gd name="T30" fmla="*/ 5 w 22"/>
                <a:gd name="T31" fmla="*/ 11 h 70"/>
                <a:gd name="T32" fmla="*/ 0 w 22"/>
                <a:gd name="T33" fmla="*/ 4 h 70"/>
                <a:gd name="T34" fmla="*/ 1 w 22"/>
                <a:gd name="T35" fmla="*/ 0 h 70"/>
                <a:gd name="T36" fmla="*/ 11 w 22"/>
                <a:gd name="T37" fmla="*/ 0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2" h="70">
                  <a:moveTo>
                    <a:pt x="11" y="0"/>
                  </a:moveTo>
                  <a:lnTo>
                    <a:pt x="10" y="8"/>
                  </a:lnTo>
                  <a:lnTo>
                    <a:pt x="13" y="11"/>
                  </a:lnTo>
                  <a:lnTo>
                    <a:pt x="17" y="16"/>
                  </a:lnTo>
                  <a:lnTo>
                    <a:pt x="17" y="23"/>
                  </a:lnTo>
                  <a:lnTo>
                    <a:pt x="20" y="25"/>
                  </a:lnTo>
                  <a:lnTo>
                    <a:pt x="19" y="58"/>
                  </a:lnTo>
                  <a:lnTo>
                    <a:pt x="22" y="67"/>
                  </a:lnTo>
                  <a:lnTo>
                    <a:pt x="13" y="70"/>
                  </a:lnTo>
                  <a:lnTo>
                    <a:pt x="10" y="65"/>
                  </a:lnTo>
                  <a:lnTo>
                    <a:pt x="8" y="57"/>
                  </a:lnTo>
                  <a:lnTo>
                    <a:pt x="6" y="51"/>
                  </a:lnTo>
                  <a:lnTo>
                    <a:pt x="9" y="37"/>
                  </a:lnTo>
                  <a:lnTo>
                    <a:pt x="5" y="32"/>
                  </a:lnTo>
                  <a:lnTo>
                    <a:pt x="5" y="22"/>
                  </a:lnTo>
                  <a:lnTo>
                    <a:pt x="5" y="11"/>
                  </a:lnTo>
                  <a:lnTo>
                    <a:pt x="0" y="4"/>
                  </a:lnTo>
                  <a:lnTo>
                    <a:pt x="1" y="0"/>
                  </a:lnTo>
                  <a:lnTo>
                    <a:pt x="11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1" name="Freeform 65">
              <a:extLst>
                <a:ext uri="{FF2B5EF4-FFF2-40B4-BE49-F238E27FC236}">
                  <a16:creationId xmlns:a16="http://schemas.microsoft.com/office/drawing/2014/main" id="{5EA534FA-B4DD-1CA8-10DC-651412A4BB17}"/>
                </a:ext>
              </a:extLst>
            </p:cNvPr>
            <p:cNvSpPr>
              <a:spLocks/>
            </p:cNvSpPr>
            <p:nvPr/>
          </p:nvSpPr>
          <p:spPr bwMode="auto">
            <a:xfrm>
              <a:off x="4313238" y="2706688"/>
              <a:ext cx="76200" cy="141288"/>
            </a:xfrm>
            <a:custGeom>
              <a:avLst/>
              <a:gdLst>
                <a:gd name="T0" fmla="*/ 36 w 48"/>
                <a:gd name="T1" fmla="*/ 1 h 89"/>
                <a:gd name="T2" fmla="*/ 35 w 48"/>
                <a:gd name="T3" fmla="*/ 5 h 89"/>
                <a:gd name="T4" fmla="*/ 40 w 48"/>
                <a:gd name="T5" fmla="*/ 12 h 89"/>
                <a:gd name="T6" fmla="*/ 40 w 48"/>
                <a:gd name="T7" fmla="*/ 23 h 89"/>
                <a:gd name="T8" fmla="*/ 40 w 48"/>
                <a:gd name="T9" fmla="*/ 33 h 89"/>
                <a:gd name="T10" fmla="*/ 44 w 48"/>
                <a:gd name="T11" fmla="*/ 38 h 89"/>
                <a:gd name="T12" fmla="*/ 41 w 48"/>
                <a:gd name="T13" fmla="*/ 52 h 89"/>
                <a:gd name="T14" fmla="*/ 43 w 48"/>
                <a:gd name="T15" fmla="*/ 58 h 89"/>
                <a:gd name="T16" fmla="*/ 45 w 48"/>
                <a:gd name="T17" fmla="*/ 66 h 89"/>
                <a:gd name="T18" fmla="*/ 48 w 48"/>
                <a:gd name="T19" fmla="*/ 71 h 89"/>
                <a:gd name="T20" fmla="*/ 30 w 48"/>
                <a:gd name="T21" fmla="*/ 79 h 89"/>
                <a:gd name="T22" fmla="*/ 24 w 48"/>
                <a:gd name="T23" fmla="*/ 85 h 89"/>
                <a:gd name="T24" fmla="*/ 14 w 48"/>
                <a:gd name="T25" fmla="*/ 89 h 89"/>
                <a:gd name="T26" fmla="*/ 3 w 48"/>
                <a:gd name="T27" fmla="*/ 85 h 89"/>
                <a:gd name="T28" fmla="*/ 4 w 48"/>
                <a:gd name="T29" fmla="*/ 79 h 89"/>
                <a:gd name="T30" fmla="*/ 0 w 48"/>
                <a:gd name="T31" fmla="*/ 67 h 89"/>
                <a:gd name="T32" fmla="*/ 2 w 48"/>
                <a:gd name="T33" fmla="*/ 52 h 89"/>
                <a:gd name="T34" fmla="*/ 7 w 48"/>
                <a:gd name="T35" fmla="*/ 39 h 89"/>
                <a:gd name="T36" fmla="*/ 4 w 48"/>
                <a:gd name="T37" fmla="*/ 20 h 89"/>
                <a:gd name="T38" fmla="*/ 2 w 48"/>
                <a:gd name="T39" fmla="*/ 10 h 89"/>
                <a:gd name="T40" fmla="*/ 3 w 48"/>
                <a:gd name="T41" fmla="*/ 1 h 89"/>
                <a:gd name="T42" fmla="*/ 23 w 48"/>
                <a:gd name="T43" fmla="*/ 1 h 89"/>
                <a:gd name="T44" fmla="*/ 27 w 48"/>
                <a:gd name="T45" fmla="*/ 2 h 89"/>
                <a:gd name="T46" fmla="*/ 30 w 48"/>
                <a:gd name="T47" fmla="*/ 0 h 89"/>
                <a:gd name="T48" fmla="*/ 36 w 48"/>
                <a:gd name="T49" fmla="*/ 1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8" h="89">
                  <a:moveTo>
                    <a:pt x="36" y="1"/>
                  </a:moveTo>
                  <a:lnTo>
                    <a:pt x="35" y="5"/>
                  </a:lnTo>
                  <a:lnTo>
                    <a:pt x="40" y="12"/>
                  </a:lnTo>
                  <a:lnTo>
                    <a:pt x="40" y="23"/>
                  </a:lnTo>
                  <a:lnTo>
                    <a:pt x="40" y="33"/>
                  </a:lnTo>
                  <a:lnTo>
                    <a:pt x="44" y="38"/>
                  </a:lnTo>
                  <a:lnTo>
                    <a:pt x="41" y="52"/>
                  </a:lnTo>
                  <a:lnTo>
                    <a:pt x="43" y="58"/>
                  </a:lnTo>
                  <a:lnTo>
                    <a:pt x="45" y="66"/>
                  </a:lnTo>
                  <a:lnTo>
                    <a:pt x="48" y="71"/>
                  </a:lnTo>
                  <a:lnTo>
                    <a:pt x="30" y="79"/>
                  </a:lnTo>
                  <a:lnTo>
                    <a:pt x="24" y="85"/>
                  </a:lnTo>
                  <a:lnTo>
                    <a:pt x="14" y="89"/>
                  </a:lnTo>
                  <a:lnTo>
                    <a:pt x="3" y="85"/>
                  </a:lnTo>
                  <a:lnTo>
                    <a:pt x="4" y="79"/>
                  </a:lnTo>
                  <a:lnTo>
                    <a:pt x="0" y="67"/>
                  </a:lnTo>
                  <a:lnTo>
                    <a:pt x="2" y="52"/>
                  </a:lnTo>
                  <a:lnTo>
                    <a:pt x="7" y="39"/>
                  </a:lnTo>
                  <a:lnTo>
                    <a:pt x="4" y="20"/>
                  </a:lnTo>
                  <a:lnTo>
                    <a:pt x="2" y="10"/>
                  </a:lnTo>
                  <a:lnTo>
                    <a:pt x="3" y="1"/>
                  </a:lnTo>
                  <a:lnTo>
                    <a:pt x="23" y="1"/>
                  </a:lnTo>
                  <a:lnTo>
                    <a:pt x="27" y="2"/>
                  </a:lnTo>
                  <a:lnTo>
                    <a:pt x="30" y="0"/>
                  </a:lnTo>
                  <a:lnTo>
                    <a:pt x="36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2" name="Freeform 66">
              <a:extLst>
                <a:ext uri="{FF2B5EF4-FFF2-40B4-BE49-F238E27FC236}">
                  <a16:creationId xmlns:a16="http://schemas.microsoft.com/office/drawing/2014/main" id="{D5587A69-91C3-617D-23B6-9102B107D17E}"/>
                </a:ext>
              </a:extLst>
            </p:cNvPr>
            <p:cNvSpPr>
              <a:spLocks/>
            </p:cNvSpPr>
            <p:nvPr/>
          </p:nvSpPr>
          <p:spPr bwMode="auto">
            <a:xfrm>
              <a:off x="4214813" y="2719388"/>
              <a:ext cx="109538" cy="134938"/>
            </a:xfrm>
            <a:custGeom>
              <a:avLst/>
              <a:gdLst>
                <a:gd name="T0" fmla="*/ 8 w 69"/>
                <a:gd name="T1" fmla="*/ 4 h 85"/>
                <a:gd name="T2" fmla="*/ 9 w 69"/>
                <a:gd name="T3" fmla="*/ 3 h 85"/>
                <a:gd name="T4" fmla="*/ 12 w 69"/>
                <a:gd name="T5" fmla="*/ 5 h 85"/>
                <a:gd name="T6" fmla="*/ 21 w 69"/>
                <a:gd name="T7" fmla="*/ 5 h 85"/>
                <a:gd name="T8" fmla="*/ 23 w 69"/>
                <a:gd name="T9" fmla="*/ 1 h 85"/>
                <a:gd name="T10" fmla="*/ 24 w 69"/>
                <a:gd name="T11" fmla="*/ 2 h 85"/>
                <a:gd name="T12" fmla="*/ 27 w 69"/>
                <a:gd name="T13" fmla="*/ 0 h 85"/>
                <a:gd name="T14" fmla="*/ 30 w 69"/>
                <a:gd name="T15" fmla="*/ 5 h 85"/>
                <a:gd name="T16" fmla="*/ 32 w 69"/>
                <a:gd name="T17" fmla="*/ 4 h 85"/>
                <a:gd name="T18" fmla="*/ 36 w 69"/>
                <a:gd name="T19" fmla="*/ 2 h 85"/>
                <a:gd name="T20" fmla="*/ 42 w 69"/>
                <a:gd name="T21" fmla="*/ 4 h 85"/>
                <a:gd name="T22" fmla="*/ 44 w 69"/>
                <a:gd name="T23" fmla="*/ 9 h 85"/>
                <a:gd name="T24" fmla="*/ 50 w 69"/>
                <a:gd name="T25" fmla="*/ 13 h 85"/>
                <a:gd name="T26" fmla="*/ 53 w 69"/>
                <a:gd name="T27" fmla="*/ 8 h 85"/>
                <a:gd name="T28" fmla="*/ 58 w 69"/>
                <a:gd name="T29" fmla="*/ 8 h 85"/>
                <a:gd name="T30" fmla="*/ 66 w 69"/>
                <a:gd name="T31" fmla="*/ 12 h 85"/>
                <a:gd name="T32" fmla="*/ 69 w 69"/>
                <a:gd name="T33" fmla="*/ 31 h 85"/>
                <a:gd name="T34" fmla="*/ 64 w 69"/>
                <a:gd name="T35" fmla="*/ 44 h 85"/>
                <a:gd name="T36" fmla="*/ 62 w 69"/>
                <a:gd name="T37" fmla="*/ 59 h 85"/>
                <a:gd name="T38" fmla="*/ 66 w 69"/>
                <a:gd name="T39" fmla="*/ 71 h 85"/>
                <a:gd name="T40" fmla="*/ 65 w 69"/>
                <a:gd name="T41" fmla="*/ 77 h 85"/>
                <a:gd name="T42" fmla="*/ 61 w 69"/>
                <a:gd name="T43" fmla="*/ 77 h 85"/>
                <a:gd name="T44" fmla="*/ 52 w 69"/>
                <a:gd name="T45" fmla="*/ 73 h 85"/>
                <a:gd name="T46" fmla="*/ 45 w 69"/>
                <a:gd name="T47" fmla="*/ 74 h 85"/>
                <a:gd name="T48" fmla="*/ 32 w 69"/>
                <a:gd name="T49" fmla="*/ 77 h 85"/>
                <a:gd name="T50" fmla="*/ 23 w 69"/>
                <a:gd name="T51" fmla="*/ 81 h 85"/>
                <a:gd name="T52" fmla="*/ 12 w 69"/>
                <a:gd name="T53" fmla="*/ 85 h 85"/>
                <a:gd name="T54" fmla="*/ 10 w 69"/>
                <a:gd name="T55" fmla="*/ 85 h 85"/>
                <a:gd name="T56" fmla="*/ 11 w 69"/>
                <a:gd name="T57" fmla="*/ 73 h 85"/>
                <a:gd name="T58" fmla="*/ 12 w 69"/>
                <a:gd name="T59" fmla="*/ 72 h 85"/>
                <a:gd name="T60" fmla="*/ 12 w 69"/>
                <a:gd name="T61" fmla="*/ 67 h 85"/>
                <a:gd name="T62" fmla="*/ 8 w 69"/>
                <a:gd name="T63" fmla="*/ 60 h 85"/>
                <a:gd name="T64" fmla="*/ 3 w 69"/>
                <a:gd name="T65" fmla="*/ 60 h 85"/>
                <a:gd name="T66" fmla="*/ 0 w 69"/>
                <a:gd name="T67" fmla="*/ 56 h 85"/>
                <a:gd name="T68" fmla="*/ 3 w 69"/>
                <a:gd name="T69" fmla="*/ 50 h 85"/>
                <a:gd name="T70" fmla="*/ 2 w 69"/>
                <a:gd name="T71" fmla="*/ 44 h 85"/>
                <a:gd name="T72" fmla="*/ 2 w 69"/>
                <a:gd name="T73" fmla="*/ 39 h 85"/>
                <a:gd name="T74" fmla="*/ 4 w 69"/>
                <a:gd name="T75" fmla="*/ 39 h 85"/>
                <a:gd name="T76" fmla="*/ 4 w 69"/>
                <a:gd name="T77" fmla="*/ 33 h 85"/>
                <a:gd name="T78" fmla="*/ 4 w 69"/>
                <a:gd name="T79" fmla="*/ 30 h 85"/>
                <a:gd name="T80" fmla="*/ 5 w 69"/>
                <a:gd name="T81" fmla="*/ 28 h 85"/>
                <a:gd name="T82" fmla="*/ 10 w 69"/>
                <a:gd name="T83" fmla="*/ 27 h 85"/>
                <a:gd name="T84" fmla="*/ 7 w 69"/>
                <a:gd name="T85" fmla="*/ 16 h 85"/>
                <a:gd name="T86" fmla="*/ 4 w 69"/>
                <a:gd name="T87" fmla="*/ 9 h 85"/>
                <a:gd name="T88" fmla="*/ 5 w 69"/>
                <a:gd name="T89" fmla="*/ 5 h 85"/>
                <a:gd name="T90" fmla="*/ 8 w 69"/>
                <a:gd name="T91" fmla="*/ 4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69" h="85">
                  <a:moveTo>
                    <a:pt x="8" y="4"/>
                  </a:moveTo>
                  <a:lnTo>
                    <a:pt x="9" y="3"/>
                  </a:lnTo>
                  <a:lnTo>
                    <a:pt x="12" y="5"/>
                  </a:lnTo>
                  <a:lnTo>
                    <a:pt x="21" y="5"/>
                  </a:lnTo>
                  <a:lnTo>
                    <a:pt x="23" y="1"/>
                  </a:lnTo>
                  <a:lnTo>
                    <a:pt x="24" y="2"/>
                  </a:lnTo>
                  <a:lnTo>
                    <a:pt x="27" y="0"/>
                  </a:lnTo>
                  <a:lnTo>
                    <a:pt x="30" y="5"/>
                  </a:lnTo>
                  <a:lnTo>
                    <a:pt x="32" y="4"/>
                  </a:lnTo>
                  <a:lnTo>
                    <a:pt x="36" y="2"/>
                  </a:lnTo>
                  <a:lnTo>
                    <a:pt x="42" y="4"/>
                  </a:lnTo>
                  <a:lnTo>
                    <a:pt x="44" y="9"/>
                  </a:lnTo>
                  <a:lnTo>
                    <a:pt x="50" y="13"/>
                  </a:lnTo>
                  <a:lnTo>
                    <a:pt x="53" y="8"/>
                  </a:lnTo>
                  <a:lnTo>
                    <a:pt x="58" y="8"/>
                  </a:lnTo>
                  <a:lnTo>
                    <a:pt x="66" y="12"/>
                  </a:lnTo>
                  <a:lnTo>
                    <a:pt x="69" y="31"/>
                  </a:lnTo>
                  <a:lnTo>
                    <a:pt x="64" y="44"/>
                  </a:lnTo>
                  <a:lnTo>
                    <a:pt x="62" y="59"/>
                  </a:lnTo>
                  <a:lnTo>
                    <a:pt x="66" y="71"/>
                  </a:lnTo>
                  <a:lnTo>
                    <a:pt x="65" y="77"/>
                  </a:lnTo>
                  <a:lnTo>
                    <a:pt x="61" y="77"/>
                  </a:lnTo>
                  <a:lnTo>
                    <a:pt x="52" y="73"/>
                  </a:lnTo>
                  <a:lnTo>
                    <a:pt x="45" y="74"/>
                  </a:lnTo>
                  <a:lnTo>
                    <a:pt x="32" y="77"/>
                  </a:lnTo>
                  <a:lnTo>
                    <a:pt x="23" y="81"/>
                  </a:lnTo>
                  <a:lnTo>
                    <a:pt x="12" y="85"/>
                  </a:lnTo>
                  <a:lnTo>
                    <a:pt x="10" y="85"/>
                  </a:lnTo>
                  <a:lnTo>
                    <a:pt x="11" y="73"/>
                  </a:lnTo>
                  <a:lnTo>
                    <a:pt x="12" y="72"/>
                  </a:lnTo>
                  <a:lnTo>
                    <a:pt x="12" y="67"/>
                  </a:lnTo>
                  <a:lnTo>
                    <a:pt x="8" y="60"/>
                  </a:lnTo>
                  <a:lnTo>
                    <a:pt x="3" y="60"/>
                  </a:lnTo>
                  <a:lnTo>
                    <a:pt x="0" y="56"/>
                  </a:lnTo>
                  <a:lnTo>
                    <a:pt x="3" y="50"/>
                  </a:lnTo>
                  <a:lnTo>
                    <a:pt x="2" y="44"/>
                  </a:lnTo>
                  <a:lnTo>
                    <a:pt x="2" y="39"/>
                  </a:lnTo>
                  <a:lnTo>
                    <a:pt x="4" y="39"/>
                  </a:lnTo>
                  <a:lnTo>
                    <a:pt x="4" y="33"/>
                  </a:lnTo>
                  <a:lnTo>
                    <a:pt x="4" y="30"/>
                  </a:lnTo>
                  <a:lnTo>
                    <a:pt x="5" y="28"/>
                  </a:lnTo>
                  <a:lnTo>
                    <a:pt x="10" y="27"/>
                  </a:lnTo>
                  <a:lnTo>
                    <a:pt x="7" y="16"/>
                  </a:lnTo>
                  <a:lnTo>
                    <a:pt x="4" y="9"/>
                  </a:lnTo>
                  <a:lnTo>
                    <a:pt x="5" y="5"/>
                  </a:lnTo>
                  <a:lnTo>
                    <a:pt x="8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3" name="Freeform 67">
              <a:extLst>
                <a:ext uri="{FF2B5EF4-FFF2-40B4-BE49-F238E27FC236}">
                  <a16:creationId xmlns:a16="http://schemas.microsoft.com/office/drawing/2014/main" id="{DBA1AC35-A663-B125-CFB7-4090F34DF4B7}"/>
                </a:ext>
              </a:extLst>
            </p:cNvPr>
            <p:cNvSpPr>
              <a:spLocks/>
            </p:cNvSpPr>
            <p:nvPr/>
          </p:nvSpPr>
          <p:spPr bwMode="auto">
            <a:xfrm>
              <a:off x="4098925" y="2673350"/>
              <a:ext cx="131763" cy="115888"/>
            </a:xfrm>
            <a:custGeom>
              <a:avLst/>
              <a:gdLst>
                <a:gd name="T0" fmla="*/ 22 w 83"/>
                <a:gd name="T1" fmla="*/ 0 h 73"/>
                <a:gd name="T2" fmla="*/ 32 w 83"/>
                <a:gd name="T3" fmla="*/ 3 h 73"/>
                <a:gd name="T4" fmla="*/ 40 w 83"/>
                <a:gd name="T5" fmla="*/ 3 h 73"/>
                <a:gd name="T6" fmla="*/ 42 w 83"/>
                <a:gd name="T7" fmla="*/ 7 h 73"/>
                <a:gd name="T8" fmla="*/ 47 w 83"/>
                <a:gd name="T9" fmla="*/ 5 h 73"/>
                <a:gd name="T10" fmla="*/ 52 w 83"/>
                <a:gd name="T11" fmla="*/ 9 h 73"/>
                <a:gd name="T12" fmla="*/ 60 w 83"/>
                <a:gd name="T13" fmla="*/ 7 h 73"/>
                <a:gd name="T14" fmla="*/ 66 w 83"/>
                <a:gd name="T15" fmla="*/ 3 h 73"/>
                <a:gd name="T16" fmla="*/ 71 w 83"/>
                <a:gd name="T17" fmla="*/ 7 h 73"/>
                <a:gd name="T18" fmla="*/ 76 w 83"/>
                <a:gd name="T19" fmla="*/ 16 h 73"/>
                <a:gd name="T20" fmla="*/ 73 w 83"/>
                <a:gd name="T21" fmla="*/ 24 h 73"/>
                <a:gd name="T22" fmla="*/ 77 w 83"/>
                <a:gd name="T23" fmla="*/ 25 h 73"/>
                <a:gd name="T24" fmla="*/ 81 w 83"/>
                <a:gd name="T25" fmla="*/ 33 h 73"/>
                <a:gd name="T26" fmla="*/ 77 w 83"/>
                <a:gd name="T27" fmla="*/ 38 h 73"/>
                <a:gd name="T28" fmla="*/ 83 w 83"/>
                <a:gd name="T29" fmla="*/ 56 h 73"/>
                <a:gd name="T30" fmla="*/ 77 w 83"/>
                <a:gd name="T31" fmla="*/ 59 h 73"/>
                <a:gd name="T32" fmla="*/ 77 w 83"/>
                <a:gd name="T33" fmla="*/ 68 h 73"/>
                <a:gd name="T34" fmla="*/ 72 w 83"/>
                <a:gd name="T35" fmla="*/ 68 h 73"/>
                <a:gd name="T36" fmla="*/ 66 w 83"/>
                <a:gd name="T37" fmla="*/ 73 h 73"/>
                <a:gd name="T38" fmla="*/ 65 w 83"/>
                <a:gd name="T39" fmla="*/ 65 h 73"/>
                <a:gd name="T40" fmla="*/ 58 w 83"/>
                <a:gd name="T41" fmla="*/ 58 h 73"/>
                <a:gd name="T42" fmla="*/ 52 w 83"/>
                <a:gd name="T43" fmla="*/ 59 h 73"/>
                <a:gd name="T44" fmla="*/ 50 w 83"/>
                <a:gd name="T45" fmla="*/ 49 h 73"/>
                <a:gd name="T46" fmla="*/ 49 w 83"/>
                <a:gd name="T47" fmla="*/ 41 h 73"/>
                <a:gd name="T48" fmla="*/ 37 w 83"/>
                <a:gd name="T49" fmla="*/ 35 h 73"/>
                <a:gd name="T50" fmla="*/ 31 w 83"/>
                <a:gd name="T51" fmla="*/ 38 h 73"/>
                <a:gd name="T52" fmla="*/ 27 w 83"/>
                <a:gd name="T53" fmla="*/ 45 h 73"/>
                <a:gd name="T54" fmla="*/ 17 w 83"/>
                <a:gd name="T55" fmla="*/ 43 h 73"/>
                <a:gd name="T56" fmla="*/ 9 w 83"/>
                <a:gd name="T57" fmla="*/ 35 h 73"/>
                <a:gd name="T58" fmla="*/ 5 w 83"/>
                <a:gd name="T59" fmla="*/ 26 h 73"/>
                <a:gd name="T60" fmla="*/ 0 w 83"/>
                <a:gd name="T61" fmla="*/ 21 h 73"/>
                <a:gd name="T62" fmla="*/ 9 w 83"/>
                <a:gd name="T63" fmla="*/ 14 h 73"/>
                <a:gd name="T64" fmla="*/ 15 w 83"/>
                <a:gd name="T65" fmla="*/ 12 h 73"/>
                <a:gd name="T66" fmla="*/ 16 w 83"/>
                <a:gd name="T67" fmla="*/ 5 h 73"/>
                <a:gd name="T68" fmla="*/ 17 w 83"/>
                <a:gd name="T69" fmla="*/ 0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83" h="73">
                  <a:moveTo>
                    <a:pt x="17" y="0"/>
                  </a:moveTo>
                  <a:lnTo>
                    <a:pt x="22" y="0"/>
                  </a:lnTo>
                  <a:lnTo>
                    <a:pt x="30" y="3"/>
                  </a:lnTo>
                  <a:lnTo>
                    <a:pt x="32" y="3"/>
                  </a:lnTo>
                  <a:lnTo>
                    <a:pt x="33" y="1"/>
                  </a:lnTo>
                  <a:lnTo>
                    <a:pt x="40" y="3"/>
                  </a:lnTo>
                  <a:lnTo>
                    <a:pt x="41" y="2"/>
                  </a:lnTo>
                  <a:lnTo>
                    <a:pt x="42" y="7"/>
                  </a:lnTo>
                  <a:lnTo>
                    <a:pt x="44" y="7"/>
                  </a:lnTo>
                  <a:lnTo>
                    <a:pt x="47" y="5"/>
                  </a:lnTo>
                  <a:lnTo>
                    <a:pt x="49" y="5"/>
                  </a:lnTo>
                  <a:lnTo>
                    <a:pt x="52" y="9"/>
                  </a:lnTo>
                  <a:lnTo>
                    <a:pt x="56" y="10"/>
                  </a:lnTo>
                  <a:lnTo>
                    <a:pt x="60" y="7"/>
                  </a:lnTo>
                  <a:lnTo>
                    <a:pt x="63" y="5"/>
                  </a:lnTo>
                  <a:lnTo>
                    <a:pt x="66" y="3"/>
                  </a:lnTo>
                  <a:lnTo>
                    <a:pt x="69" y="4"/>
                  </a:lnTo>
                  <a:lnTo>
                    <a:pt x="71" y="7"/>
                  </a:lnTo>
                  <a:lnTo>
                    <a:pt x="72" y="11"/>
                  </a:lnTo>
                  <a:lnTo>
                    <a:pt x="76" y="16"/>
                  </a:lnTo>
                  <a:lnTo>
                    <a:pt x="74" y="20"/>
                  </a:lnTo>
                  <a:lnTo>
                    <a:pt x="73" y="24"/>
                  </a:lnTo>
                  <a:lnTo>
                    <a:pt x="76" y="23"/>
                  </a:lnTo>
                  <a:lnTo>
                    <a:pt x="77" y="25"/>
                  </a:lnTo>
                  <a:lnTo>
                    <a:pt x="76" y="29"/>
                  </a:lnTo>
                  <a:lnTo>
                    <a:pt x="81" y="33"/>
                  </a:lnTo>
                  <a:lnTo>
                    <a:pt x="78" y="34"/>
                  </a:lnTo>
                  <a:lnTo>
                    <a:pt x="77" y="38"/>
                  </a:lnTo>
                  <a:lnTo>
                    <a:pt x="80" y="45"/>
                  </a:lnTo>
                  <a:lnTo>
                    <a:pt x="83" y="56"/>
                  </a:lnTo>
                  <a:lnTo>
                    <a:pt x="78" y="57"/>
                  </a:lnTo>
                  <a:lnTo>
                    <a:pt x="77" y="59"/>
                  </a:lnTo>
                  <a:lnTo>
                    <a:pt x="77" y="62"/>
                  </a:lnTo>
                  <a:lnTo>
                    <a:pt x="77" y="68"/>
                  </a:lnTo>
                  <a:lnTo>
                    <a:pt x="75" y="68"/>
                  </a:lnTo>
                  <a:lnTo>
                    <a:pt x="72" y="68"/>
                  </a:lnTo>
                  <a:lnTo>
                    <a:pt x="70" y="73"/>
                  </a:lnTo>
                  <a:lnTo>
                    <a:pt x="66" y="73"/>
                  </a:lnTo>
                  <a:lnTo>
                    <a:pt x="64" y="70"/>
                  </a:lnTo>
                  <a:lnTo>
                    <a:pt x="65" y="65"/>
                  </a:lnTo>
                  <a:lnTo>
                    <a:pt x="61" y="56"/>
                  </a:lnTo>
                  <a:lnTo>
                    <a:pt x="58" y="58"/>
                  </a:lnTo>
                  <a:lnTo>
                    <a:pt x="55" y="58"/>
                  </a:lnTo>
                  <a:lnTo>
                    <a:pt x="52" y="59"/>
                  </a:lnTo>
                  <a:lnTo>
                    <a:pt x="52" y="54"/>
                  </a:lnTo>
                  <a:lnTo>
                    <a:pt x="50" y="49"/>
                  </a:lnTo>
                  <a:lnTo>
                    <a:pt x="51" y="46"/>
                  </a:lnTo>
                  <a:lnTo>
                    <a:pt x="49" y="41"/>
                  </a:lnTo>
                  <a:lnTo>
                    <a:pt x="45" y="35"/>
                  </a:lnTo>
                  <a:lnTo>
                    <a:pt x="37" y="35"/>
                  </a:lnTo>
                  <a:lnTo>
                    <a:pt x="33" y="37"/>
                  </a:lnTo>
                  <a:lnTo>
                    <a:pt x="31" y="38"/>
                  </a:lnTo>
                  <a:lnTo>
                    <a:pt x="29" y="41"/>
                  </a:lnTo>
                  <a:lnTo>
                    <a:pt x="27" y="45"/>
                  </a:lnTo>
                  <a:lnTo>
                    <a:pt x="21" y="51"/>
                  </a:lnTo>
                  <a:lnTo>
                    <a:pt x="17" y="43"/>
                  </a:lnTo>
                  <a:lnTo>
                    <a:pt x="12" y="37"/>
                  </a:lnTo>
                  <a:lnTo>
                    <a:pt x="9" y="35"/>
                  </a:lnTo>
                  <a:lnTo>
                    <a:pt x="6" y="33"/>
                  </a:lnTo>
                  <a:lnTo>
                    <a:pt x="5" y="26"/>
                  </a:lnTo>
                  <a:lnTo>
                    <a:pt x="4" y="23"/>
                  </a:lnTo>
                  <a:lnTo>
                    <a:pt x="0" y="21"/>
                  </a:lnTo>
                  <a:lnTo>
                    <a:pt x="5" y="14"/>
                  </a:lnTo>
                  <a:lnTo>
                    <a:pt x="9" y="14"/>
                  </a:lnTo>
                  <a:lnTo>
                    <a:pt x="11" y="12"/>
                  </a:lnTo>
                  <a:lnTo>
                    <a:pt x="15" y="12"/>
                  </a:lnTo>
                  <a:lnTo>
                    <a:pt x="16" y="11"/>
                  </a:lnTo>
                  <a:lnTo>
                    <a:pt x="16" y="5"/>
                  </a:lnTo>
                  <a:lnTo>
                    <a:pt x="17" y="4"/>
                  </a:lnTo>
                  <a:lnTo>
                    <a:pt x="17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4" name="Freeform 68">
              <a:extLst>
                <a:ext uri="{FF2B5EF4-FFF2-40B4-BE49-F238E27FC236}">
                  <a16:creationId xmlns:a16="http://schemas.microsoft.com/office/drawing/2014/main" id="{64D838A6-DE14-729B-9EC5-AF1442A33FD4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1938" y="2671763"/>
              <a:ext cx="53975" cy="34925"/>
            </a:xfrm>
            <a:custGeom>
              <a:avLst/>
              <a:gdLst>
                <a:gd name="T0" fmla="*/ 0 w 34"/>
                <a:gd name="T1" fmla="*/ 3 h 22"/>
                <a:gd name="T2" fmla="*/ 6 w 34"/>
                <a:gd name="T3" fmla="*/ 1 h 22"/>
                <a:gd name="T4" fmla="*/ 10 w 34"/>
                <a:gd name="T5" fmla="*/ 2 h 22"/>
                <a:gd name="T6" fmla="*/ 13 w 34"/>
                <a:gd name="T7" fmla="*/ 0 h 22"/>
                <a:gd name="T8" fmla="*/ 34 w 34"/>
                <a:gd name="T9" fmla="*/ 1 h 22"/>
                <a:gd name="T10" fmla="*/ 34 w 34"/>
                <a:gd name="T11" fmla="*/ 5 h 22"/>
                <a:gd name="T12" fmla="*/ 33 w 34"/>
                <a:gd name="T13" fmla="*/ 6 h 22"/>
                <a:gd name="T14" fmla="*/ 33 w 34"/>
                <a:gd name="T15" fmla="*/ 12 h 22"/>
                <a:gd name="T16" fmla="*/ 32 w 34"/>
                <a:gd name="T17" fmla="*/ 13 h 22"/>
                <a:gd name="T18" fmla="*/ 28 w 34"/>
                <a:gd name="T19" fmla="*/ 13 h 22"/>
                <a:gd name="T20" fmla="*/ 26 w 34"/>
                <a:gd name="T21" fmla="*/ 15 h 22"/>
                <a:gd name="T22" fmla="*/ 22 w 34"/>
                <a:gd name="T23" fmla="*/ 15 h 22"/>
                <a:gd name="T24" fmla="*/ 17 w 34"/>
                <a:gd name="T25" fmla="*/ 22 h 22"/>
                <a:gd name="T26" fmla="*/ 11 w 34"/>
                <a:gd name="T27" fmla="*/ 16 h 22"/>
                <a:gd name="T28" fmla="*/ 6 w 34"/>
                <a:gd name="T29" fmla="*/ 15 h 22"/>
                <a:gd name="T30" fmla="*/ 4 w 34"/>
                <a:gd name="T31" fmla="*/ 12 h 22"/>
                <a:gd name="T32" fmla="*/ 4 w 34"/>
                <a:gd name="T33" fmla="*/ 10 h 22"/>
                <a:gd name="T34" fmla="*/ 1 w 34"/>
                <a:gd name="T35" fmla="*/ 6 h 22"/>
                <a:gd name="T36" fmla="*/ 0 w 34"/>
                <a:gd name="T37" fmla="*/ 3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4" h="22">
                  <a:moveTo>
                    <a:pt x="0" y="3"/>
                  </a:moveTo>
                  <a:lnTo>
                    <a:pt x="6" y="1"/>
                  </a:lnTo>
                  <a:lnTo>
                    <a:pt x="10" y="2"/>
                  </a:lnTo>
                  <a:lnTo>
                    <a:pt x="13" y="0"/>
                  </a:lnTo>
                  <a:lnTo>
                    <a:pt x="34" y="1"/>
                  </a:lnTo>
                  <a:lnTo>
                    <a:pt x="34" y="5"/>
                  </a:lnTo>
                  <a:lnTo>
                    <a:pt x="33" y="6"/>
                  </a:lnTo>
                  <a:lnTo>
                    <a:pt x="33" y="12"/>
                  </a:lnTo>
                  <a:lnTo>
                    <a:pt x="32" y="13"/>
                  </a:lnTo>
                  <a:lnTo>
                    <a:pt x="28" y="13"/>
                  </a:lnTo>
                  <a:lnTo>
                    <a:pt x="26" y="15"/>
                  </a:lnTo>
                  <a:lnTo>
                    <a:pt x="22" y="15"/>
                  </a:lnTo>
                  <a:lnTo>
                    <a:pt x="17" y="22"/>
                  </a:lnTo>
                  <a:lnTo>
                    <a:pt x="11" y="16"/>
                  </a:lnTo>
                  <a:lnTo>
                    <a:pt x="6" y="15"/>
                  </a:lnTo>
                  <a:lnTo>
                    <a:pt x="4" y="12"/>
                  </a:lnTo>
                  <a:lnTo>
                    <a:pt x="4" y="10"/>
                  </a:lnTo>
                  <a:lnTo>
                    <a:pt x="1" y="6"/>
                  </a:lnTo>
                  <a:lnTo>
                    <a:pt x="0" y="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5" name="Freeform 69">
              <a:extLst>
                <a:ext uri="{FF2B5EF4-FFF2-40B4-BE49-F238E27FC236}">
                  <a16:creationId xmlns:a16="http://schemas.microsoft.com/office/drawing/2014/main" id="{5E6D57CE-108F-67E5-197D-FD67E67441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4013" y="2762250"/>
              <a:ext cx="69850" cy="92075"/>
            </a:xfrm>
            <a:custGeom>
              <a:avLst/>
              <a:gdLst>
                <a:gd name="T0" fmla="*/ 34 w 44"/>
                <a:gd name="T1" fmla="*/ 12 h 58"/>
                <a:gd name="T2" fmla="*/ 34 w 44"/>
                <a:gd name="T3" fmla="*/ 17 h 58"/>
                <a:gd name="T4" fmla="*/ 35 w 44"/>
                <a:gd name="T5" fmla="*/ 23 h 58"/>
                <a:gd name="T6" fmla="*/ 32 w 44"/>
                <a:gd name="T7" fmla="*/ 29 h 58"/>
                <a:gd name="T8" fmla="*/ 35 w 44"/>
                <a:gd name="T9" fmla="*/ 33 h 58"/>
                <a:gd name="T10" fmla="*/ 40 w 44"/>
                <a:gd name="T11" fmla="*/ 33 h 58"/>
                <a:gd name="T12" fmla="*/ 44 w 44"/>
                <a:gd name="T13" fmla="*/ 40 h 58"/>
                <a:gd name="T14" fmla="*/ 44 w 44"/>
                <a:gd name="T15" fmla="*/ 45 h 58"/>
                <a:gd name="T16" fmla="*/ 43 w 44"/>
                <a:gd name="T17" fmla="*/ 46 h 58"/>
                <a:gd name="T18" fmla="*/ 42 w 44"/>
                <a:gd name="T19" fmla="*/ 58 h 58"/>
                <a:gd name="T20" fmla="*/ 40 w 44"/>
                <a:gd name="T21" fmla="*/ 58 h 58"/>
                <a:gd name="T22" fmla="*/ 28 w 44"/>
                <a:gd name="T23" fmla="*/ 52 h 58"/>
                <a:gd name="T24" fmla="*/ 18 w 44"/>
                <a:gd name="T25" fmla="*/ 41 h 58"/>
                <a:gd name="T26" fmla="*/ 8 w 44"/>
                <a:gd name="T27" fmla="*/ 33 h 58"/>
                <a:gd name="T28" fmla="*/ 0 w 44"/>
                <a:gd name="T29" fmla="*/ 24 h 58"/>
                <a:gd name="T30" fmla="*/ 3 w 44"/>
                <a:gd name="T31" fmla="*/ 20 h 58"/>
                <a:gd name="T32" fmla="*/ 3 w 44"/>
                <a:gd name="T33" fmla="*/ 17 h 58"/>
                <a:gd name="T34" fmla="*/ 9 w 44"/>
                <a:gd name="T35" fmla="*/ 9 h 58"/>
                <a:gd name="T36" fmla="*/ 14 w 44"/>
                <a:gd name="T37" fmla="*/ 2 h 58"/>
                <a:gd name="T38" fmla="*/ 17 w 44"/>
                <a:gd name="T39" fmla="*/ 2 h 58"/>
                <a:gd name="T40" fmla="*/ 20 w 44"/>
                <a:gd name="T41" fmla="*/ 0 h 58"/>
                <a:gd name="T42" fmla="*/ 24 w 44"/>
                <a:gd name="T43" fmla="*/ 9 h 58"/>
                <a:gd name="T44" fmla="*/ 23 w 44"/>
                <a:gd name="T45" fmla="*/ 14 h 58"/>
                <a:gd name="T46" fmla="*/ 25 w 44"/>
                <a:gd name="T47" fmla="*/ 17 h 58"/>
                <a:gd name="T48" fmla="*/ 29 w 44"/>
                <a:gd name="T49" fmla="*/ 17 h 58"/>
                <a:gd name="T50" fmla="*/ 31 w 44"/>
                <a:gd name="T51" fmla="*/ 12 h 58"/>
                <a:gd name="T52" fmla="*/ 34 w 44"/>
                <a:gd name="T53" fmla="*/ 12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44" h="58">
                  <a:moveTo>
                    <a:pt x="34" y="12"/>
                  </a:moveTo>
                  <a:lnTo>
                    <a:pt x="34" y="17"/>
                  </a:lnTo>
                  <a:lnTo>
                    <a:pt x="35" y="23"/>
                  </a:lnTo>
                  <a:lnTo>
                    <a:pt x="32" y="29"/>
                  </a:lnTo>
                  <a:lnTo>
                    <a:pt x="35" y="33"/>
                  </a:lnTo>
                  <a:lnTo>
                    <a:pt x="40" y="33"/>
                  </a:lnTo>
                  <a:lnTo>
                    <a:pt x="44" y="40"/>
                  </a:lnTo>
                  <a:lnTo>
                    <a:pt x="44" y="45"/>
                  </a:lnTo>
                  <a:lnTo>
                    <a:pt x="43" y="46"/>
                  </a:lnTo>
                  <a:lnTo>
                    <a:pt x="42" y="58"/>
                  </a:lnTo>
                  <a:lnTo>
                    <a:pt x="40" y="58"/>
                  </a:lnTo>
                  <a:lnTo>
                    <a:pt x="28" y="52"/>
                  </a:lnTo>
                  <a:lnTo>
                    <a:pt x="18" y="41"/>
                  </a:lnTo>
                  <a:lnTo>
                    <a:pt x="8" y="33"/>
                  </a:lnTo>
                  <a:lnTo>
                    <a:pt x="0" y="24"/>
                  </a:lnTo>
                  <a:lnTo>
                    <a:pt x="3" y="20"/>
                  </a:lnTo>
                  <a:lnTo>
                    <a:pt x="3" y="17"/>
                  </a:lnTo>
                  <a:lnTo>
                    <a:pt x="9" y="9"/>
                  </a:lnTo>
                  <a:lnTo>
                    <a:pt x="14" y="2"/>
                  </a:lnTo>
                  <a:lnTo>
                    <a:pt x="17" y="2"/>
                  </a:lnTo>
                  <a:lnTo>
                    <a:pt x="20" y="0"/>
                  </a:lnTo>
                  <a:lnTo>
                    <a:pt x="24" y="9"/>
                  </a:lnTo>
                  <a:lnTo>
                    <a:pt x="23" y="14"/>
                  </a:lnTo>
                  <a:lnTo>
                    <a:pt x="25" y="17"/>
                  </a:lnTo>
                  <a:lnTo>
                    <a:pt x="29" y="17"/>
                  </a:lnTo>
                  <a:lnTo>
                    <a:pt x="31" y="12"/>
                  </a:lnTo>
                  <a:lnTo>
                    <a:pt x="34" y="1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6" name="Freeform 70">
              <a:extLst>
                <a:ext uri="{FF2B5EF4-FFF2-40B4-BE49-F238E27FC236}">
                  <a16:creationId xmlns:a16="http://schemas.microsoft.com/office/drawing/2014/main" id="{F4A12047-7E49-C0DD-79F3-15856C6C72D0}"/>
                </a:ext>
              </a:extLst>
            </p:cNvPr>
            <p:cNvSpPr>
              <a:spLocks/>
            </p:cNvSpPr>
            <p:nvPr/>
          </p:nvSpPr>
          <p:spPr bwMode="auto">
            <a:xfrm>
              <a:off x="4132263" y="2728913"/>
              <a:ext cx="53975" cy="71438"/>
            </a:xfrm>
            <a:custGeom>
              <a:avLst/>
              <a:gdLst>
                <a:gd name="T0" fmla="*/ 0 w 34"/>
                <a:gd name="T1" fmla="*/ 16 h 45"/>
                <a:gd name="T2" fmla="*/ 6 w 34"/>
                <a:gd name="T3" fmla="*/ 10 h 45"/>
                <a:gd name="T4" fmla="*/ 8 w 34"/>
                <a:gd name="T5" fmla="*/ 6 h 45"/>
                <a:gd name="T6" fmla="*/ 10 w 34"/>
                <a:gd name="T7" fmla="*/ 3 h 45"/>
                <a:gd name="T8" fmla="*/ 12 w 34"/>
                <a:gd name="T9" fmla="*/ 2 h 45"/>
                <a:gd name="T10" fmla="*/ 16 w 34"/>
                <a:gd name="T11" fmla="*/ 0 h 45"/>
                <a:gd name="T12" fmla="*/ 24 w 34"/>
                <a:gd name="T13" fmla="*/ 0 h 45"/>
                <a:gd name="T14" fmla="*/ 28 w 34"/>
                <a:gd name="T15" fmla="*/ 6 h 45"/>
                <a:gd name="T16" fmla="*/ 30 w 34"/>
                <a:gd name="T17" fmla="*/ 11 h 45"/>
                <a:gd name="T18" fmla="*/ 29 w 34"/>
                <a:gd name="T19" fmla="*/ 14 h 45"/>
                <a:gd name="T20" fmla="*/ 31 w 34"/>
                <a:gd name="T21" fmla="*/ 19 h 45"/>
                <a:gd name="T22" fmla="*/ 31 w 34"/>
                <a:gd name="T23" fmla="*/ 24 h 45"/>
                <a:gd name="T24" fmla="*/ 34 w 34"/>
                <a:gd name="T25" fmla="*/ 23 h 45"/>
                <a:gd name="T26" fmla="*/ 29 w 34"/>
                <a:gd name="T27" fmla="*/ 30 h 45"/>
                <a:gd name="T28" fmla="*/ 23 w 34"/>
                <a:gd name="T29" fmla="*/ 38 h 45"/>
                <a:gd name="T30" fmla="*/ 23 w 34"/>
                <a:gd name="T31" fmla="*/ 41 h 45"/>
                <a:gd name="T32" fmla="*/ 20 w 34"/>
                <a:gd name="T33" fmla="*/ 45 h 45"/>
                <a:gd name="T34" fmla="*/ 17 w 34"/>
                <a:gd name="T35" fmla="*/ 44 h 45"/>
                <a:gd name="T36" fmla="*/ 9 w 34"/>
                <a:gd name="T37" fmla="*/ 39 h 45"/>
                <a:gd name="T38" fmla="*/ 4 w 34"/>
                <a:gd name="T39" fmla="*/ 31 h 45"/>
                <a:gd name="T40" fmla="*/ 1 w 34"/>
                <a:gd name="T41" fmla="*/ 27 h 45"/>
                <a:gd name="T42" fmla="*/ 0 w 34"/>
                <a:gd name="T43" fmla="*/ 16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34" h="45">
                  <a:moveTo>
                    <a:pt x="0" y="16"/>
                  </a:moveTo>
                  <a:lnTo>
                    <a:pt x="6" y="10"/>
                  </a:lnTo>
                  <a:lnTo>
                    <a:pt x="8" y="6"/>
                  </a:lnTo>
                  <a:lnTo>
                    <a:pt x="10" y="3"/>
                  </a:lnTo>
                  <a:lnTo>
                    <a:pt x="12" y="2"/>
                  </a:lnTo>
                  <a:lnTo>
                    <a:pt x="16" y="0"/>
                  </a:lnTo>
                  <a:lnTo>
                    <a:pt x="24" y="0"/>
                  </a:lnTo>
                  <a:lnTo>
                    <a:pt x="28" y="6"/>
                  </a:lnTo>
                  <a:lnTo>
                    <a:pt x="30" y="11"/>
                  </a:lnTo>
                  <a:lnTo>
                    <a:pt x="29" y="14"/>
                  </a:lnTo>
                  <a:lnTo>
                    <a:pt x="31" y="19"/>
                  </a:lnTo>
                  <a:lnTo>
                    <a:pt x="31" y="24"/>
                  </a:lnTo>
                  <a:lnTo>
                    <a:pt x="34" y="23"/>
                  </a:lnTo>
                  <a:lnTo>
                    <a:pt x="29" y="30"/>
                  </a:lnTo>
                  <a:lnTo>
                    <a:pt x="23" y="38"/>
                  </a:lnTo>
                  <a:lnTo>
                    <a:pt x="23" y="41"/>
                  </a:lnTo>
                  <a:lnTo>
                    <a:pt x="20" y="45"/>
                  </a:lnTo>
                  <a:lnTo>
                    <a:pt x="17" y="44"/>
                  </a:lnTo>
                  <a:lnTo>
                    <a:pt x="9" y="39"/>
                  </a:lnTo>
                  <a:lnTo>
                    <a:pt x="4" y="31"/>
                  </a:lnTo>
                  <a:lnTo>
                    <a:pt x="1" y="27"/>
                  </a:lnTo>
                  <a:lnTo>
                    <a:pt x="0" y="1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7" name="Freeform 71">
              <a:extLst>
                <a:ext uri="{FF2B5EF4-FFF2-40B4-BE49-F238E27FC236}">
                  <a16:creationId xmlns:a16="http://schemas.microsoft.com/office/drawing/2014/main" id="{E59EF6E1-9C3B-B929-8AF4-617778872DF4}"/>
                </a:ext>
              </a:extLst>
            </p:cNvPr>
            <p:cNvSpPr>
              <a:spLocks/>
            </p:cNvSpPr>
            <p:nvPr/>
          </p:nvSpPr>
          <p:spPr bwMode="auto">
            <a:xfrm>
              <a:off x="4271963" y="2617788"/>
              <a:ext cx="136525" cy="122238"/>
            </a:xfrm>
            <a:custGeom>
              <a:avLst/>
              <a:gdLst>
                <a:gd name="T0" fmla="*/ 0 w 86"/>
                <a:gd name="T1" fmla="*/ 66 h 77"/>
                <a:gd name="T2" fmla="*/ 0 w 86"/>
                <a:gd name="T3" fmla="*/ 57 h 77"/>
                <a:gd name="T4" fmla="*/ 4 w 86"/>
                <a:gd name="T5" fmla="*/ 51 h 77"/>
                <a:gd name="T6" fmla="*/ 2 w 86"/>
                <a:gd name="T7" fmla="*/ 47 h 77"/>
                <a:gd name="T8" fmla="*/ 12 w 86"/>
                <a:gd name="T9" fmla="*/ 36 h 77"/>
                <a:gd name="T10" fmla="*/ 14 w 86"/>
                <a:gd name="T11" fmla="*/ 26 h 77"/>
                <a:gd name="T12" fmla="*/ 17 w 86"/>
                <a:gd name="T13" fmla="*/ 23 h 77"/>
                <a:gd name="T14" fmla="*/ 22 w 86"/>
                <a:gd name="T15" fmla="*/ 25 h 77"/>
                <a:gd name="T16" fmla="*/ 27 w 86"/>
                <a:gd name="T17" fmla="*/ 22 h 77"/>
                <a:gd name="T18" fmla="*/ 28 w 86"/>
                <a:gd name="T19" fmla="*/ 18 h 77"/>
                <a:gd name="T20" fmla="*/ 38 w 86"/>
                <a:gd name="T21" fmla="*/ 12 h 77"/>
                <a:gd name="T22" fmla="*/ 40 w 86"/>
                <a:gd name="T23" fmla="*/ 7 h 77"/>
                <a:gd name="T24" fmla="*/ 50 w 86"/>
                <a:gd name="T25" fmla="*/ 2 h 77"/>
                <a:gd name="T26" fmla="*/ 56 w 86"/>
                <a:gd name="T27" fmla="*/ 0 h 77"/>
                <a:gd name="T28" fmla="*/ 59 w 86"/>
                <a:gd name="T29" fmla="*/ 2 h 77"/>
                <a:gd name="T30" fmla="*/ 66 w 86"/>
                <a:gd name="T31" fmla="*/ 2 h 77"/>
                <a:gd name="T32" fmla="*/ 65 w 86"/>
                <a:gd name="T33" fmla="*/ 10 h 77"/>
                <a:gd name="T34" fmla="*/ 66 w 86"/>
                <a:gd name="T35" fmla="*/ 15 h 77"/>
                <a:gd name="T36" fmla="*/ 73 w 86"/>
                <a:gd name="T37" fmla="*/ 25 h 77"/>
                <a:gd name="T38" fmla="*/ 73 w 86"/>
                <a:gd name="T39" fmla="*/ 32 h 77"/>
                <a:gd name="T40" fmla="*/ 86 w 86"/>
                <a:gd name="T41" fmla="*/ 35 h 77"/>
                <a:gd name="T42" fmla="*/ 86 w 86"/>
                <a:gd name="T43" fmla="*/ 44 h 77"/>
                <a:gd name="T44" fmla="*/ 84 w 86"/>
                <a:gd name="T45" fmla="*/ 48 h 77"/>
                <a:gd name="T46" fmla="*/ 78 w 86"/>
                <a:gd name="T47" fmla="*/ 49 h 77"/>
                <a:gd name="T48" fmla="*/ 76 w 86"/>
                <a:gd name="T49" fmla="*/ 55 h 77"/>
                <a:gd name="T50" fmla="*/ 72 w 86"/>
                <a:gd name="T51" fmla="*/ 57 h 77"/>
                <a:gd name="T52" fmla="*/ 62 w 86"/>
                <a:gd name="T53" fmla="*/ 57 h 77"/>
                <a:gd name="T54" fmla="*/ 56 w 86"/>
                <a:gd name="T55" fmla="*/ 56 h 77"/>
                <a:gd name="T56" fmla="*/ 53 w 86"/>
                <a:gd name="T57" fmla="*/ 58 h 77"/>
                <a:gd name="T58" fmla="*/ 49 w 86"/>
                <a:gd name="T59" fmla="*/ 57 h 77"/>
                <a:gd name="T60" fmla="*/ 29 w 86"/>
                <a:gd name="T61" fmla="*/ 57 h 77"/>
                <a:gd name="T62" fmla="*/ 28 w 86"/>
                <a:gd name="T63" fmla="*/ 66 h 77"/>
                <a:gd name="T64" fmla="*/ 30 w 86"/>
                <a:gd name="T65" fmla="*/ 76 h 77"/>
                <a:gd name="T66" fmla="*/ 22 w 86"/>
                <a:gd name="T67" fmla="*/ 72 h 77"/>
                <a:gd name="T68" fmla="*/ 17 w 86"/>
                <a:gd name="T69" fmla="*/ 72 h 77"/>
                <a:gd name="T70" fmla="*/ 14 w 86"/>
                <a:gd name="T71" fmla="*/ 77 h 77"/>
                <a:gd name="T72" fmla="*/ 8 w 86"/>
                <a:gd name="T73" fmla="*/ 73 h 77"/>
                <a:gd name="T74" fmla="*/ 6 w 86"/>
                <a:gd name="T75" fmla="*/ 68 h 77"/>
                <a:gd name="T76" fmla="*/ 0 w 86"/>
                <a:gd name="T77" fmla="*/ 66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86" h="77">
                  <a:moveTo>
                    <a:pt x="0" y="66"/>
                  </a:moveTo>
                  <a:lnTo>
                    <a:pt x="0" y="57"/>
                  </a:lnTo>
                  <a:lnTo>
                    <a:pt x="4" y="51"/>
                  </a:lnTo>
                  <a:lnTo>
                    <a:pt x="2" y="47"/>
                  </a:lnTo>
                  <a:lnTo>
                    <a:pt x="12" y="36"/>
                  </a:lnTo>
                  <a:lnTo>
                    <a:pt x="14" y="26"/>
                  </a:lnTo>
                  <a:lnTo>
                    <a:pt x="17" y="23"/>
                  </a:lnTo>
                  <a:lnTo>
                    <a:pt x="22" y="25"/>
                  </a:lnTo>
                  <a:lnTo>
                    <a:pt x="27" y="22"/>
                  </a:lnTo>
                  <a:lnTo>
                    <a:pt x="28" y="18"/>
                  </a:lnTo>
                  <a:lnTo>
                    <a:pt x="38" y="12"/>
                  </a:lnTo>
                  <a:lnTo>
                    <a:pt x="40" y="7"/>
                  </a:lnTo>
                  <a:lnTo>
                    <a:pt x="50" y="2"/>
                  </a:lnTo>
                  <a:lnTo>
                    <a:pt x="56" y="0"/>
                  </a:lnTo>
                  <a:lnTo>
                    <a:pt x="59" y="2"/>
                  </a:lnTo>
                  <a:lnTo>
                    <a:pt x="66" y="2"/>
                  </a:lnTo>
                  <a:lnTo>
                    <a:pt x="65" y="10"/>
                  </a:lnTo>
                  <a:lnTo>
                    <a:pt x="66" y="15"/>
                  </a:lnTo>
                  <a:lnTo>
                    <a:pt x="73" y="25"/>
                  </a:lnTo>
                  <a:lnTo>
                    <a:pt x="73" y="32"/>
                  </a:lnTo>
                  <a:lnTo>
                    <a:pt x="86" y="35"/>
                  </a:lnTo>
                  <a:lnTo>
                    <a:pt x="86" y="44"/>
                  </a:lnTo>
                  <a:lnTo>
                    <a:pt x="84" y="48"/>
                  </a:lnTo>
                  <a:lnTo>
                    <a:pt x="78" y="49"/>
                  </a:lnTo>
                  <a:lnTo>
                    <a:pt x="76" y="55"/>
                  </a:lnTo>
                  <a:lnTo>
                    <a:pt x="72" y="57"/>
                  </a:lnTo>
                  <a:lnTo>
                    <a:pt x="62" y="57"/>
                  </a:lnTo>
                  <a:lnTo>
                    <a:pt x="56" y="56"/>
                  </a:lnTo>
                  <a:lnTo>
                    <a:pt x="53" y="58"/>
                  </a:lnTo>
                  <a:lnTo>
                    <a:pt x="49" y="57"/>
                  </a:lnTo>
                  <a:lnTo>
                    <a:pt x="29" y="57"/>
                  </a:lnTo>
                  <a:lnTo>
                    <a:pt x="28" y="66"/>
                  </a:lnTo>
                  <a:lnTo>
                    <a:pt x="30" y="76"/>
                  </a:lnTo>
                  <a:lnTo>
                    <a:pt x="22" y="72"/>
                  </a:lnTo>
                  <a:lnTo>
                    <a:pt x="17" y="72"/>
                  </a:lnTo>
                  <a:lnTo>
                    <a:pt x="14" y="77"/>
                  </a:lnTo>
                  <a:lnTo>
                    <a:pt x="8" y="73"/>
                  </a:lnTo>
                  <a:lnTo>
                    <a:pt x="6" y="68"/>
                  </a:lnTo>
                  <a:lnTo>
                    <a:pt x="0" y="6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8" name="Freeform 72">
              <a:extLst>
                <a:ext uri="{FF2B5EF4-FFF2-40B4-BE49-F238E27FC236}">
                  <a16:creationId xmlns:a16="http://schemas.microsoft.com/office/drawing/2014/main" id="{1666B486-54E9-180E-B4D9-1B9E3E999B8D}"/>
                </a:ext>
              </a:extLst>
            </p:cNvPr>
            <p:cNvSpPr>
              <a:spLocks/>
            </p:cNvSpPr>
            <p:nvPr/>
          </p:nvSpPr>
          <p:spPr bwMode="auto">
            <a:xfrm>
              <a:off x="4630738" y="2705100"/>
              <a:ext cx="231775" cy="195263"/>
            </a:xfrm>
            <a:custGeom>
              <a:avLst/>
              <a:gdLst>
                <a:gd name="T0" fmla="*/ 146 w 146"/>
                <a:gd name="T1" fmla="*/ 81 h 123"/>
                <a:gd name="T2" fmla="*/ 143 w 146"/>
                <a:gd name="T3" fmla="*/ 83 h 123"/>
                <a:gd name="T4" fmla="*/ 135 w 146"/>
                <a:gd name="T5" fmla="*/ 82 h 123"/>
                <a:gd name="T6" fmla="*/ 126 w 146"/>
                <a:gd name="T7" fmla="*/ 81 h 123"/>
                <a:gd name="T8" fmla="*/ 123 w 146"/>
                <a:gd name="T9" fmla="*/ 82 h 123"/>
                <a:gd name="T10" fmla="*/ 121 w 146"/>
                <a:gd name="T11" fmla="*/ 86 h 123"/>
                <a:gd name="T12" fmla="*/ 118 w 146"/>
                <a:gd name="T13" fmla="*/ 87 h 123"/>
                <a:gd name="T14" fmla="*/ 113 w 146"/>
                <a:gd name="T15" fmla="*/ 83 h 123"/>
                <a:gd name="T16" fmla="*/ 100 w 146"/>
                <a:gd name="T17" fmla="*/ 91 h 123"/>
                <a:gd name="T18" fmla="*/ 94 w 146"/>
                <a:gd name="T19" fmla="*/ 89 h 123"/>
                <a:gd name="T20" fmla="*/ 93 w 146"/>
                <a:gd name="T21" fmla="*/ 90 h 123"/>
                <a:gd name="T22" fmla="*/ 90 w 146"/>
                <a:gd name="T23" fmla="*/ 99 h 123"/>
                <a:gd name="T24" fmla="*/ 81 w 146"/>
                <a:gd name="T25" fmla="*/ 96 h 123"/>
                <a:gd name="T26" fmla="*/ 74 w 146"/>
                <a:gd name="T27" fmla="*/ 94 h 123"/>
                <a:gd name="T28" fmla="*/ 66 w 146"/>
                <a:gd name="T29" fmla="*/ 90 h 123"/>
                <a:gd name="T30" fmla="*/ 57 w 146"/>
                <a:gd name="T31" fmla="*/ 85 h 123"/>
                <a:gd name="T32" fmla="*/ 50 w 146"/>
                <a:gd name="T33" fmla="*/ 89 h 123"/>
                <a:gd name="T34" fmla="*/ 46 w 146"/>
                <a:gd name="T35" fmla="*/ 97 h 123"/>
                <a:gd name="T36" fmla="*/ 45 w 146"/>
                <a:gd name="T37" fmla="*/ 105 h 123"/>
                <a:gd name="T38" fmla="*/ 38 w 146"/>
                <a:gd name="T39" fmla="*/ 105 h 123"/>
                <a:gd name="T40" fmla="*/ 31 w 146"/>
                <a:gd name="T41" fmla="*/ 103 h 123"/>
                <a:gd name="T42" fmla="*/ 24 w 146"/>
                <a:gd name="T43" fmla="*/ 110 h 123"/>
                <a:gd name="T44" fmla="*/ 17 w 146"/>
                <a:gd name="T45" fmla="*/ 123 h 123"/>
                <a:gd name="T46" fmla="*/ 16 w 146"/>
                <a:gd name="T47" fmla="*/ 119 h 123"/>
                <a:gd name="T48" fmla="*/ 16 w 146"/>
                <a:gd name="T49" fmla="*/ 113 h 123"/>
                <a:gd name="T50" fmla="*/ 11 w 146"/>
                <a:gd name="T51" fmla="*/ 109 h 123"/>
                <a:gd name="T52" fmla="*/ 6 w 146"/>
                <a:gd name="T53" fmla="*/ 101 h 123"/>
                <a:gd name="T54" fmla="*/ 5 w 146"/>
                <a:gd name="T55" fmla="*/ 97 h 123"/>
                <a:gd name="T56" fmla="*/ 0 w 146"/>
                <a:gd name="T57" fmla="*/ 89 h 123"/>
                <a:gd name="T58" fmla="*/ 1 w 146"/>
                <a:gd name="T59" fmla="*/ 85 h 123"/>
                <a:gd name="T60" fmla="*/ 0 w 146"/>
                <a:gd name="T61" fmla="*/ 79 h 123"/>
                <a:gd name="T62" fmla="*/ 1 w 146"/>
                <a:gd name="T63" fmla="*/ 68 h 123"/>
                <a:gd name="T64" fmla="*/ 3 w 146"/>
                <a:gd name="T65" fmla="*/ 66 h 123"/>
                <a:gd name="T66" fmla="*/ 9 w 146"/>
                <a:gd name="T67" fmla="*/ 51 h 123"/>
                <a:gd name="T68" fmla="*/ 19 w 146"/>
                <a:gd name="T69" fmla="*/ 50 h 123"/>
                <a:gd name="T70" fmla="*/ 21 w 146"/>
                <a:gd name="T71" fmla="*/ 47 h 123"/>
                <a:gd name="T72" fmla="*/ 22 w 146"/>
                <a:gd name="T73" fmla="*/ 47 h 123"/>
                <a:gd name="T74" fmla="*/ 25 w 146"/>
                <a:gd name="T75" fmla="*/ 50 h 123"/>
                <a:gd name="T76" fmla="*/ 39 w 146"/>
                <a:gd name="T77" fmla="*/ 45 h 123"/>
                <a:gd name="T78" fmla="*/ 44 w 146"/>
                <a:gd name="T79" fmla="*/ 39 h 123"/>
                <a:gd name="T80" fmla="*/ 50 w 146"/>
                <a:gd name="T81" fmla="*/ 35 h 123"/>
                <a:gd name="T82" fmla="*/ 48 w 146"/>
                <a:gd name="T83" fmla="*/ 29 h 123"/>
                <a:gd name="T84" fmla="*/ 52 w 146"/>
                <a:gd name="T85" fmla="*/ 28 h 123"/>
                <a:gd name="T86" fmla="*/ 63 w 146"/>
                <a:gd name="T87" fmla="*/ 29 h 123"/>
                <a:gd name="T88" fmla="*/ 74 w 146"/>
                <a:gd name="T89" fmla="*/ 23 h 123"/>
                <a:gd name="T90" fmla="*/ 81 w 146"/>
                <a:gd name="T91" fmla="*/ 7 h 123"/>
                <a:gd name="T92" fmla="*/ 87 w 146"/>
                <a:gd name="T93" fmla="*/ 2 h 123"/>
                <a:gd name="T94" fmla="*/ 93 w 146"/>
                <a:gd name="T95" fmla="*/ 0 h 123"/>
                <a:gd name="T96" fmla="*/ 94 w 146"/>
                <a:gd name="T97" fmla="*/ 5 h 123"/>
                <a:gd name="T98" fmla="*/ 102 w 146"/>
                <a:gd name="T99" fmla="*/ 14 h 123"/>
                <a:gd name="T100" fmla="*/ 102 w 146"/>
                <a:gd name="T101" fmla="*/ 20 h 123"/>
                <a:gd name="T102" fmla="*/ 100 w 146"/>
                <a:gd name="T103" fmla="*/ 25 h 123"/>
                <a:gd name="T104" fmla="*/ 101 w 146"/>
                <a:gd name="T105" fmla="*/ 29 h 123"/>
                <a:gd name="T106" fmla="*/ 104 w 146"/>
                <a:gd name="T107" fmla="*/ 34 h 123"/>
                <a:gd name="T108" fmla="*/ 114 w 146"/>
                <a:gd name="T109" fmla="*/ 39 h 123"/>
                <a:gd name="T110" fmla="*/ 120 w 146"/>
                <a:gd name="T111" fmla="*/ 46 h 123"/>
                <a:gd name="T112" fmla="*/ 120 w 146"/>
                <a:gd name="T113" fmla="*/ 50 h 123"/>
                <a:gd name="T114" fmla="*/ 129 w 146"/>
                <a:gd name="T115" fmla="*/ 57 h 123"/>
                <a:gd name="T116" fmla="*/ 133 w 146"/>
                <a:gd name="T117" fmla="*/ 64 h 123"/>
                <a:gd name="T118" fmla="*/ 136 w 146"/>
                <a:gd name="T119" fmla="*/ 71 h 123"/>
                <a:gd name="T120" fmla="*/ 144 w 146"/>
                <a:gd name="T121" fmla="*/ 78 h 123"/>
                <a:gd name="T122" fmla="*/ 146 w 146"/>
                <a:gd name="T123" fmla="*/ 81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46" h="123">
                  <a:moveTo>
                    <a:pt x="146" y="81"/>
                  </a:moveTo>
                  <a:lnTo>
                    <a:pt x="143" y="83"/>
                  </a:lnTo>
                  <a:lnTo>
                    <a:pt x="135" y="82"/>
                  </a:lnTo>
                  <a:lnTo>
                    <a:pt x="126" y="81"/>
                  </a:lnTo>
                  <a:lnTo>
                    <a:pt x="123" y="82"/>
                  </a:lnTo>
                  <a:lnTo>
                    <a:pt x="121" y="86"/>
                  </a:lnTo>
                  <a:lnTo>
                    <a:pt x="118" y="87"/>
                  </a:lnTo>
                  <a:lnTo>
                    <a:pt x="113" y="83"/>
                  </a:lnTo>
                  <a:lnTo>
                    <a:pt x="100" y="91"/>
                  </a:lnTo>
                  <a:lnTo>
                    <a:pt x="94" y="89"/>
                  </a:lnTo>
                  <a:lnTo>
                    <a:pt x="93" y="90"/>
                  </a:lnTo>
                  <a:lnTo>
                    <a:pt x="90" y="99"/>
                  </a:lnTo>
                  <a:lnTo>
                    <a:pt x="81" y="96"/>
                  </a:lnTo>
                  <a:lnTo>
                    <a:pt x="74" y="94"/>
                  </a:lnTo>
                  <a:lnTo>
                    <a:pt x="66" y="90"/>
                  </a:lnTo>
                  <a:lnTo>
                    <a:pt x="57" y="85"/>
                  </a:lnTo>
                  <a:lnTo>
                    <a:pt x="50" y="89"/>
                  </a:lnTo>
                  <a:lnTo>
                    <a:pt x="46" y="97"/>
                  </a:lnTo>
                  <a:lnTo>
                    <a:pt x="45" y="105"/>
                  </a:lnTo>
                  <a:lnTo>
                    <a:pt x="38" y="105"/>
                  </a:lnTo>
                  <a:lnTo>
                    <a:pt x="31" y="103"/>
                  </a:lnTo>
                  <a:lnTo>
                    <a:pt x="24" y="110"/>
                  </a:lnTo>
                  <a:lnTo>
                    <a:pt x="17" y="123"/>
                  </a:lnTo>
                  <a:lnTo>
                    <a:pt x="16" y="119"/>
                  </a:lnTo>
                  <a:lnTo>
                    <a:pt x="16" y="113"/>
                  </a:lnTo>
                  <a:lnTo>
                    <a:pt x="11" y="109"/>
                  </a:lnTo>
                  <a:lnTo>
                    <a:pt x="6" y="101"/>
                  </a:lnTo>
                  <a:lnTo>
                    <a:pt x="5" y="97"/>
                  </a:lnTo>
                  <a:lnTo>
                    <a:pt x="0" y="89"/>
                  </a:lnTo>
                  <a:lnTo>
                    <a:pt x="1" y="85"/>
                  </a:lnTo>
                  <a:lnTo>
                    <a:pt x="0" y="79"/>
                  </a:lnTo>
                  <a:lnTo>
                    <a:pt x="1" y="68"/>
                  </a:lnTo>
                  <a:lnTo>
                    <a:pt x="3" y="66"/>
                  </a:lnTo>
                  <a:lnTo>
                    <a:pt x="9" y="51"/>
                  </a:lnTo>
                  <a:lnTo>
                    <a:pt x="19" y="50"/>
                  </a:lnTo>
                  <a:lnTo>
                    <a:pt x="21" y="47"/>
                  </a:lnTo>
                  <a:lnTo>
                    <a:pt x="22" y="47"/>
                  </a:lnTo>
                  <a:lnTo>
                    <a:pt x="25" y="50"/>
                  </a:lnTo>
                  <a:lnTo>
                    <a:pt x="39" y="45"/>
                  </a:lnTo>
                  <a:lnTo>
                    <a:pt x="44" y="39"/>
                  </a:lnTo>
                  <a:lnTo>
                    <a:pt x="50" y="35"/>
                  </a:lnTo>
                  <a:lnTo>
                    <a:pt x="48" y="29"/>
                  </a:lnTo>
                  <a:lnTo>
                    <a:pt x="52" y="28"/>
                  </a:lnTo>
                  <a:lnTo>
                    <a:pt x="63" y="29"/>
                  </a:lnTo>
                  <a:lnTo>
                    <a:pt x="74" y="23"/>
                  </a:lnTo>
                  <a:lnTo>
                    <a:pt x="81" y="7"/>
                  </a:lnTo>
                  <a:lnTo>
                    <a:pt x="87" y="2"/>
                  </a:lnTo>
                  <a:lnTo>
                    <a:pt x="93" y="0"/>
                  </a:lnTo>
                  <a:lnTo>
                    <a:pt x="94" y="5"/>
                  </a:lnTo>
                  <a:lnTo>
                    <a:pt x="102" y="14"/>
                  </a:lnTo>
                  <a:lnTo>
                    <a:pt x="102" y="20"/>
                  </a:lnTo>
                  <a:lnTo>
                    <a:pt x="100" y="25"/>
                  </a:lnTo>
                  <a:lnTo>
                    <a:pt x="101" y="29"/>
                  </a:lnTo>
                  <a:lnTo>
                    <a:pt x="104" y="34"/>
                  </a:lnTo>
                  <a:lnTo>
                    <a:pt x="114" y="39"/>
                  </a:lnTo>
                  <a:lnTo>
                    <a:pt x="120" y="46"/>
                  </a:lnTo>
                  <a:lnTo>
                    <a:pt x="120" y="50"/>
                  </a:lnTo>
                  <a:lnTo>
                    <a:pt x="129" y="57"/>
                  </a:lnTo>
                  <a:lnTo>
                    <a:pt x="133" y="64"/>
                  </a:lnTo>
                  <a:lnTo>
                    <a:pt x="136" y="71"/>
                  </a:lnTo>
                  <a:lnTo>
                    <a:pt x="144" y="78"/>
                  </a:lnTo>
                  <a:lnTo>
                    <a:pt x="146" y="8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9" name="Freeform 73">
              <a:extLst>
                <a:ext uri="{FF2B5EF4-FFF2-40B4-BE49-F238E27FC236}">
                  <a16:creationId xmlns:a16="http://schemas.microsoft.com/office/drawing/2014/main" id="{5B43113A-F2CF-EFEF-9212-019BEBEF6D02}"/>
                </a:ext>
              </a:extLst>
            </p:cNvPr>
            <p:cNvSpPr>
              <a:spLocks/>
            </p:cNvSpPr>
            <p:nvPr/>
          </p:nvSpPr>
          <p:spPr bwMode="auto">
            <a:xfrm>
              <a:off x="4568825" y="2868613"/>
              <a:ext cx="133350" cy="192088"/>
            </a:xfrm>
            <a:custGeom>
              <a:avLst/>
              <a:gdLst>
                <a:gd name="T0" fmla="*/ 84 w 84"/>
                <a:gd name="T1" fmla="*/ 2 h 121"/>
                <a:gd name="T2" fmla="*/ 84 w 84"/>
                <a:gd name="T3" fmla="*/ 11 h 121"/>
                <a:gd name="T4" fmla="*/ 81 w 84"/>
                <a:gd name="T5" fmla="*/ 19 h 121"/>
                <a:gd name="T6" fmla="*/ 78 w 84"/>
                <a:gd name="T7" fmla="*/ 28 h 121"/>
                <a:gd name="T8" fmla="*/ 77 w 84"/>
                <a:gd name="T9" fmla="*/ 40 h 121"/>
                <a:gd name="T10" fmla="*/ 77 w 84"/>
                <a:gd name="T11" fmla="*/ 48 h 121"/>
                <a:gd name="T12" fmla="*/ 76 w 84"/>
                <a:gd name="T13" fmla="*/ 53 h 121"/>
                <a:gd name="T14" fmla="*/ 75 w 84"/>
                <a:gd name="T15" fmla="*/ 57 h 121"/>
                <a:gd name="T16" fmla="*/ 74 w 84"/>
                <a:gd name="T17" fmla="*/ 62 h 121"/>
                <a:gd name="T18" fmla="*/ 66 w 84"/>
                <a:gd name="T19" fmla="*/ 68 h 121"/>
                <a:gd name="T20" fmla="*/ 61 w 84"/>
                <a:gd name="T21" fmla="*/ 76 h 121"/>
                <a:gd name="T22" fmla="*/ 56 w 84"/>
                <a:gd name="T23" fmla="*/ 89 h 121"/>
                <a:gd name="T24" fmla="*/ 56 w 84"/>
                <a:gd name="T25" fmla="*/ 102 h 121"/>
                <a:gd name="T26" fmla="*/ 53 w 84"/>
                <a:gd name="T27" fmla="*/ 106 h 121"/>
                <a:gd name="T28" fmla="*/ 48 w 84"/>
                <a:gd name="T29" fmla="*/ 113 h 121"/>
                <a:gd name="T30" fmla="*/ 40 w 84"/>
                <a:gd name="T31" fmla="*/ 121 h 121"/>
                <a:gd name="T32" fmla="*/ 37 w 84"/>
                <a:gd name="T33" fmla="*/ 119 h 121"/>
                <a:gd name="T34" fmla="*/ 36 w 84"/>
                <a:gd name="T35" fmla="*/ 115 h 121"/>
                <a:gd name="T36" fmla="*/ 29 w 84"/>
                <a:gd name="T37" fmla="*/ 115 h 121"/>
                <a:gd name="T38" fmla="*/ 25 w 84"/>
                <a:gd name="T39" fmla="*/ 120 h 121"/>
                <a:gd name="T40" fmla="*/ 22 w 84"/>
                <a:gd name="T41" fmla="*/ 118 h 121"/>
                <a:gd name="T42" fmla="*/ 18 w 84"/>
                <a:gd name="T43" fmla="*/ 114 h 121"/>
                <a:gd name="T44" fmla="*/ 15 w 84"/>
                <a:gd name="T45" fmla="*/ 116 h 121"/>
                <a:gd name="T46" fmla="*/ 10 w 84"/>
                <a:gd name="T47" fmla="*/ 121 h 121"/>
                <a:gd name="T48" fmla="*/ 0 w 84"/>
                <a:gd name="T49" fmla="*/ 107 h 121"/>
                <a:gd name="T50" fmla="*/ 9 w 84"/>
                <a:gd name="T51" fmla="*/ 99 h 121"/>
                <a:gd name="T52" fmla="*/ 5 w 84"/>
                <a:gd name="T53" fmla="*/ 91 h 121"/>
                <a:gd name="T54" fmla="*/ 9 w 84"/>
                <a:gd name="T55" fmla="*/ 87 h 121"/>
                <a:gd name="T56" fmla="*/ 17 w 84"/>
                <a:gd name="T57" fmla="*/ 85 h 121"/>
                <a:gd name="T58" fmla="*/ 18 w 84"/>
                <a:gd name="T59" fmla="*/ 80 h 121"/>
                <a:gd name="T60" fmla="*/ 23 w 84"/>
                <a:gd name="T61" fmla="*/ 85 h 121"/>
                <a:gd name="T62" fmla="*/ 33 w 84"/>
                <a:gd name="T63" fmla="*/ 86 h 121"/>
                <a:gd name="T64" fmla="*/ 38 w 84"/>
                <a:gd name="T65" fmla="*/ 80 h 121"/>
                <a:gd name="T66" fmla="*/ 39 w 84"/>
                <a:gd name="T67" fmla="*/ 71 h 121"/>
                <a:gd name="T68" fmla="*/ 38 w 84"/>
                <a:gd name="T69" fmla="*/ 60 h 121"/>
                <a:gd name="T70" fmla="*/ 32 w 84"/>
                <a:gd name="T71" fmla="*/ 51 h 121"/>
                <a:gd name="T72" fmla="*/ 38 w 84"/>
                <a:gd name="T73" fmla="*/ 35 h 121"/>
                <a:gd name="T74" fmla="*/ 34 w 84"/>
                <a:gd name="T75" fmla="*/ 32 h 121"/>
                <a:gd name="T76" fmla="*/ 26 w 84"/>
                <a:gd name="T77" fmla="*/ 33 h 121"/>
                <a:gd name="T78" fmla="*/ 22 w 84"/>
                <a:gd name="T79" fmla="*/ 27 h 121"/>
                <a:gd name="T80" fmla="*/ 23 w 84"/>
                <a:gd name="T81" fmla="*/ 20 h 121"/>
                <a:gd name="T82" fmla="*/ 38 w 84"/>
                <a:gd name="T83" fmla="*/ 21 h 121"/>
                <a:gd name="T84" fmla="*/ 47 w 84"/>
                <a:gd name="T85" fmla="*/ 24 h 121"/>
                <a:gd name="T86" fmla="*/ 55 w 84"/>
                <a:gd name="T87" fmla="*/ 28 h 121"/>
                <a:gd name="T88" fmla="*/ 56 w 84"/>
                <a:gd name="T89" fmla="*/ 20 h 121"/>
                <a:gd name="T90" fmla="*/ 63 w 84"/>
                <a:gd name="T91" fmla="*/ 7 h 121"/>
                <a:gd name="T92" fmla="*/ 70 w 84"/>
                <a:gd name="T93" fmla="*/ 0 h 121"/>
                <a:gd name="T94" fmla="*/ 77 w 84"/>
                <a:gd name="T95" fmla="*/ 2 h 121"/>
                <a:gd name="T96" fmla="*/ 84 w 84"/>
                <a:gd name="T97" fmla="*/ 2 h 1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84" h="121">
                  <a:moveTo>
                    <a:pt x="84" y="2"/>
                  </a:moveTo>
                  <a:lnTo>
                    <a:pt x="84" y="11"/>
                  </a:lnTo>
                  <a:lnTo>
                    <a:pt x="81" y="19"/>
                  </a:lnTo>
                  <a:lnTo>
                    <a:pt x="78" y="28"/>
                  </a:lnTo>
                  <a:lnTo>
                    <a:pt x="77" y="40"/>
                  </a:lnTo>
                  <a:lnTo>
                    <a:pt x="77" y="48"/>
                  </a:lnTo>
                  <a:lnTo>
                    <a:pt x="76" y="53"/>
                  </a:lnTo>
                  <a:lnTo>
                    <a:pt x="75" y="57"/>
                  </a:lnTo>
                  <a:lnTo>
                    <a:pt x="74" y="62"/>
                  </a:lnTo>
                  <a:lnTo>
                    <a:pt x="66" y="68"/>
                  </a:lnTo>
                  <a:lnTo>
                    <a:pt x="61" y="76"/>
                  </a:lnTo>
                  <a:lnTo>
                    <a:pt x="56" y="89"/>
                  </a:lnTo>
                  <a:lnTo>
                    <a:pt x="56" y="102"/>
                  </a:lnTo>
                  <a:lnTo>
                    <a:pt x="53" y="106"/>
                  </a:lnTo>
                  <a:lnTo>
                    <a:pt x="48" y="113"/>
                  </a:lnTo>
                  <a:lnTo>
                    <a:pt x="40" y="121"/>
                  </a:lnTo>
                  <a:lnTo>
                    <a:pt x="37" y="119"/>
                  </a:lnTo>
                  <a:lnTo>
                    <a:pt x="36" y="115"/>
                  </a:lnTo>
                  <a:lnTo>
                    <a:pt x="29" y="115"/>
                  </a:lnTo>
                  <a:lnTo>
                    <a:pt x="25" y="120"/>
                  </a:lnTo>
                  <a:lnTo>
                    <a:pt x="22" y="118"/>
                  </a:lnTo>
                  <a:lnTo>
                    <a:pt x="18" y="114"/>
                  </a:lnTo>
                  <a:lnTo>
                    <a:pt x="15" y="116"/>
                  </a:lnTo>
                  <a:lnTo>
                    <a:pt x="10" y="121"/>
                  </a:lnTo>
                  <a:lnTo>
                    <a:pt x="0" y="107"/>
                  </a:lnTo>
                  <a:lnTo>
                    <a:pt x="9" y="99"/>
                  </a:lnTo>
                  <a:lnTo>
                    <a:pt x="5" y="91"/>
                  </a:lnTo>
                  <a:lnTo>
                    <a:pt x="9" y="87"/>
                  </a:lnTo>
                  <a:lnTo>
                    <a:pt x="17" y="85"/>
                  </a:lnTo>
                  <a:lnTo>
                    <a:pt x="18" y="80"/>
                  </a:lnTo>
                  <a:lnTo>
                    <a:pt x="23" y="85"/>
                  </a:lnTo>
                  <a:lnTo>
                    <a:pt x="33" y="86"/>
                  </a:lnTo>
                  <a:lnTo>
                    <a:pt x="38" y="80"/>
                  </a:lnTo>
                  <a:lnTo>
                    <a:pt x="39" y="71"/>
                  </a:lnTo>
                  <a:lnTo>
                    <a:pt x="38" y="60"/>
                  </a:lnTo>
                  <a:lnTo>
                    <a:pt x="32" y="51"/>
                  </a:lnTo>
                  <a:lnTo>
                    <a:pt x="38" y="35"/>
                  </a:lnTo>
                  <a:lnTo>
                    <a:pt x="34" y="32"/>
                  </a:lnTo>
                  <a:lnTo>
                    <a:pt x="26" y="33"/>
                  </a:lnTo>
                  <a:lnTo>
                    <a:pt x="22" y="27"/>
                  </a:lnTo>
                  <a:lnTo>
                    <a:pt x="23" y="20"/>
                  </a:lnTo>
                  <a:lnTo>
                    <a:pt x="38" y="21"/>
                  </a:lnTo>
                  <a:lnTo>
                    <a:pt x="47" y="24"/>
                  </a:lnTo>
                  <a:lnTo>
                    <a:pt x="55" y="28"/>
                  </a:lnTo>
                  <a:lnTo>
                    <a:pt x="56" y="20"/>
                  </a:lnTo>
                  <a:lnTo>
                    <a:pt x="63" y="7"/>
                  </a:lnTo>
                  <a:lnTo>
                    <a:pt x="70" y="0"/>
                  </a:lnTo>
                  <a:lnTo>
                    <a:pt x="77" y="2"/>
                  </a:lnTo>
                  <a:lnTo>
                    <a:pt x="84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0" name="Freeform 74">
              <a:extLst>
                <a:ext uri="{FF2B5EF4-FFF2-40B4-BE49-F238E27FC236}">
                  <a16:creationId xmlns:a16="http://schemas.microsoft.com/office/drawing/2014/main" id="{3C3ECB16-904F-FDD2-6BB7-A92E677D004F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9138" y="2898775"/>
              <a:ext cx="101600" cy="139700"/>
            </a:xfrm>
            <a:custGeom>
              <a:avLst/>
              <a:gdLst>
                <a:gd name="T0" fmla="*/ 28 w 64"/>
                <a:gd name="T1" fmla="*/ 1 h 88"/>
                <a:gd name="T2" fmla="*/ 33 w 64"/>
                <a:gd name="T3" fmla="*/ 0 h 88"/>
                <a:gd name="T4" fmla="*/ 40 w 64"/>
                <a:gd name="T5" fmla="*/ 2 h 88"/>
                <a:gd name="T6" fmla="*/ 47 w 64"/>
                <a:gd name="T7" fmla="*/ 0 h 88"/>
                <a:gd name="T8" fmla="*/ 48 w 64"/>
                <a:gd name="T9" fmla="*/ 1 h 88"/>
                <a:gd name="T10" fmla="*/ 47 w 64"/>
                <a:gd name="T11" fmla="*/ 8 h 88"/>
                <a:gd name="T12" fmla="*/ 51 w 64"/>
                <a:gd name="T13" fmla="*/ 14 h 88"/>
                <a:gd name="T14" fmla="*/ 59 w 64"/>
                <a:gd name="T15" fmla="*/ 13 h 88"/>
                <a:gd name="T16" fmla="*/ 63 w 64"/>
                <a:gd name="T17" fmla="*/ 16 h 88"/>
                <a:gd name="T18" fmla="*/ 57 w 64"/>
                <a:gd name="T19" fmla="*/ 32 h 88"/>
                <a:gd name="T20" fmla="*/ 63 w 64"/>
                <a:gd name="T21" fmla="*/ 41 h 88"/>
                <a:gd name="T22" fmla="*/ 64 w 64"/>
                <a:gd name="T23" fmla="*/ 52 h 88"/>
                <a:gd name="T24" fmla="*/ 63 w 64"/>
                <a:gd name="T25" fmla="*/ 61 h 88"/>
                <a:gd name="T26" fmla="*/ 58 w 64"/>
                <a:gd name="T27" fmla="*/ 67 h 88"/>
                <a:gd name="T28" fmla="*/ 48 w 64"/>
                <a:gd name="T29" fmla="*/ 66 h 88"/>
                <a:gd name="T30" fmla="*/ 43 w 64"/>
                <a:gd name="T31" fmla="*/ 61 h 88"/>
                <a:gd name="T32" fmla="*/ 42 w 64"/>
                <a:gd name="T33" fmla="*/ 66 h 88"/>
                <a:gd name="T34" fmla="*/ 34 w 64"/>
                <a:gd name="T35" fmla="*/ 68 h 88"/>
                <a:gd name="T36" fmla="*/ 30 w 64"/>
                <a:gd name="T37" fmla="*/ 72 h 88"/>
                <a:gd name="T38" fmla="*/ 34 w 64"/>
                <a:gd name="T39" fmla="*/ 80 h 88"/>
                <a:gd name="T40" fmla="*/ 25 w 64"/>
                <a:gd name="T41" fmla="*/ 88 h 88"/>
                <a:gd name="T42" fmla="*/ 14 w 64"/>
                <a:gd name="T43" fmla="*/ 75 h 88"/>
                <a:gd name="T44" fmla="*/ 7 w 64"/>
                <a:gd name="T45" fmla="*/ 63 h 88"/>
                <a:gd name="T46" fmla="*/ 0 w 64"/>
                <a:gd name="T47" fmla="*/ 48 h 88"/>
                <a:gd name="T48" fmla="*/ 0 w 64"/>
                <a:gd name="T49" fmla="*/ 44 h 88"/>
                <a:gd name="T50" fmla="*/ 2 w 64"/>
                <a:gd name="T51" fmla="*/ 40 h 88"/>
                <a:gd name="T52" fmla="*/ 6 w 64"/>
                <a:gd name="T53" fmla="*/ 29 h 88"/>
                <a:gd name="T54" fmla="*/ 8 w 64"/>
                <a:gd name="T55" fmla="*/ 19 h 88"/>
                <a:gd name="T56" fmla="*/ 11 w 64"/>
                <a:gd name="T57" fmla="*/ 18 h 88"/>
                <a:gd name="T58" fmla="*/ 28 w 64"/>
                <a:gd name="T59" fmla="*/ 19 h 88"/>
                <a:gd name="T60" fmla="*/ 28 w 64"/>
                <a:gd name="T61" fmla="*/ 1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64" h="88">
                  <a:moveTo>
                    <a:pt x="28" y="1"/>
                  </a:moveTo>
                  <a:lnTo>
                    <a:pt x="33" y="0"/>
                  </a:lnTo>
                  <a:lnTo>
                    <a:pt x="40" y="2"/>
                  </a:lnTo>
                  <a:lnTo>
                    <a:pt x="47" y="0"/>
                  </a:lnTo>
                  <a:lnTo>
                    <a:pt x="48" y="1"/>
                  </a:lnTo>
                  <a:lnTo>
                    <a:pt x="47" y="8"/>
                  </a:lnTo>
                  <a:lnTo>
                    <a:pt x="51" y="14"/>
                  </a:lnTo>
                  <a:lnTo>
                    <a:pt x="59" y="13"/>
                  </a:lnTo>
                  <a:lnTo>
                    <a:pt x="63" y="16"/>
                  </a:lnTo>
                  <a:lnTo>
                    <a:pt x="57" y="32"/>
                  </a:lnTo>
                  <a:lnTo>
                    <a:pt x="63" y="41"/>
                  </a:lnTo>
                  <a:lnTo>
                    <a:pt x="64" y="52"/>
                  </a:lnTo>
                  <a:lnTo>
                    <a:pt x="63" y="61"/>
                  </a:lnTo>
                  <a:lnTo>
                    <a:pt x="58" y="67"/>
                  </a:lnTo>
                  <a:lnTo>
                    <a:pt x="48" y="66"/>
                  </a:lnTo>
                  <a:lnTo>
                    <a:pt x="43" y="61"/>
                  </a:lnTo>
                  <a:lnTo>
                    <a:pt x="42" y="66"/>
                  </a:lnTo>
                  <a:lnTo>
                    <a:pt x="34" y="68"/>
                  </a:lnTo>
                  <a:lnTo>
                    <a:pt x="30" y="72"/>
                  </a:lnTo>
                  <a:lnTo>
                    <a:pt x="34" y="80"/>
                  </a:lnTo>
                  <a:lnTo>
                    <a:pt x="25" y="88"/>
                  </a:lnTo>
                  <a:lnTo>
                    <a:pt x="14" y="75"/>
                  </a:lnTo>
                  <a:lnTo>
                    <a:pt x="7" y="63"/>
                  </a:lnTo>
                  <a:lnTo>
                    <a:pt x="0" y="48"/>
                  </a:lnTo>
                  <a:lnTo>
                    <a:pt x="0" y="44"/>
                  </a:lnTo>
                  <a:lnTo>
                    <a:pt x="2" y="40"/>
                  </a:lnTo>
                  <a:lnTo>
                    <a:pt x="6" y="29"/>
                  </a:lnTo>
                  <a:lnTo>
                    <a:pt x="8" y="19"/>
                  </a:lnTo>
                  <a:lnTo>
                    <a:pt x="11" y="18"/>
                  </a:lnTo>
                  <a:lnTo>
                    <a:pt x="28" y="19"/>
                  </a:lnTo>
                  <a:lnTo>
                    <a:pt x="28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1" name="Freeform 75">
              <a:extLst>
                <a:ext uri="{FF2B5EF4-FFF2-40B4-BE49-F238E27FC236}">
                  <a16:creationId xmlns:a16="http://schemas.microsoft.com/office/drawing/2014/main" id="{D93974F6-426C-65B5-CCA4-840B577BC5C2}"/>
                </a:ext>
              </a:extLst>
            </p:cNvPr>
            <p:cNvSpPr>
              <a:spLocks/>
            </p:cNvSpPr>
            <p:nvPr/>
          </p:nvSpPr>
          <p:spPr bwMode="auto">
            <a:xfrm>
              <a:off x="4538663" y="2900363"/>
              <a:ext cx="34925" cy="28575"/>
            </a:xfrm>
            <a:custGeom>
              <a:avLst/>
              <a:gdLst>
                <a:gd name="T0" fmla="*/ 4 w 22"/>
                <a:gd name="T1" fmla="*/ 0 h 18"/>
                <a:gd name="T2" fmla="*/ 22 w 22"/>
                <a:gd name="T3" fmla="*/ 0 h 18"/>
                <a:gd name="T4" fmla="*/ 22 w 22"/>
                <a:gd name="T5" fmla="*/ 18 h 18"/>
                <a:gd name="T6" fmla="*/ 5 w 22"/>
                <a:gd name="T7" fmla="*/ 17 h 18"/>
                <a:gd name="T8" fmla="*/ 2 w 22"/>
                <a:gd name="T9" fmla="*/ 18 h 18"/>
                <a:gd name="T10" fmla="*/ 0 w 22"/>
                <a:gd name="T11" fmla="*/ 15 h 18"/>
                <a:gd name="T12" fmla="*/ 4 w 22"/>
                <a:gd name="T13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2" h="18">
                  <a:moveTo>
                    <a:pt x="4" y="0"/>
                  </a:moveTo>
                  <a:lnTo>
                    <a:pt x="22" y="0"/>
                  </a:lnTo>
                  <a:lnTo>
                    <a:pt x="22" y="18"/>
                  </a:lnTo>
                  <a:lnTo>
                    <a:pt x="5" y="17"/>
                  </a:lnTo>
                  <a:lnTo>
                    <a:pt x="2" y="18"/>
                  </a:lnTo>
                  <a:lnTo>
                    <a:pt x="0" y="15"/>
                  </a:lnTo>
                  <a:lnTo>
                    <a:pt x="4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2" name="Freeform 76">
              <a:extLst>
                <a:ext uri="{FF2B5EF4-FFF2-40B4-BE49-F238E27FC236}">
                  <a16:creationId xmlns:a16="http://schemas.microsoft.com/office/drawing/2014/main" id="{18FA678A-4D09-3A22-0017-B3D59A66376F}"/>
                </a:ext>
              </a:extLst>
            </p:cNvPr>
            <p:cNvSpPr>
              <a:spLocks/>
            </p:cNvSpPr>
            <p:nvPr/>
          </p:nvSpPr>
          <p:spPr bwMode="auto">
            <a:xfrm>
              <a:off x="4757738" y="3132138"/>
              <a:ext cx="211138" cy="217488"/>
            </a:xfrm>
            <a:custGeom>
              <a:avLst/>
              <a:gdLst>
                <a:gd name="T0" fmla="*/ 104 w 133"/>
                <a:gd name="T1" fmla="*/ 3 h 137"/>
                <a:gd name="T2" fmla="*/ 108 w 133"/>
                <a:gd name="T3" fmla="*/ 6 h 137"/>
                <a:gd name="T4" fmla="*/ 112 w 133"/>
                <a:gd name="T5" fmla="*/ 8 h 137"/>
                <a:gd name="T6" fmla="*/ 120 w 133"/>
                <a:gd name="T7" fmla="*/ 10 h 137"/>
                <a:gd name="T8" fmla="*/ 127 w 133"/>
                <a:gd name="T9" fmla="*/ 15 h 137"/>
                <a:gd name="T10" fmla="*/ 131 w 133"/>
                <a:gd name="T11" fmla="*/ 21 h 137"/>
                <a:gd name="T12" fmla="*/ 133 w 133"/>
                <a:gd name="T13" fmla="*/ 34 h 137"/>
                <a:gd name="T14" fmla="*/ 131 w 133"/>
                <a:gd name="T15" fmla="*/ 37 h 137"/>
                <a:gd name="T16" fmla="*/ 129 w 133"/>
                <a:gd name="T17" fmla="*/ 48 h 137"/>
                <a:gd name="T18" fmla="*/ 130 w 133"/>
                <a:gd name="T19" fmla="*/ 60 h 137"/>
                <a:gd name="T20" fmla="*/ 127 w 133"/>
                <a:gd name="T21" fmla="*/ 64 h 137"/>
                <a:gd name="T22" fmla="*/ 123 w 133"/>
                <a:gd name="T23" fmla="*/ 78 h 137"/>
                <a:gd name="T24" fmla="*/ 129 w 133"/>
                <a:gd name="T25" fmla="*/ 81 h 137"/>
                <a:gd name="T26" fmla="*/ 94 w 133"/>
                <a:gd name="T27" fmla="*/ 93 h 137"/>
                <a:gd name="T28" fmla="*/ 95 w 133"/>
                <a:gd name="T29" fmla="*/ 103 h 137"/>
                <a:gd name="T30" fmla="*/ 86 w 133"/>
                <a:gd name="T31" fmla="*/ 104 h 137"/>
                <a:gd name="T32" fmla="*/ 79 w 133"/>
                <a:gd name="T33" fmla="*/ 111 h 137"/>
                <a:gd name="T34" fmla="*/ 77 w 133"/>
                <a:gd name="T35" fmla="*/ 115 h 137"/>
                <a:gd name="T36" fmla="*/ 74 w 133"/>
                <a:gd name="T37" fmla="*/ 116 h 137"/>
                <a:gd name="T38" fmla="*/ 64 w 133"/>
                <a:gd name="T39" fmla="*/ 127 h 137"/>
                <a:gd name="T40" fmla="*/ 57 w 133"/>
                <a:gd name="T41" fmla="*/ 136 h 137"/>
                <a:gd name="T42" fmla="*/ 53 w 133"/>
                <a:gd name="T43" fmla="*/ 137 h 137"/>
                <a:gd name="T44" fmla="*/ 50 w 133"/>
                <a:gd name="T45" fmla="*/ 135 h 137"/>
                <a:gd name="T46" fmla="*/ 38 w 133"/>
                <a:gd name="T47" fmla="*/ 134 h 137"/>
                <a:gd name="T48" fmla="*/ 35 w 133"/>
                <a:gd name="T49" fmla="*/ 133 h 137"/>
                <a:gd name="T50" fmla="*/ 35 w 133"/>
                <a:gd name="T51" fmla="*/ 132 h 137"/>
                <a:gd name="T52" fmla="*/ 31 w 133"/>
                <a:gd name="T53" fmla="*/ 128 h 137"/>
                <a:gd name="T54" fmla="*/ 24 w 133"/>
                <a:gd name="T55" fmla="*/ 127 h 137"/>
                <a:gd name="T56" fmla="*/ 14 w 133"/>
                <a:gd name="T57" fmla="*/ 130 h 137"/>
                <a:gd name="T58" fmla="*/ 8 w 133"/>
                <a:gd name="T59" fmla="*/ 122 h 137"/>
                <a:gd name="T60" fmla="*/ 0 w 133"/>
                <a:gd name="T61" fmla="*/ 111 h 137"/>
                <a:gd name="T62" fmla="*/ 2 w 133"/>
                <a:gd name="T63" fmla="*/ 65 h 137"/>
                <a:gd name="T64" fmla="*/ 25 w 133"/>
                <a:gd name="T65" fmla="*/ 65 h 137"/>
                <a:gd name="T66" fmla="*/ 24 w 133"/>
                <a:gd name="T67" fmla="*/ 61 h 137"/>
                <a:gd name="T68" fmla="*/ 27 w 133"/>
                <a:gd name="T69" fmla="*/ 56 h 137"/>
                <a:gd name="T70" fmla="*/ 24 w 133"/>
                <a:gd name="T71" fmla="*/ 49 h 137"/>
                <a:gd name="T72" fmla="*/ 27 w 133"/>
                <a:gd name="T73" fmla="*/ 42 h 137"/>
                <a:gd name="T74" fmla="*/ 25 w 133"/>
                <a:gd name="T75" fmla="*/ 38 h 137"/>
                <a:gd name="T76" fmla="*/ 30 w 133"/>
                <a:gd name="T77" fmla="*/ 39 h 137"/>
                <a:gd name="T78" fmla="*/ 30 w 133"/>
                <a:gd name="T79" fmla="*/ 43 h 137"/>
                <a:gd name="T80" fmla="*/ 35 w 133"/>
                <a:gd name="T81" fmla="*/ 42 h 137"/>
                <a:gd name="T82" fmla="*/ 42 w 133"/>
                <a:gd name="T83" fmla="*/ 45 h 137"/>
                <a:gd name="T84" fmla="*/ 46 w 133"/>
                <a:gd name="T85" fmla="*/ 50 h 137"/>
                <a:gd name="T86" fmla="*/ 55 w 133"/>
                <a:gd name="T87" fmla="*/ 52 h 137"/>
                <a:gd name="T88" fmla="*/ 62 w 133"/>
                <a:gd name="T89" fmla="*/ 48 h 137"/>
                <a:gd name="T90" fmla="*/ 64 w 133"/>
                <a:gd name="T91" fmla="*/ 56 h 137"/>
                <a:gd name="T92" fmla="*/ 73 w 133"/>
                <a:gd name="T93" fmla="*/ 58 h 137"/>
                <a:gd name="T94" fmla="*/ 77 w 133"/>
                <a:gd name="T95" fmla="*/ 63 h 137"/>
                <a:gd name="T96" fmla="*/ 81 w 133"/>
                <a:gd name="T97" fmla="*/ 71 h 137"/>
                <a:gd name="T98" fmla="*/ 89 w 133"/>
                <a:gd name="T99" fmla="*/ 71 h 137"/>
                <a:gd name="T100" fmla="*/ 89 w 133"/>
                <a:gd name="T101" fmla="*/ 57 h 137"/>
                <a:gd name="T102" fmla="*/ 86 w 133"/>
                <a:gd name="T103" fmla="*/ 59 h 137"/>
                <a:gd name="T104" fmla="*/ 78 w 133"/>
                <a:gd name="T105" fmla="*/ 53 h 137"/>
                <a:gd name="T106" fmla="*/ 76 w 133"/>
                <a:gd name="T107" fmla="*/ 50 h 137"/>
                <a:gd name="T108" fmla="*/ 77 w 133"/>
                <a:gd name="T109" fmla="*/ 37 h 137"/>
                <a:gd name="T110" fmla="*/ 79 w 133"/>
                <a:gd name="T111" fmla="*/ 20 h 137"/>
                <a:gd name="T112" fmla="*/ 77 w 133"/>
                <a:gd name="T113" fmla="*/ 14 h 137"/>
                <a:gd name="T114" fmla="*/ 81 w 133"/>
                <a:gd name="T115" fmla="*/ 5 h 137"/>
                <a:gd name="T116" fmla="*/ 84 w 133"/>
                <a:gd name="T117" fmla="*/ 4 h 137"/>
                <a:gd name="T118" fmla="*/ 99 w 133"/>
                <a:gd name="T119" fmla="*/ 0 h 137"/>
                <a:gd name="T120" fmla="*/ 104 w 133"/>
                <a:gd name="T121" fmla="*/ 3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33" h="137">
                  <a:moveTo>
                    <a:pt x="104" y="3"/>
                  </a:moveTo>
                  <a:lnTo>
                    <a:pt x="108" y="6"/>
                  </a:lnTo>
                  <a:lnTo>
                    <a:pt x="112" y="8"/>
                  </a:lnTo>
                  <a:lnTo>
                    <a:pt x="120" y="10"/>
                  </a:lnTo>
                  <a:lnTo>
                    <a:pt x="127" y="15"/>
                  </a:lnTo>
                  <a:lnTo>
                    <a:pt x="131" y="21"/>
                  </a:lnTo>
                  <a:lnTo>
                    <a:pt x="133" y="34"/>
                  </a:lnTo>
                  <a:lnTo>
                    <a:pt x="131" y="37"/>
                  </a:lnTo>
                  <a:lnTo>
                    <a:pt x="129" y="48"/>
                  </a:lnTo>
                  <a:lnTo>
                    <a:pt x="130" y="60"/>
                  </a:lnTo>
                  <a:lnTo>
                    <a:pt x="127" y="64"/>
                  </a:lnTo>
                  <a:lnTo>
                    <a:pt x="123" y="78"/>
                  </a:lnTo>
                  <a:lnTo>
                    <a:pt x="129" y="81"/>
                  </a:lnTo>
                  <a:lnTo>
                    <a:pt x="94" y="93"/>
                  </a:lnTo>
                  <a:lnTo>
                    <a:pt x="95" y="103"/>
                  </a:lnTo>
                  <a:lnTo>
                    <a:pt x="86" y="104"/>
                  </a:lnTo>
                  <a:lnTo>
                    <a:pt x="79" y="111"/>
                  </a:lnTo>
                  <a:lnTo>
                    <a:pt x="77" y="115"/>
                  </a:lnTo>
                  <a:lnTo>
                    <a:pt x="74" y="116"/>
                  </a:lnTo>
                  <a:lnTo>
                    <a:pt x="64" y="127"/>
                  </a:lnTo>
                  <a:lnTo>
                    <a:pt x="57" y="136"/>
                  </a:lnTo>
                  <a:lnTo>
                    <a:pt x="53" y="137"/>
                  </a:lnTo>
                  <a:lnTo>
                    <a:pt x="50" y="135"/>
                  </a:lnTo>
                  <a:lnTo>
                    <a:pt x="38" y="134"/>
                  </a:lnTo>
                  <a:lnTo>
                    <a:pt x="35" y="133"/>
                  </a:lnTo>
                  <a:lnTo>
                    <a:pt x="35" y="132"/>
                  </a:lnTo>
                  <a:lnTo>
                    <a:pt x="31" y="128"/>
                  </a:lnTo>
                  <a:lnTo>
                    <a:pt x="24" y="127"/>
                  </a:lnTo>
                  <a:lnTo>
                    <a:pt x="14" y="130"/>
                  </a:lnTo>
                  <a:lnTo>
                    <a:pt x="8" y="122"/>
                  </a:lnTo>
                  <a:lnTo>
                    <a:pt x="0" y="111"/>
                  </a:lnTo>
                  <a:lnTo>
                    <a:pt x="2" y="65"/>
                  </a:lnTo>
                  <a:lnTo>
                    <a:pt x="25" y="65"/>
                  </a:lnTo>
                  <a:lnTo>
                    <a:pt x="24" y="61"/>
                  </a:lnTo>
                  <a:lnTo>
                    <a:pt x="27" y="56"/>
                  </a:lnTo>
                  <a:lnTo>
                    <a:pt x="24" y="49"/>
                  </a:lnTo>
                  <a:lnTo>
                    <a:pt x="27" y="42"/>
                  </a:lnTo>
                  <a:lnTo>
                    <a:pt x="25" y="38"/>
                  </a:lnTo>
                  <a:lnTo>
                    <a:pt x="30" y="39"/>
                  </a:lnTo>
                  <a:lnTo>
                    <a:pt x="30" y="43"/>
                  </a:lnTo>
                  <a:lnTo>
                    <a:pt x="35" y="42"/>
                  </a:lnTo>
                  <a:lnTo>
                    <a:pt x="42" y="45"/>
                  </a:lnTo>
                  <a:lnTo>
                    <a:pt x="46" y="50"/>
                  </a:lnTo>
                  <a:lnTo>
                    <a:pt x="55" y="52"/>
                  </a:lnTo>
                  <a:lnTo>
                    <a:pt x="62" y="48"/>
                  </a:lnTo>
                  <a:lnTo>
                    <a:pt x="64" y="56"/>
                  </a:lnTo>
                  <a:lnTo>
                    <a:pt x="73" y="58"/>
                  </a:lnTo>
                  <a:lnTo>
                    <a:pt x="77" y="63"/>
                  </a:lnTo>
                  <a:lnTo>
                    <a:pt x="81" y="71"/>
                  </a:lnTo>
                  <a:lnTo>
                    <a:pt x="89" y="71"/>
                  </a:lnTo>
                  <a:lnTo>
                    <a:pt x="89" y="57"/>
                  </a:lnTo>
                  <a:lnTo>
                    <a:pt x="86" y="59"/>
                  </a:lnTo>
                  <a:lnTo>
                    <a:pt x="78" y="53"/>
                  </a:lnTo>
                  <a:lnTo>
                    <a:pt x="76" y="50"/>
                  </a:lnTo>
                  <a:lnTo>
                    <a:pt x="77" y="37"/>
                  </a:lnTo>
                  <a:lnTo>
                    <a:pt x="79" y="20"/>
                  </a:lnTo>
                  <a:lnTo>
                    <a:pt x="77" y="14"/>
                  </a:lnTo>
                  <a:lnTo>
                    <a:pt x="81" y="5"/>
                  </a:lnTo>
                  <a:lnTo>
                    <a:pt x="84" y="4"/>
                  </a:lnTo>
                  <a:lnTo>
                    <a:pt x="99" y="0"/>
                  </a:lnTo>
                  <a:lnTo>
                    <a:pt x="104" y="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3" name="Freeform 77">
              <a:extLst>
                <a:ext uri="{FF2B5EF4-FFF2-40B4-BE49-F238E27FC236}">
                  <a16:creationId xmlns:a16="http://schemas.microsoft.com/office/drawing/2014/main" id="{A3F8FB81-F813-1539-6C38-D5566B21FB8D}"/>
                </a:ext>
              </a:extLst>
            </p:cNvPr>
            <p:cNvSpPr>
              <a:spLocks/>
            </p:cNvSpPr>
            <p:nvPr/>
          </p:nvSpPr>
          <p:spPr bwMode="auto">
            <a:xfrm>
              <a:off x="4953000" y="3155950"/>
              <a:ext cx="52388" cy="169863"/>
            </a:xfrm>
            <a:custGeom>
              <a:avLst/>
              <a:gdLst>
                <a:gd name="T0" fmla="*/ 4 w 33"/>
                <a:gd name="T1" fmla="*/ 0 h 107"/>
                <a:gd name="T2" fmla="*/ 14 w 33"/>
                <a:gd name="T3" fmla="*/ 3 h 107"/>
                <a:gd name="T4" fmla="*/ 16 w 33"/>
                <a:gd name="T5" fmla="*/ 6 h 107"/>
                <a:gd name="T6" fmla="*/ 20 w 33"/>
                <a:gd name="T7" fmla="*/ 13 h 107"/>
                <a:gd name="T8" fmla="*/ 22 w 33"/>
                <a:gd name="T9" fmla="*/ 33 h 107"/>
                <a:gd name="T10" fmla="*/ 19 w 33"/>
                <a:gd name="T11" fmla="*/ 43 h 107"/>
                <a:gd name="T12" fmla="*/ 20 w 33"/>
                <a:gd name="T13" fmla="*/ 60 h 107"/>
                <a:gd name="T14" fmla="*/ 25 w 33"/>
                <a:gd name="T15" fmla="*/ 60 h 107"/>
                <a:gd name="T16" fmla="*/ 29 w 33"/>
                <a:gd name="T17" fmla="*/ 66 h 107"/>
                <a:gd name="T18" fmla="*/ 33 w 33"/>
                <a:gd name="T19" fmla="*/ 76 h 107"/>
                <a:gd name="T20" fmla="*/ 33 w 33"/>
                <a:gd name="T21" fmla="*/ 93 h 107"/>
                <a:gd name="T22" fmla="*/ 28 w 33"/>
                <a:gd name="T23" fmla="*/ 97 h 107"/>
                <a:gd name="T24" fmla="*/ 24 w 33"/>
                <a:gd name="T25" fmla="*/ 107 h 107"/>
                <a:gd name="T26" fmla="*/ 17 w 33"/>
                <a:gd name="T27" fmla="*/ 98 h 107"/>
                <a:gd name="T28" fmla="*/ 17 w 33"/>
                <a:gd name="T29" fmla="*/ 88 h 107"/>
                <a:gd name="T30" fmla="*/ 20 w 33"/>
                <a:gd name="T31" fmla="*/ 81 h 107"/>
                <a:gd name="T32" fmla="*/ 19 w 33"/>
                <a:gd name="T33" fmla="*/ 76 h 107"/>
                <a:gd name="T34" fmla="*/ 15 w 33"/>
                <a:gd name="T35" fmla="*/ 72 h 107"/>
                <a:gd name="T36" fmla="*/ 11 w 33"/>
                <a:gd name="T37" fmla="*/ 72 h 107"/>
                <a:gd name="T38" fmla="*/ 6 w 33"/>
                <a:gd name="T39" fmla="*/ 66 h 107"/>
                <a:gd name="T40" fmla="*/ 0 w 33"/>
                <a:gd name="T41" fmla="*/ 63 h 107"/>
                <a:gd name="T42" fmla="*/ 4 w 33"/>
                <a:gd name="T43" fmla="*/ 49 h 107"/>
                <a:gd name="T44" fmla="*/ 7 w 33"/>
                <a:gd name="T45" fmla="*/ 45 h 107"/>
                <a:gd name="T46" fmla="*/ 6 w 33"/>
                <a:gd name="T47" fmla="*/ 33 h 107"/>
                <a:gd name="T48" fmla="*/ 8 w 33"/>
                <a:gd name="T49" fmla="*/ 22 h 107"/>
                <a:gd name="T50" fmla="*/ 10 w 33"/>
                <a:gd name="T51" fmla="*/ 19 h 107"/>
                <a:gd name="T52" fmla="*/ 8 w 33"/>
                <a:gd name="T53" fmla="*/ 6 h 107"/>
                <a:gd name="T54" fmla="*/ 4 w 33"/>
                <a:gd name="T55" fmla="*/ 0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33" h="107">
                  <a:moveTo>
                    <a:pt x="4" y="0"/>
                  </a:moveTo>
                  <a:lnTo>
                    <a:pt x="14" y="3"/>
                  </a:lnTo>
                  <a:lnTo>
                    <a:pt x="16" y="6"/>
                  </a:lnTo>
                  <a:lnTo>
                    <a:pt x="20" y="13"/>
                  </a:lnTo>
                  <a:lnTo>
                    <a:pt x="22" y="33"/>
                  </a:lnTo>
                  <a:lnTo>
                    <a:pt x="19" y="43"/>
                  </a:lnTo>
                  <a:lnTo>
                    <a:pt x="20" y="60"/>
                  </a:lnTo>
                  <a:lnTo>
                    <a:pt x="25" y="60"/>
                  </a:lnTo>
                  <a:lnTo>
                    <a:pt x="29" y="66"/>
                  </a:lnTo>
                  <a:lnTo>
                    <a:pt x="33" y="76"/>
                  </a:lnTo>
                  <a:lnTo>
                    <a:pt x="33" y="93"/>
                  </a:lnTo>
                  <a:lnTo>
                    <a:pt x="28" y="97"/>
                  </a:lnTo>
                  <a:lnTo>
                    <a:pt x="24" y="107"/>
                  </a:lnTo>
                  <a:lnTo>
                    <a:pt x="17" y="98"/>
                  </a:lnTo>
                  <a:lnTo>
                    <a:pt x="17" y="88"/>
                  </a:lnTo>
                  <a:lnTo>
                    <a:pt x="20" y="81"/>
                  </a:lnTo>
                  <a:lnTo>
                    <a:pt x="19" y="76"/>
                  </a:lnTo>
                  <a:lnTo>
                    <a:pt x="15" y="72"/>
                  </a:lnTo>
                  <a:lnTo>
                    <a:pt x="11" y="72"/>
                  </a:lnTo>
                  <a:lnTo>
                    <a:pt x="6" y="66"/>
                  </a:lnTo>
                  <a:lnTo>
                    <a:pt x="0" y="63"/>
                  </a:lnTo>
                  <a:lnTo>
                    <a:pt x="4" y="49"/>
                  </a:lnTo>
                  <a:lnTo>
                    <a:pt x="7" y="45"/>
                  </a:lnTo>
                  <a:lnTo>
                    <a:pt x="6" y="33"/>
                  </a:lnTo>
                  <a:lnTo>
                    <a:pt x="8" y="22"/>
                  </a:lnTo>
                  <a:lnTo>
                    <a:pt x="10" y="19"/>
                  </a:lnTo>
                  <a:lnTo>
                    <a:pt x="8" y="6"/>
                  </a:lnTo>
                  <a:lnTo>
                    <a:pt x="4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4" name="Freeform 78">
              <a:extLst>
                <a:ext uri="{FF2B5EF4-FFF2-40B4-BE49-F238E27FC236}">
                  <a16:creationId xmlns:a16="http://schemas.microsoft.com/office/drawing/2014/main" id="{581DFE64-754B-31DE-60FA-68F27549A7A6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6963" y="3181350"/>
              <a:ext cx="188913" cy="363538"/>
            </a:xfrm>
            <a:custGeom>
              <a:avLst/>
              <a:gdLst>
                <a:gd name="T0" fmla="*/ 60 w 119"/>
                <a:gd name="T1" fmla="*/ 16 h 229"/>
                <a:gd name="T2" fmla="*/ 76 w 119"/>
                <a:gd name="T3" fmla="*/ 17 h 229"/>
                <a:gd name="T4" fmla="*/ 89 w 119"/>
                <a:gd name="T5" fmla="*/ 14 h 229"/>
                <a:gd name="T6" fmla="*/ 108 w 119"/>
                <a:gd name="T7" fmla="*/ 8 h 229"/>
                <a:gd name="T8" fmla="*/ 119 w 119"/>
                <a:gd name="T9" fmla="*/ 6 h 229"/>
                <a:gd name="T10" fmla="*/ 117 w 119"/>
                <a:gd name="T11" fmla="*/ 32 h 229"/>
                <a:gd name="T12" fmla="*/ 119 w 119"/>
                <a:gd name="T13" fmla="*/ 61 h 229"/>
                <a:gd name="T14" fmla="*/ 110 w 119"/>
                <a:gd name="T15" fmla="*/ 81 h 229"/>
                <a:gd name="T16" fmla="*/ 91 w 119"/>
                <a:gd name="T17" fmla="*/ 95 h 229"/>
                <a:gd name="T18" fmla="*/ 65 w 119"/>
                <a:gd name="T19" fmla="*/ 116 h 229"/>
                <a:gd name="T20" fmla="*/ 53 w 119"/>
                <a:gd name="T21" fmla="*/ 129 h 229"/>
                <a:gd name="T22" fmla="*/ 46 w 119"/>
                <a:gd name="T23" fmla="*/ 142 h 229"/>
                <a:gd name="T24" fmla="*/ 51 w 119"/>
                <a:gd name="T25" fmla="*/ 161 h 229"/>
                <a:gd name="T26" fmla="*/ 54 w 119"/>
                <a:gd name="T27" fmla="*/ 164 h 229"/>
                <a:gd name="T28" fmla="*/ 49 w 119"/>
                <a:gd name="T29" fmla="*/ 184 h 229"/>
                <a:gd name="T30" fmla="*/ 49 w 119"/>
                <a:gd name="T31" fmla="*/ 193 h 229"/>
                <a:gd name="T32" fmla="*/ 36 w 119"/>
                <a:gd name="T33" fmla="*/ 203 h 229"/>
                <a:gd name="T34" fmla="*/ 16 w 119"/>
                <a:gd name="T35" fmla="*/ 215 h 229"/>
                <a:gd name="T36" fmla="*/ 20 w 119"/>
                <a:gd name="T37" fmla="*/ 222 h 229"/>
                <a:gd name="T38" fmla="*/ 10 w 119"/>
                <a:gd name="T39" fmla="*/ 229 h 229"/>
                <a:gd name="T40" fmla="*/ 9 w 119"/>
                <a:gd name="T41" fmla="*/ 216 h 229"/>
                <a:gd name="T42" fmla="*/ 11 w 119"/>
                <a:gd name="T43" fmla="*/ 195 h 229"/>
                <a:gd name="T44" fmla="*/ 5 w 119"/>
                <a:gd name="T45" fmla="*/ 165 h 229"/>
                <a:gd name="T46" fmla="*/ 22 w 119"/>
                <a:gd name="T47" fmla="*/ 140 h 229"/>
                <a:gd name="T48" fmla="*/ 25 w 119"/>
                <a:gd name="T49" fmla="*/ 130 h 229"/>
                <a:gd name="T50" fmla="*/ 25 w 119"/>
                <a:gd name="T51" fmla="*/ 116 h 229"/>
                <a:gd name="T52" fmla="*/ 28 w 119"/>
                <a:gd name="T53" fmla="*/ 88 h 229"/>
                <a:gd name="T54" fmla="*/ 17 w 119"/>
                <a:gd name="T55" fmla="*/ 83 h 229"/>
                <a:gd name="T56" fmla="*/ 11 w 119"/>
                <a:gd name="T57" fmla="*/ 76 h 229"/>
                <a:gd name="T58" fmla="*/ 1 w 119"/>
                <a:gd name="T59" fmla="*/ 72 h 229"/>
                <a:gd name="T60" fmla="*/ 35 w 119"/>
                <a:gd name="T61" fmla="*/ 50 h 229"/>
                <a:gd name="T62" fmla="*/ 44 w 119"/>
                <a:gd name="T63" fmla="*/ 56 h 229"/>
                <a:gd name="T64" fmla="*/ 49 w 119"/>
                <a:gd name="T65" fmla="*/ 65 h 229"/>
                <a:gd name="T66" fmla="*/ 46 w 119"/>
                <a:gd name="T67" fmla="*/ 82 h 229"/>
                <a:gd name="T68" fmla="*/ 57 w 119"/>
                <a:gd name="T69" fmla="*/ 81 h 229"/>
                <a:gd name="T70" fmla="*/ 62 w 119"/>
                <a:gd name="T71" fmla="*/ 60 h 229"/>
                <a:gd name="T72" fmla="*/ 54 w 119"/>
                <a:gd name="T73" fmla="*/ 44 h 229"/>
                <a:gd name="T74" fmla="*/ 48 w 119"/>
                <a:gd name="T75" fmla="*/ 27 h 2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19" h="229">
                  <a:moveTo>
                    <a:pt x="51" y="17"/>
                  </a:moveTo>
                  <a:lnTo>
                    <a:pt x="60" y="16"/>
                  </a:lnTo>
                  <a:lnTo>
                    <a:pt x="73" y="19"/>
                  </a:lnTo>
                  <a:lnTo>
                    <a:pt x="76" y="17"/>
                  </a:lnTo>
                  <a:lnTo>
                    <a:pt x="84" y="17"/>
                  </a:lnTo>
                  <a:lnTo>
                    <a:pt x="89" y="14"/>
                  </a:lnTo>
                  <a:lnTo>
                    <a:pt x="95" y="14"/>
                  </a:lnTo>
                  <a:lnTo>
                    <a:pt x="108" y="8"/>
                  </a:lnTo>
                  <a:lnTo>
                    <a:pt x="116" y="0"/>
                  </a:lnTo>
                  <a:lnTo>
                    <a:pt x="119" y="6"/>
                  </a:lnTo>
                  <a:lnTo>
                    <a:pt x="117" y="20"/>
                  </a:lnTo>
                  <a:lnTo>
                    <a:pt x="117" y="32"/>
                  </a:lnTo>
                  <a:lnTo>
                    <a:pt x="117" y="54"/>
                  </a:lnTo>
                  <a:lnTo>
                    <a:pt x="119" y="61"/>
                  </a:lnTo>
                  <a:lnTo>
                    <a:pt x="115" y="71"/>
                  </a:lnTo>
                  <a:lnTo>
                    <a:pt x="110" y="81"/>
                  </a:lnTo>
                  <a:lnTo>
                    <a:pt x="102" y="90"/>
                  </a:lnTo>
                  <a:lnTo>
                    <a:pt x="91" y="95"/>
                  </a:lnTo>
                  <a:lnTo>
                    <a:pt x="79" y="102"/>
                  </a:lnTo>
                  <a:lnTo>
                    <a:pt x="65" y="116"/>
                  </a:lnTo>
                  <a:lnTo>
                    <a:pt x="61" y="119"/>
                  </a:lnTo>
                  <a:lnTo>
                    <a:pt x="53" y="129"/>
                  </a:lnTo>
                  <a:lnTo>
                    <a:pt x="47" y="132"/>
                  </a:lnTo>
                  <a:lnTo>
                    <a:pt x="46" y="142"/>
                  </a:lnTo>
                  <a:lnTo>
                    <a:pt x="50" y="152"/>
                  </a:lnTo>
                  <a:lnTo>
                    <a:pt x="51" y="161"/>
                  </a:lnTo>
                  <a:lnTo>
                    <a:pt x="51" y="164"/>
                  </a:lnTo>
                  <a:lnTo>
                    <a:pt x="54" y="164"/>
                  </a:lnTo>
                  <a:lnTo>
                    <a:pt x="51" y="178"/>
                  </a:lnTo>
                  <a:lnTo>
                    <a:pt x="49" y="184"/>
                  </a:lnTo>
                  <a:lnTo>
                    <a:pt x="51" y="188"/>
                  </a:lnTo>
                  <a:lnTo>
                    <a:pt x="49" y="193"/>
                  </a:lnTo>
                  <a:lnTo>
                    <a:pt x="45" y="197"/>
                  </a:lnTo>
                  <a:lnTo>
                    <a:pt x="36" y="203"/>
                  </a:lnTo>
                  <a:lnTo>
                    <a:pt x="22" y="210"/>
                  </a:lnTo>
                  <a:lnTo>
                    <a:pt x="16" y="215"/>
                  </a:lnTo>
                  <a:lnTo>
                    <a:pt x="17" y="221"/>
                  </a:lnTo>
                  <a:lnTo>
                    <a:pt x="20" y="222"/>
                  </a:lnTo>
                  <a:lnTo>
                    <a:pt x="18" y="229"/>
                  </a:lnTo>
                  <a:lnTo>
                    <a:pt x="10" y="229"/>
                  </a:lnTo>
                  <a:lnTo>
                    <a:pt x="10" y="223"/>
                  </a:lnTo>
                  <a:lnTo>
                    <a:pt x="9" y="216"/>
                  </a:lnTo>
                  <a:lnTo>
                    <a:pt x="9" y="212"/>
                  </a:lnTo>
                  <a:lnTo>
                    <a:pt x="11" y="195"/>
                  </a:lnTo>
                  <a:lnTo>
                    <a:pt x="10" y="185"/>
                  </a:lnTo>
                  <a:lnTo>
                    <a:pt x="5" y="165"/>
                  </a:lnTo>
                  <a:lnTo>
                    <a:pt x="18" y="150"/>
                  </a:lnTo>
                  <a:lnTo>
                    <a:pt x="22" y="140"/>
                  </a:lnTo>
                  <a:lnTo>
                    <a:pt x="23" y="139"/>
                  </a:lnTo>
                  <a:lnTo>
                    <a:pt x="25" y="130"/>
                  </a:lnTo>
                  <a:lnTo>
                    <a:pt x="23" y="127"/>
                  </a:lnTo>
                  <a:lnTo>
                    <a:pt x="25" y="116"/>
                  </a:lnTo>
                  <a:lnTo>
                    <a:pt x="27" y="106"/>
                  </a:lnTo>
                  <a:lnTo>
                    <a:pt x="28" y="88"/>
                  </a:lnTo>
                  <a:lnTo>
                    <a:pt x="23" y="84"/>
                  </a:lnTo>
                  <a:lnTo>
                    <a:pt x="17" y="83"/>
                  </a:lnTo>
                  <a:lnTo>
                    <a:pt x="15" y="80"/>
                  </a:lnTo>
                  <a:lnTo>
                    <a:pt x="11" y="76"/>
                  </a:lnTo>
                  <a:lnTo>
                    <a:pt x="1" y="77"/>
                  </a:lnTo>
                  <a:lnTo>
                    <a:pt x="1" y="72"/>
                  </a:lnTo>
                  <a:lnTo>
                    <a:pt x="0" y="62"/>
                  </a:lnTo>
                  <a:lnTo>
                    <a:pt x="35" y="50"/>
                  </a:lnTo>
                  <a:lnTo>
                    <a:pt x="40" y="56"/>
                  </a:lnTo>
                  <a:lnTo>
                    <a:pt x="44" y="56"/>
                  </a:lnTo>
                  <a:lnTo>
                    <a:pt x="48" y="60"/>
                  </a:lnTo>
                  <a:lnTo>
                    <a:pt x="49" y="65"/>
                  </a:lnTo>
                  <a:lnTo>
                    <a:pt x="46" y="72"/>
                  </a:lnTo>
                  <a:lnTo>
                    <a:pt x="46" y="82"/>
                  </a:lnTo>
                  <a:lnTo>
                    <a:pt x="53" y="91"/>
                  </a:lnTo>
                  <a:lnTo>
                    <a:pt x="57" y="81"/>
                  </a:lnTo>
                  <a:lnTo>
                    <a:pt x="62" y="77"/>
                  </a:lnTo>
                  <a:lnTo>
                    <a:pt x="62" y="60"/>
                  </a:lnTo>
                  <a:lnTo>
                    <a:pt x="58" y="50"/>
                  </a:lnTo>
                  <a:lnTo>
                    <a:pt x="54" y="44"/>
                  </a:lnTo>
                  <a:lnTo>
                    <a:pt x="49" y="44"/>
                  </a:lnTo>
                  <a:lnTo>
                    <a:pt x="48" y="27"/>
                  </a:lnTo>
                  <a:lnTo>
                    <a:pt x="51" y="1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5" name="Freeform 79">
              <a:extLst>
                <a:ext uri="{FF2B5EF4-FFF2-40B4-BE49-F238E27FC236}">
                  <a16:creationId xmlns:a16="http://schemas.microsoft.com/office/drawing/2014/main" id="{EA62A730-474A-E270-67D9-567313D71F4A}"/>
                </a:ext>
              </a:extLst>
            </p:cNvPr>
            <p:cNvSpPr>
              <a:spLocks/>
            </p:cNvSpPr>
            <p:nvPr/>
          </p:nvSpPr>
          <p:spPr bwMode="auto">
            <a:xfrm>
              <a:off x="4899025" y="3521075"/>
              <a:ext cx="23813" cy="34925"/>
            </a:xfrm>
            <a:custGeom>
              <a:avLst/>
              <a:gdLst>
                <a:gd name="T0" fmla="*/ 15 w 15"/>
                <a:gd name="T1" fmla="*/ 15 h 22"/>
                <a:gd name="T2" fmla="*/ 12 w 15"/>
                <a:gd name="T3" fmla="*/ 21 h 22"/>
                <a:gd name="T4" fmla="*/ 6 w 15"/>
                <a:gd name="T5" fmla="*/ 22 h 22"/>
                <a:gd name="T6" fmla="*/ 0 w 15"/>
                <a:gd name="T7" fmla="*/ 15 h 22"/>
                <a:gd name="T8" fmla="*/ 0 w 15"/>
                <a:gd name="T9" fmla="*/ 10 h 22"/>
                <a:gd name="T10" fmla="*/ 4 w 15"/>
                <a:gd name="T11" fmla="*/ 4 h 22"/>
                <a:gd name="T12" fmla="*/ 5 w 15"/>
                <a:gd name="T13" fmla="*/ 1 h 22"/>
                <a:gd name="T14" fmla="*/ 8 w 15"/>
                <a:gd name="T15" fmla="*/ 0 h 22"/>
                <a:gd name="T16" fmla="*/ 14 w 15"/>
                <a:gd name="T17" fmla="*/ 2 h 22"/>
                <a:gd name="T18" fmla="*/ 15 w 15"/>
                <a:gd name="T19" fmla="*/ 9 h 22"/>
                <a:gd name="T20" fmla="*/ 15 w 15"/>
                <a:gd name="T21" fmla="*/ 15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5" h="22">
                  <a:moveTo>
                    <a:pt x="15" y="15"/>
                  </a:moveTo>
                  <a:lnTo>
                    <a:pt x="12" y="21"/>
                  </a:lnTo>
                  <a:lnTo>
                    <a:pt x="6" y="22"/>
                  </a:lnTo>
                  <a:lnTo>
                    <a:pt x="0" y="15"/>
                  </a:lnTo>
                  <a:lnTo>
                    <a:pt x="0" y="10"/>
                  </a:lnTo>
                  <a:lnTo>
                    <a:pt x="4" y="4"/>
                  </a:lnTo>
                  <a:lnTo>
                    <a:pt x="5" y="1"/>
                  </a:lnTo>
                  <a:lnTo>
                    <a:pt x="8" y="0"/>
                  </a:lnTo>
                  <a:lnTo>
                    <a:pt x="14" y="2"/>
                  </a:lnTo>
                  <a:lnTo>
                    <a:pt x="15" y="9"/>
                  </a:lnTo>
                  <a:lnTo>
                    <a:pt x="15" y="1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6" name="Freeform 80">
              <a:extLst>
                <a:ext uri="{FF2B5EF4-FFF2-40B4-BE49-F238E27FC236}">
                  <a16:creationId xmlns:a16="http://schemas.microsoft.com/office/drawing/2014/main" id="{8D7A7A00-49E8-B6E2-757E-9D20768BC39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76763" y="3049588"/>
              <a:ext cx="223838" cy="298450"/>
            </a:xfrm>
            <a:custGeom>
              <a:avLst/>
              <a:gdLst>
                <a:gd name="T0" fmla="*/ 13 w 141"/>
                <a:gd name="T1" fmla="*/ 7 h 188"/>
                <a:gd name="T2" fmla="*/ 11 w 141"/>
                <a:gd name="T3" fmla="*/ 17 h 188"/>
                <a:gd name="T4" fmla="*/ 5 w 141"/>
                <a:gd name="T5" fmla="*/ 7 h 188"/>
                <a:gd name="T6" fmla="*/ 13 w 141"/>
                <a:gd name="T7" fmla="*/ 0 h 188"/>
                <a:gd name="T8" fmla="*/ 10 w 141"/>
                <a:gd name="T9" fmla="*/ 23 h 188"/>
                <a:gd name="T10" fmla="*/ 17 w 141"/>
                <a:gd name="T11" fmla="*/ 21 h 188"/>
                <a:gd name="T12" fmla="*/ 55 w 141"/>
                <a:gd name="T13" fmla="*/ 19 h 188"/>
                <a:gd name="T14" fmla="*/ 60 w 141"/>
                <a:gd name="T15" fmla="*/ 38 h 188"/>
                <a:gd name="T16" fmla="*/ 68 w 141"/>
                <a:gd name="T17" fmla="*/ 50 h 188"/>
                <a:gd name="T18" fmla="*/ 79 w 141"/>
                <a:gd name="T19" fmla="*/ 47 h 188"/>
                <a:gd name="T20" fmla="*/ 87 w 141"/>
                <a:gd name="T21" fmla="*/ 46 h 188"/>
                <a:gd name="T22" fmla="*/ 97 w 141"/>
                <a:gd name="T23" fmla="*/ 37 h 188"/>
                <a:gd name="T24" fmla="*/ 103 w 141"/>
                <a:gd name="T25" fmla="*/ 34 h 188"/>
                <a:gd name="T26" fmla="*/ 115 w 141"/>
                <a:gd name="T27" fmla="*/ 39 h 188"/>
                <a:gd name="T28" fmla="*/ 119 w 141"/>
                <a:gd name="T29" fmla="*/ 54 h 188"/>
                <a:gd name="T30" fmla="*/ 117 w 141"/>
                <a:gd name="T31" fmla="*/ 71 h 188"/>
                <a:gd name="T32" fmla="*/ 120 w 141"/>
                <a:gd name="T33" fmla="*/ 92 h 188"/>
                <a:gd name="T34" fmla="*/ 127 w 141"/>
                <a:gd name="T35" fmla="*/ 91 h 188"/>
                <a:gd name="T36" fmla="*/ 139 w 141"/>
                <a:gd name="T37" fmla="*/ 90 h 188"/>
                <a:gd name="T38" fmla="*/ 138 w 141"/>
                <a:gd name="T39" fmla="*/ 101 h 188"/>
                <a:gd name="T40" fmla="*/ 138 w 141"/>
                <a:gd name="T41" fmla="*/ 113 h 188"/>
                <a:gd name="T42" fmla="*/ 116 w 141"/>
                <a:gd name="T43" fmla="*/ 117 h 188"/>
                <a:gd name="T44" fmla="*/ 122 w 141"/>
                <a:gd name="T45" fmla="*/ 174 h 188"/>
                <a:gd name="T46" fmla="*/ 108 w 141"/>
                <a:gd name="T47" fmla="*/ 188 h 188"/>
                <a:gd name="T48" fmla="*/ 73 w 141"/>
                <a:gd name="T49" fmla="*/ 179 h 188"/>
                <a:gd name="T50" fmla="*/ 26 w 141"/>
                <a:gd name="T51" fmla="*/ 180 h 188"/>
                <a:gd name="T52" fmla="*/ 13 w 141"/>
                <a:gd name="T53" fmla="*/ 174 h 188"/>
                <a:gd name="T54" fmla="*/ 1 w 141"/>
                <a:gd name="T55" fmla="*/ 179 h 188"/>
                <a:gd name="T56" fmla="*/ 2 w 141"/>
                <a:gd name="T57" fmla="*/ 157 h 188"/>
                <a:gd name="T58" fmla="*/ 6 w 141"/>
                <a:gd name="T59" fmla="*/ 139 h 188"/>
                <a:gd name="T60" fmla="*/ 13 w 141"/>
                <a:gd name="T61" fmla="*/ 121 h 188"/>
                <a:gd name="T62" fmla="*/ 23 w 141"/>
                <a:gd name="T63" fmla="*/ 105 h 188"/>
                <a:gd name="T64" fmla="*/ 24 w 141"/>
                <a:gd name="T65" fmla="*/ 87 h 188"/>
                <a:gd name="T66" fmla="*/ 18 w 141"/>
                <a:gd name="T67" fmla="*/ 73 h 188"/>
                <a:gd name="T68" fmla="*/ 16 w 141"/>
                <a:gd name="T69" fmla="*/ 62 h 188"/>
                <a:gd name="T70" fmla="*/ 16 w 141"/>
                <a:gd name="T71" fmla="*/ 44 h 188"/>
                <a:gd name="T72" fmla="*/ 9 w 141"/>
                <a:gd name="T73" fmla="*/ 25 h 1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41" h="188">
                  <a:moveTo>
                    <a:pt x="17" y="4"/>
                  </a:moveTo>
                  <a:lnTo>
                    <a:pt x="13" y="7"/>
                  </a:lnTo>
                  <a:lnTo>
                    <a:pt x="11" y="11"/>
                  </a:lnTo>
                  <a:lnTo>
                    <a:pt x="11" y="17"/>
                  </a:lnTo>
                  <a:lnTo>
                    <a:pt x="7" y="18"/>
                  </a:lnTo>
                  <a:lnTo>
                    <a:pt x="5" y="7"/>
                  </a:lnTo>
                  <a:lnTo>
                    <a:pt x="10" y="2"/>
                  </a:lnTo>
                  <a:lnTo>
                    <a:pt x="13" y="0"/>
                  </a:lnTo>
                  <a:lnTo>
                    <a:pt x="17" y="4"/>
                  </a:lnTo>
                  <a:close/>
                  <a:moveTo>
                    <a:pt x="10" y="23"/>
                  </a:moveTo>
                  <a:lnTo>
                    <a:pt x="14" y="21"/>
                  </a:lnTo>
                  <a:lnTo>
                    <a:pt x="17" y="21"/>
                  </a:lnTo>
                  <a:lnTo>
                    <a:pt x="22" y="19"/>
                  </a:lnTo>
                  <a:lnTo>
                    <a:pt x="55" y="19"/>
                  </a:lnTo>
                  <a:lnTo>
                    <a:pt x="58" y="30"/>
                  </a:lnTo>
                  <a:lnTo>
                    <a:pt x="60" y="38"/>
                  </a:lnTo>
                  <a:lnTo>
                    <a:pt x="64" y="43"/>
                  </a:lnTo>
                  <a:lnTo>
                    <a:pt x="68" y="50"/>
                  </a:lnTo>
                  <a:lnTo>
                    <a:pt x="75" y="49"/>
                  </a:lnTo>
                  <a:lnTo>
                    <a:pt x="79" y="47"/>
                  </a:lnTo>
                  <a:lnTo>
                    <a:pt x="86" y="49"/>
                  </a:lnTo>
                  <a:lnTo>
                    <a:pt x="87" y="46"/>
                  </a:lnTo>
                  <a:lnTo>
                    <a:pt x="90" y="37"/>
                  </a:lnTo>
                  <a:lnTo>
                    <a:pt x="97" y="37"/>
                  </a:lnTo>
                  <a:lnTo>
                    <a:pt x="98" y="35"/>
                  </a:lnTo>
                  <a:lnTo>
                    <a:pt x="103" y="34"/>
                  </a:lnTo>
                  <a:lnTo>
                    <a:pt x="102" y="39"/>
                  </a:lnTo>
                  <a:lnTo>
                    <a:pt x="115" y="39"/>
                  </a:lnTo>
                  <a:lnTo>
                    <a:pt x="116" y="48"/>
                  </a:lnTo>
                  <a:lnTo>
                    <a:pt x="119" y="54"/>
                  </a:lnTo>
                  <a:lnTo>
                    <a:pt x="116" y="61"/>
                  </a:lnTo>
                  <a:lnTo>
                    <a:pt x="117" y="71"/>
                  </a:lnTo>
                  <a:lnTo>
                    <a:pt x="121" y="76"/>
                  </a:lnTo>
                  <a:lnTo>
                    <a:pt x="120" y="92"/>
                  </a:lnTo>
                  <a:lnTo>
                    <a:pt x="123" y="91"/>
                  </a:lnTo>
                  <a:lnTo>
                    <a:pt x="127" y="91"/>
                  </a:lnTo>
                  <a:lnTo>
                    <a:pt x="134" y="89"/>
                  </a:lnTo>
                  <a:lnTo>
                    <a:pt x="139" y="90"/>
                  </a:lnTo>
                  <a:lnTo>
                    <a:pt x="141" y="94"/>
                  </a:lnTo>
                  <a:lnTo>
                    <a:pt x="138" y="101"/>
                  </a:lnTo>
                  <a:lnTo>
                    <a:pt x="141" y="108"/>
                  </a:lnTo>
                  <a:lnTo>
                    <a:pt x="138" y="113"/>
                  </a:lnTo>
                  <a:lnTo>
                    <a:pt x="139" y="117"/>
                  </a:lnTo>
                  <a:lnTo>
                    <a:pt x="116" y="117"/>
                  </a:lnTo>
                  <a:lnTo>
                    <a:pt x="114" y="163"/>
                  </a:lnTo>
                  <a:lnTo>
                    <a:pt x="122" y="174"/>
                  </a:lnTo>
                  <a:lnTo>
                    <a:pt x="128" y="182"/>
                  </a:lnTo>
                  <a:lnTo>
                    <a:pt x="108" y="188"/>
                  </a:lnTo>
                  <a:lnTo>
                    <a:pt x="81" y="186"/>
                  </a:lnTo>
                  <a:lnTo>
                    <a:pt x="73" y="179"/>
                  </a:lnTo>
                  <a:lnTo>
                    <a:pt x="28" y="179"/>
                  </a:lnTo>
                  <a:lnTo>
                    <a:pt x="26" y="180"/>
                  </a:lnTo>
                  <a:lnTo>
                    <a:pt x="20" y="174"/>
                  </a:lnTo>
                  <a:lnTo>
                    <a:pt x="13" y="174"/>
                  </a:lnTo>
                  <a:lnTo>
                    <a:pt x="6" y="176"/>
                  </a:lnTo>
                  <a:lnTo>
                    <a:pt x="1" y="179"/>
                  </a:lnTo>
                  <a:lnTo>
                    <a:pt x="0" y="169"/>
                  </a:lnTo>
                  <a:lnTo>
                    <a:pt x="2" y="157"/>
                  </a:lnTo>
                  <a:lnTo>
                    <a:pt x="6" y="145"/>
                  </a:lnTo>
                  <a:lnTo>
                    <a:pt x="6" y="139"/>
                  </a:lnTo>
                  <a:lnTo>
                    <a:pt x="10" y="126"/>
                  </a:lnTo>
                  <a:lnTo>
                    <a:pt x="13" y="121"/>
                  </a:lnTo>
                  <a:lnTo>
                    <a:pt x="20" y="112"/>
                  </a:lnTo>
                  <a:lnTo>
                    <a:pt x="23" y="105"/>
                  </a:lnTo>
                  <a:lnTo>
                    <a:pt x="25" y="95"/>
                  </a:lnTo>
                  <a:lnTo>
                    <a:pt x="24" y="87"/>
                  </a:lnTo>
                  <a:lnTo>
                    <a:pt x="21" y="82"/>
                  </a:lnTo>
                  <a:lnTo>
                    <a:pt x="18" y="73"/>
                  </a:lnTo>
                  <a:lnTo>
                    <a:pt x="15" y="66"/>
                  </a:lnTo>
                  <a:lnTo>
                    <a:pt x="16" y="62"/>
                  </a:lnTo>
                  <a:lnTo>
                    <a:pt x="20" y="57"/>
                  </a:lnTo>
                  <a:lnTo>
                    <a:pt x="16" y="44"/>
                  </a:lnTo>
                  <a:lnTo>
                    <a:pt x="14" y="34"/>
                  </a:lnTo>
                  <a:lnTo>
                    <a:pt x="9" y="25"/>
                  </a:lnTo>
                  <a:lnTo>
                    <a:pt x="10" y="2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7" name="Freeform 81">
              <a:extLst>
                <a:ext uri="{FF2B5EF4-FFF2-40B4-BE49-F238E27FC236}">
                  <a16:creationId xmlns:a16="http://schemas.microsoft.com/office/drawing/2014/main" id="{99D35FAC-7A39-527E-AE94-249632B75553}"/>
                </a:ext>
              </a:extLst>
            </p:cNvPr>
            <p:cNvSpPr>
              <a:spLocks/>
            </p:cNvSpPr>
            <p:nvPr/>
          </p:nvSpPr>
          <p:spPr bwMode="auto">
            <a:xfrm>
              <a:off x="4894263" y="3003550"/>
              <a:ext cx="30163" cy="47625"/>
            </a:xfrm>
            <a:custGeom>
              <a:avLst/>
              <a:gdLst>
                <a:gd name="T0" fmla="*/ 17 w 19"/>
                <a:gd name="T1" fmla="*/ 0 h 30"/>
                <a:gd name="T2" fmla="*/ 17 w 19"/>
                <a:gd name="T3" fmla="*/ 7 h 30"/>
                <a:gd name="T4" fmla="*/ 19 w 19"/>
                <a:gd name="T5" fmla="*/ 10 h 30"/>
                <a:gd name="T6" fmla="*/ 19 w 19"/>
                <a:gd name="T7" fmla="*/ 13 h 30"/>
                <a:gd name="T8" fmla="*/ 17 w 19"/>
                <a:gd name="T9" fmla="*/ 17 h 30"/>
                <a:gd name="T10" fmla="*/ 12 w 19"/>
                <a:gd name="T11" fmla="*/ 24 h 30"/>
                <a:gd name="T12" fmla="*/ 8 w 19"/>
                <a:gd name="T13" fmla="*/ 29 h 30"/>
                <a:gd name="T14" fmla="*/ 3 w 19"/>
                <a:gd name="T15" fmla="*/ 30 h 30"/>
                <a:gd name="T16" fmla="*/ 2 w 19"/>
                <a:gd name="T17" fmla="*/ 13 h 30"/>
                <a:gd name="T18" fmla="*/ 0 w 19"/>
                <a:gd name="T19" fmla="*/ 7 h 30"/>
                <a:gd name="T20" fmla="*/ 7 w 19"/>
                <a:gd name="T21" fmla="*/ 8 h 30"/>
                <a:gd name="T22" fmla="*/ 10 w 19"/>
                <a:gd name="T23" fmla="*/ 0 h 30"/>
                <a:gd name="T24" fmla="*/ 17 w 19"/>
                <a:gd name="T25" fmla="*/ 0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9" h="30">
                  <a:moveTo>
                    <a:pt x="17" y="0"/>
                  </a:moveTo>
                  <a:lnTo>
                    <a:pt x="17" y="7"/>
                  </a:lnTo>
                  <a:lnTo>
                    <a:pt x="19" y="10"/>
                  </a:lnTo>
                  <a:lnTo>
                    <a:pt x="19" y="13"/>
                  </a:lnTo>
                  <a:lnTo>
                    <a:pt x="17" y="17"/>
                  </a:lnTo>
                  <a:lnTo>
                    <a:pt x="12" y="24"/>
                  </a:lnTo>
                  <a:lnTo>
                    <a:pt x="8" y="29"/>
                  </a:lnTo>
                  <a:lnTo>
                    <a:pt x="3" y="30"/>
                  </a:lnTo>
                  <a:lnTo>
                    <a:pt x="2" y="13"/>
                  </a:lnTo>
                  <a:lnTo>
                    <a:pt x="0" y="7"/>
                  </a:lnTo>
                  <a:lnTo>
                    <a:pt x="7" y="8"/>
                  </a:lnTo>
                  <a:lnTo>
                    <a:pt x="10" y="0"/>
                  </a:lnTo>
                  <a:lnTo>
                    <a:pt x="17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8" name="Freeform 82">
              <a:extLst>
                <a:ext uri="{FF2B5EF4-FFF2-40B4-BE49-F238E27FC236}">
                  <a16:creationId xmlns:a16="http://schemas.microsoft.com/office/drawing/2014/main" id="{13B2F1C9-22F5-BD65-176C-3A49FAC3CECF}"/>
                </a:ext>
              </a:extLst>
            </p:cNvPr>
            <p:cNvSpPr>
              <a:spLocks/>
            </p:cNvSpPr>
            <p:nvPr/>
          </p:nvSpPr>
          <p:spPr bwMode="auto">
            <a:xfrm>
              <a:off x="4949825" y="2211388"/>
              <a:ext cx="20638" cy="84138"/>
            </a:xfrm>
            <a:custGeom>
              <a:avLst/>
              <a:gdLst>
                <a:gd name="T0" fmla="*/ 12 w 13"/>
                <a:gd name="T1" fmla="*/ 8 h 53"/>
                <a:gd name="T2" fmla="*/ 11 w 13"/>
                <a:gd name="T3" fmla="*/ 12 h 53"/>
                <a:gd name="T4" fmla="*/ 8 w 13"/>
                <a:gd name="T5" fmla="*/ 10 h 53"/>
                <a:gd name="T6" fmla="*/ 7 w 13"/>
                <a:gd name="T7" fmla="*/ 20 h 53"/>
                <a:gd name="T8" fmla="*/ 9 w 13"/>
                <a:gd name="T9" fmla="*/ 21 h 53"/>
                <a:gd name="T10" fmla="*/ 7 w 13"/>
                <a:gd name="T11" fmla="*/ 23 h 53"/>
                <a:gd name="T12" fmla="*/ 7 w 13"/>
                <a:gd name="T13" fmla="*/ 27 h 53"/>
                <a:gd name="T14" fmla="*/ 11 w 13"/>
                <a:gd name="T15" fmla="*/ 24 h 53"/>
                <a:gd name="T16" fmla="*/ 12 w 13"/>
                <a:gd name="T17" fmla="*/ 31 h 53"/>
                <a:gd name="T18" fmla="*/ 9 w 13"/>
                <a:gd name="T19" fmla="*/ 53 h 53"/>
                <a:gd name="T20" fmla="*/ 8 w 13"/>
                <a:gd name="T21" fmla="*/ 49 h 53"/>
                <a:gd name="T22" fmla="*/ 0 w 13"/>
                <a:gd name="T23" fmla="*/ 29 h 53"/>
                <a:gd name="T24" fmla="*/ 2 w 13"/>
                <a:gd name="T25" fmla="*/ 24 h 53"/>
                <a:gd name="T26" fmla="*/ 1 w 13"/>
                <a:gd name="T27" fmla="*/ 23 h 53"/>
                <a:gd name="T28" fmla="*/ 4 w 13"/>
                <a:gd name="T29" fmla="*/ 17 h 53"/>
                <a:gd name="T30" fmla="*/ 5 w 13"/>
                <a:gd name="T31" fmla="*/ 6 h 53"/>
                <a:gd name="T32" fmla="*/ 6 w 13"/>
                <a:gd name="T33" fmla="*/ 2 h 53"/>
                <a:gd name="T34" fmla="*/ 9 w 13"/>
                <a:gd name="T35" fmla="*/ 2 h 53"/>
                <a:gd name="T36" fmla="*/ 10 w 13"/>
                <a:gd name="T37" fmla="*/ 0 h 53"/>
                <a:gd name="T38" fmla="*/ 12 w 13"/>
                <a:gd name="T39" fmla="*/ 0 h 53"/>
                <a:gd name="T40" fmla="*/ 13 w 13"/>
                <a:gd name="T41" fmla="*/ 6 h 53"/>
                <a:gd name="T42" fmla="*/ 12 w 13"/>
                <a:gd name="T43" fmla="*/ 8 h 53"/>
                <a:gd name="T44" fmla="*/ 12 w 13"/>
                <a:gd name="T45" fmla="*/ 8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3" h="53">
                  <a:moveTo>
                    <a:pt x="12" y="8"/>
                  </a:moveTo>
                  <a:lnTo>
                    <a:pt x="11" y="12"/>
                  </a:lnTo>
                  <a:lnTo>
                    <a:pt x="8" y="10"/>
                  </a:lnTo>
                  <a:lnTo>
                    <a:pt x="7" y="20"/>
                  </a:lnTo>
                  <a:lnTo>
                    <a:pt x="9" y="21"/>
                  </a:lnTo>
                  <a:lnTo>
                    <a:pt x="7" y="23"/>
                  </a:lnTo>
                  <a:lnTo>
                    <a:pt x="7" y="27"/>
                  </a:lnTo>
                  <a:lnTo>
                    <a:pt x="11" y="24"/>
                  </a:lnTo>
                  <a:lnTo>
                    <a:pt x="12" y="31"/>
                  </a:lnTo>
                  <a:lnTo>
                    <a:pt x="9" y="53"/>
                  </a:lnTo>
                  <a:lnTo>
                    <a:pt x="8" y="49"/>
                  </a:lnTo>
                  <a:lnTo>
                    <a:pt x="0" y="29"/>
                  </a:lnTo>
                  <a:lnTo>
                    <a:pt x="2" y="24"/>
                  </a:lnTo>
                  <a:lnTo>
                    <a:pt x="1" y="23"/>
                  </a:lnTo>
                  <a:lnTo>
                    <a:pt x="4" y="17"/>
                  </a:lnTo>
                  <a:lnTo>
                    <a:pt x="5" y="6"/>
                  </a:lnTo>
                  <a:lnTo>
                    <a:pt x="6" y="2"/>
                  </a:lnTo>
                  <a:lnTo>
                    <a:pt x="9" y="2"/>
                  </a:lnTo>
                  <a:lnTo>
                    <a:pt x="10" y="0"/>
                  </a:lnTo>
                  <a:lnTo>
                    <a:pt x="12" y="0"/>
                  </a:lnTo>
                  <a:lnTo>
                    <a:pt x="13" y="6"/>
                  </a:lnTo>
                  <a:lnTo>
                    <a:pt x="12" y="8"/>
                  </a:lnTo>
                  <a:lnTo>
                    <a:pt x="12" y="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9" name="Freeform 83">
              <a:extLst>
                <a:ext uri="{FF2B5EF4-FFF2-40B4-BE49-F238E27FC236}">
                  <a16:creationId xmlns:a16="http://schemas.microsoft.com/office/drawing/2014/main" id="{FE42907D-7BDB-79BB-5F7C-CD7451A4A737}"/>
                </a:ext>
              </a:extLst>
            </p:cNvPr>
            <p:cNvSpPr>
              <a:spLocks/>
            </p:cNvSpPr>
            <p:nvPr/>
          </p:nvSpPr>
          <p:spPr bwMode="auto">
            <a:xfrm>
              <a:off x="4959350" y="2179638"/>
              <a:ext cx="22225" cy="34925"/>
            </a:xfrm>
            <a:custGeom>
              <a:avLst/>
              <a:gdLst>
                <a:gd name="T0" fmla="*/ 6 w 14"/>
                <a:gd name="T1" fmla="*/ 20 h 22"/>
                <a:gd name="T2" fmla="*/ 4 w 14"/>
                <a:gd name="T3" fmla="*/ 20 h 22"/>
                <a:gd name="T4" fmla="*/ 3 w 14"/>
                <a:gd name="T5" fmla="*/ 22 h 22"/>
                <a:gd name="T6" fmla="*/ 0 w 14"/>
                <a:gd name="T7" fmla="*/ 22 h 22"/>
                <a:gd name="T8" fmla="*/ 3 w 14"/>
                <a:gd name="T9" fmla="*/ 11 h 22"/>
                <a:gd name="T10" fmla="*/ 6 w 14"/>
                <a:gd name="T11" fmla="*/ 1 h 22"/>
                <a:gd name="T12" fmla="*/ 6 w 14"/>
                <a:gd name="T13" fmla="*/ 0 h 22"/>
                <a:gd name="T14" fmla="*/ 11 w 14"/>
                <a:gd name="T15" fmla="*/ 1 h 22"/>
                <a:gd name="T16" fmla="*/ 14 w 14"/>
                <a:gd name="T17" fmla="*/ 7 h 22"/>
                <a:gd name="T18" fmla="*/ 9 w 14"/>
                <a:gd name="T19" fmla="*/ 13 h 22"/>
                <a:gd name="T20" fmla="*/ 6 w 14"/>
                <a:gd name="T21" fmla="*/ 2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4" h="22">
                  <a:moveTo>
                    <a:pt x="6" y="20"/>
                  </a:moveTo>
                  <a:lnTo>
                    <a:pt x="4" y="20"/>
                  </a:lnTo>
                  <a:lnTo>
                    <a:pt x="3" y="22"/>
                  </a:lnTo>
                  <a:lnTo>
                    <a:pt x="0" y="22"/>
                  </a:lnTo>
                  <a:lnTo>
                    <a:pt x="3" y="11"/>
                  </a:lnTo>
                  <a:lnTo>
                    <a:pt x="6" y="1"/>
                  </a:lnTo>
                  <a:lnTo>
                    <a:pt x="6" y="0"/>
                  </a:lnTo>
                  <a:lnTo>
                    <a:pt x="11" y="1"/>
                  </a:lnTo>
                  <a:lnTo>
                    <a:pt x="14" y="7"/>
                  </a:lnTo>
                  <a:lnTo>
                    <a:pt x="9" y="13"/>
                  </a:lnTo>
                  <a:lnTo>
                    <a:pt x="6" y="2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0" name="Freeform 84">
              <a:extLst>
                <a:ext uri="{FF2B5EF4-FFF2-40B4-BE49-F238E27FC236}">
                  <a16:creationId xmlns:a16="http://schemas.microsoft.com/office/drawing/2014/main" id="{F3381401-1F05-1F63-5451-F1DE45CE626F}"/>
                </a:ext>
              </a:extLst>
            </p:cNvPr>
            <p:cNvSpPr>
              <a:spLocks/>
            </p:cNvSpPr>
            <p:nvPr/>
          </p:nvSpPr>
          <p:spPr bwMode="auto">
            <a:xfrm>
              <a:off x="5126038" y="3221038"/>
              <a:ext cx="139700" cy="301625"/>
            </a:xfrm>
            <a:custGeom>
              <a:avLst/>
              <a:gdLst>
                <a:gd name="T0" fmla="*/ 82 w 88"/>
                <a:gd name="T1" fmla="*/ 6 h 190"/>
                <a:gd name="T2" fmla="*/ 84 w 88"/>
                <a:gd name="T3" fmla="*/ 12 h 190"/>
                <a:gd name="T4" fmla="*/ 86 w 88"/>
                <a:gd name="T5" fmla="*/ 22 h 190"/>
                <a:gd name="T6" fmla="*/ 86 w 88"/>
                <a:gd name="T7" fmla="*/ 38 h 190"/>
                <a:gd name="T8" fmla="*/ 88 w 88"/>
                <a:gd name="T9" fmla="*/ 45 h 190"/>
                <a:gd name="T10" fmla="*/ 87 w 88"/>
                <a:gd name="T11" fmla="*/ 51 h 190"/>
                <a:gd name="T12" fmla="*/ 85 w 88"/>
                <a:gd name="T13" fmla="*/ 56 h 190"/>
                <a:gd name="T14" fmla="*/ 82 w 88"/>
                <a:gd name="T15" fmla="*/ 47 h 190"/>
                <a:gd name="T16" fmla="*/ 80 w 88"/>
                <a:gd name="T17" fmla="*/ 51 h 190"/>
                <a:gd name="T18" fmla="*/ 81 w 88"/>
                <a:gd name="T19" fmla="*/ 62 h 190"/>
                <a:gd name="T20" fmla="*/ 80 w 88"/>
                <a:gd name="T21" fmla="*/ 68 h 190"/>
                <a:gd name="T22" fmla="*/ 76 w 88"/>
                <a:gd name="T23" fmla="*/ 71 h 190"/>
                <a:gd name="T24" fmla="*/ 74 w 88"/>
                <a:gd name="T25" fmla="*/ 83 h 190"/>
                <a:gd name="T26" fmla="*/ 69 w 88"/>
                <a:gd name="T27" fmla="*/ 100 h 190"/>
                <a:gd name="T28" fmla="*/ 61 w 88"/>
                <a:gd name="T29" fmla="*/ 118 h 190"/>
                <a:gd name="T30" fmla="*/ 51 w 88"/>
                <a:gd name="T31" fmla="*/ 146 h 190"/>
                <a:gd name="T32" fmla="*/ 44 w 88"/>
                <a:gd name="T33" fmla="*/ 165 h 190"/>
                <a:gd name="T34" fmla="*/ 38 w 88"/>
                <a:gd name="T35" fmla="*/ 181 h 190"/>
                <a:gd name="T36" fmla="*/ 29 w 88"/>
                <a:gd name="T37" fmla="*/ 185 h 190"/>
                <a:gd name="T38" fmla="*/ 18 w 88"/>
                <a:gd name="T39" fmla="*/ 190 h 190"/>
                <a:gd name="T40" fmla="*/ 12 w 88"/>
                <a:gd name="T41" fmla="*/ 187 h 190"/>
                <a:gd name="T42" fmla="*/ 4 w 88"/>
                <a:gd name="T43" fmla="*/ 181 h 190"/>
                <a:gd name="T44" fmla="*/ 3 w 88"/>
                <a:gd name="T45" fmla="*/ 174 h 190"/>
                <a:gd name="T46" fmla="*/ 3 w 88"/>
                <a:gd name="T47" fmla="*/ 161 h 190"/>
                <a:gd name="T48" fmla="*/ 0 w 88"/>
                <a:gd name="T49" fmla="*/ 150 h 190"/>
                <a:gd name="T50" fmla="*/ 0 w 88"/>
                <a:gd name="T51" fmla="*/ 139 h 190"/>
                <a:gd name="T52" fmla="*/ 4 w 88"/>
                <a:gd name="T53" fmla="*/ 129 h 190"/>
                <a:gd name="T54" fmla="*/ 8 w 88"/>
                <a:gd name="T55" fmla="*/ 127 h 190"/>
                <a:gd name="T56" fmla="*/ 9 w 88"/>
                <a:gd name="T57" fmla="*/ 123 h 190"/>
                <a:gd name="T58" fmla="*/ 16 w 88"/>
                <a:gd name="T59" fmla="*/ 112 h 190"/>
                <a:gd name="T60" fmla="*/ 17 w 88"/>
                <a:gd name="T61" fmla="*/ 103 h 190"/>
                <a:gd name="T62" fmla="*/ 15 w 88"/>
                <a:gd name="T63" fmla="*/ 96 h 190"/>
                <a:gd name="T64" fmla="*/ 14 w 88"/>
                <a:gd name="T65" fmla="*/ 88 h 190"/>
                <a:gd name="T66" fmla="*/ 14 w 88"/>
                <a:gd name="T67" fmla="*/ 74 h 190"/>
                <a:gd name="T68" fmla="*/ 18 w 88"/>
                <a:gd name="T69" fmla="*/ 67 h 190"/>
                <a:gd name="T70" fmla="*/ 20 w 88"/>
                <a:gd name="T71" fmla="*/ 58 h 190"/>
                <a:gd name="T72" fmla="*/ 26 w 88"/>
                <a:gd name="T73" fmla="*/ 58 h 190"/>
                <a:gd name="T74" fmla="*/ 32 w 88"/>
                <a:gd name="T75" fmla="*/ 55 h 190"/>
                <a:gd name="T76" fmla="*/ 37 w 88"/>
                <a:gd name="T77" fmla="*/ 52 h 190"/>
                <a:gd name="T78" fmla="*/ 42 w 88"/>
                <a:gd name="T79" fmla="*/ 52 h 190"/>
                <a:gd name="T80" fmla="*/ 49 w 88"/>
                <a:gd name="T81" fmla="*/ 45 h 190"/>
                <a:gd name="T82" fmla="*/ 59 w 88"/>
                <a:gd name="T83" fmla="*/ 36 h 190"/>
                <a:gd name="T84" fmla="*/ 62 w 88"/>
                <a:gd name="T85" fmla="*/ 28 h 190"/>
                <a:gd name="T86" fmla="*/ 61 w 88"/>
                <a:gd name="T87" fmla="*/ 23 h 190"/>
                <a:gd name="T88" fmla="*/ 66 w 88"/>
                <a:gd name="T89" fmla="*/ 24 h 190"/>
                <a:gd name="T90" fmla="*/ 73 w 88"/>
                <a:gd name="T91" fmla="*/ 15 h 190"/>
                <a:gd name="T92" fmla="*/ 73 w 88"/>
                <a:gd name="T93" fmla="*/ 6 h 190"/>
                <a:gd name="T94" fmla="*/ 77 w 88"/>
                <a:gd name="T95" fmla="*/ 0 h 190"/>
                <a:gd name="T96" fmla="*/ 82 w 88"/>
                <a:gd name="T97" fmla="*/ 6 h 1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88" h="190">
                  <a:moveTo>
                    <a:pt x="82" y="6"/>
                  </a:moveTo>
                  <a:lnTo>
                    <a:pt x="84" y="12"/>
                  </a:lnTo>
                  <a:lnTo>
                    <a:pt x="86" y="22"/>
                  </a:lnTo>
                  <a:lnTo>
                    <a:pt x="86" y="38"/>
                  </a:lnTo>
                  <a:lnTo>
                    <a:pt x="88" y="45"/>
                  </a:lnTo>
                  <a:lnTo>
                    <a:pt x="87" y="51"/>
                  </a:lnTo>
                  <a:lnTo>
                    <a:pt x="85" y="56"/>
                  </a:lnTo>
                  <a:lnTo>
                    <a:pt x="82" y="47"/>
                  </a:lnTo>
                  <a:lnTo>
                    <a:pt x="80" y="51"/>
                  </a:lnTo>
                  <a:lnTo>
                    <a:pt x="81" y="62"/>
                  </a:lnTo>
                  <a:lnTo>
                    <a:pt x="80" y="68"/>
                  </a:lnTo>
                  <a:lnTo>
                    <a:pt x="76" y="71"/>
                  </a:lnTo>
                  <a:lnTo>
                    <a:pt x="74" y="83"/>
                  </a:lnTo>
                  <a:lnTo>
                    <a:pt x="69" y="100"/>
                  </a:lnTo>
                  <a:lnTo>
                    <a:pt x="61" y="118"/>
                  </a:lnTo>
                  <a:lnTo>
                    <a:pt x="51" y="146"/>
                  </a:lnTo>
                  <a:lnTo>
                    <a:pt x="44" y="165"/>
                  </a:lnTo>
                  <a:lnTo>
                    <a:pt x="38" y="181"/>
                  </a:lnTo>
                  <a:lnTo>
                    <a:pt x="29" y="185"/>
                  </a:lnTo>
                  <a:lnTo>
                    <a:pt x="18" y="190"/>
                  </a:lnTo>
                  <a:lnTo>
                    <a:pt x="12" y="187"/>
                  </a:lnTo>
                  <a:lnTo>
                    <a:pt x="4" y="181"/>
                  </a:lnTo>
                  <a:lnTo>
                    <a:pt x="3" y="174"/>
                  </a:lnTo>
                  <a:lnTo>
                    <a:pt x="3" y="161"/>
                  </a:lnTo>
                  <a:lnTo>
                    <a:pt x="0" y="150"/>
                  </a:lnTo>
                  <a:lnTo>
                    <a:pt x="0" y="139"/>
                  </a:lnTo>
                  <a:lnTo>
                    <a:pt x="4" y="129"/>
                  </a:lnTo>
                  <a:lnTo>
                    <a:pt x="8" y="127"/>
                  </a:lnTo>
                  <a:lnTo>
                    <a:pt x="9" y="123"/>
                  </a:lnTo>
                  <a:lnTo>
                    <a:pt x="16" y="112"/>
                  </a:lnTo>
                  <a:lnTo>
                    <a:pt x="17" y="103"/>
                  </a:lnTo>
                  <a:lnTo>
                    <a:pt x="15" y="96"/>
                  </a:lnTo>
                  <a:lnTo>
                    <a:pt x="14" y="88"/>
                  </a:lnTo>
                  <a:lnTo>
                    <a:pt x="14" y="74"/>
                  </a:lnTo>
                  <a:lnTo>
                    <a:pt x="18" y="67"/>
                  </a:lnTo>
                  <a:lnTo>
                    <a:pt x="20" y="58"/>
                  </a:lnTo>
                  <a:lnTo>
                    <a:pt x="26" y="58"/>
                  </a:lnTo>
                  <a:lnTo>
                    <a:pt x="32" y="55"/>
                  </a:lnTo>
                  <a:lnTo>
                    <a:pt x="37" y="52"/>
                  </a:lnTo>
                  <a:lnTo>
                    <a:pt x="42" y="52"/>
                  </a:lnTo>
                  <a:lnTo>
                    <a:pt x="49" y="45"/>
                  </a:lnTo>
                  <a:lnTo>
                    <a:pt x="59" y="36"/>
                  </a:lnTo>
                  <a:lnTo>
                    <a:pt x="62" y="28"/>
                  </a:lnTo>
                  <a:lnTo>
                    <a:pt x="61" y="23"/>
                  </a:lnTo>
                  <a:lnTo>
                    <a:pt x="66" y="24"/>
                  </a:lnTo>
                  <a:lnTo>
                    <a:pt x="73" y="15"/>
                  </a:lnTo>
                  <a:lnTo>
                    <a:pt x="73" y="6"/>
                  </a:lnTo>
                  <a:lnTo>
                    <a:pt x="77" y="0"/>
                  </a:lnTo>
                  <a:lnTo>
                    <a:pt x="82" y="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1" name="Freeform 85">
              <a:extLst>
                <a:ext uri="{FF2B5EF4-FFF2-40B4-BE49-F238E27FC236}">
                  <a16:creationId xmlns:a16="http://schemas.microsoft.com/office/drawing/2014/main" id="{3BE8F60B-1A76-8D06-8F86-AF747D026AEC}"/>
                </a:ext>
              </a:extLst>
            </p:cNvPr>
            <p:cNvSpPr>
              <a:spLocks/>
            </p:cNvSpPr>
            <p:nvPr/>
          </p:nvSpPr>
          <p:spPr bwMode="auto">
            <a:xfrm>
              <a:off x="4960938" y="2227263"/>
              <a:ext cx="7938" cy="26988"/>
            </a:xfrm>
            <a:custGeom>
              <a:avLst/>
              <a:gdLst>
                <a:gd name="T0" fmla="*/ 4 w 5"/>
                <a:gd name="T1" fmla="*/ 14 h 17"/>
                <a:gd name="T2" fmla="*/ 0 w 5"/>
                <a:gd name="T3" fmla="*/ 17 h 17"/>
                <a:gd name="T4" fmla="*/ 0 w 5"/>
                <a:gd name="T5" fmla="*/ 13 h 17"/>
                <a:gd name="T6" fmla="*/ 2 w 5"/>
                <a:gd name="T7" fmla="*/ 11 h 17"/>
                <a:gd name="T8" fmla="*/ 0 w 5"/>
                <a:gd name="T9" fmla="*/ 10 h 17"/>
                <a:gd name="T10" fmla="*/ 1 w 5"/>
                <a:gd name="T11" fmla="*/ 0 h 17"/>
                <a:gd name="T12" fmla="*/ 4 w 5"/>
                <a:gd name="T13" fmla="*/ 2 h 17"/>
                <a:gd name="T14" fmla="*/ 5 w 5"/>
                <a:gd name="T15" fmla="*/ 11 h 17"/>
                <a:gd name="T16" fmla="*/ 4 w 5"/>
                <a:gd name="T17" fmla="*/ 14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" h="17">
                  <a:moveTo>
                    <a:pt x="4" y="14"/>
                  </a:moveTo>
                  <a:lnTo>
                    <a:pt x="0" y="17"/>
                  </a:lnTo>
                  <a:lnTo>
                    <a:pt x="0" y="13"/>
                  </a:lnTo>
                  <a:lnTo>
                    <a:pt x="2" y="11"/>
                  </a:lnTo>
                  <a:lnTo>
                    <a:pt x="0" y="10"/>
                  </a:lnTo>
                  <a:lnTo>
                    <a:pt x="1" y="0"/>
                  </a:lnTo>
                  <a:lnTo>
                    <a:pt x="4" y="2"/>
                  </a:lnTo>
                  <a:lnTo>
                    <a:pt x="5" y="11"/>
                  </a:lnTo>
                  <a:lnTo>
                    <a:pt x="4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2" name="Freeform 86">
              <a:extLst>
                <a:ext uri="{FF2B5EF4-FFF2-40B4-BE49-F238E27FC236}">
                  <a16:creationId xmlns:a16="http://schemas.microsoft.com/office/drawing/2014/main" id="{33532F67-9BB8-5F58-B8E6-021FB657BCC9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0350" y="2643188"/>
              <a:ext cx="53975" cy="17463"/>
            </a:xfrm>
            <a:custGeom>
              <a:avLst/>
              <a:gdLst>
                <a:gd name="T0" fmla="*/ 1 w 34"/>
                <a:gd name="T1" fmla="*/ 5 h 11"/>
                <a:gd name="T2" fmla="*/ 13 w 34"/>
                <a:gd name="T3" fmla="*/ 5 h 11"/>
                <a:gd name="T4" fmla="*/ 16 w 34"/>
                <a:gd name="T5" fmla="*/ 0 h 11"/>
                <a:gd name="T6" fmla="*/ 19 w 34"/>
                <a:gd name="T7" fmla="*/ 0 h 11"/>
                <a:gd name="T8" fmla="*/ 24 w 34"/>
                <a:gd name="T9" fmla="*/ 5 h 11"/>
                <a:gd name="T10" fmla="*/ 27 w 34"/>
                <a:gd name="T11" fmla="*/ 5 h 11"/>
                <a:gd name="T12" fmla="*/ 32 w 34"/>
                <a:gd name="T13" fmla="*/ 1 h 11"/>
                <a:gd name="T14" fmla="*/ 34 w 34"/>
                <a:gd name="T15" fmla="*/ 6 h 11"/>
                <a:gd name="T16" fmla="*/ 28 w 34"/>
                <a:gd name="T17" fmla="*/ 9 h 11"/>
                <a:gd name="T18" fmla="*/ 23 w 34"/>
                <a:gd name="T19" fmla="*/ 9 h 11"/>
                <a:gd name="T20" fmla="*/ 18 w 34"/>
                <a:gd name="T21" fmla="*/ 6 h 11"/>
                <a:gd name="T22" fmla="*/ 14 w 34"/>
                <a:gd name="T23" fmla="*/ 9 h 11"/>
                <a:gd name="T24" fmla="*/ 13 w 34"/>
                <a:gd name="T25" fmla="*/ 9 h 11"/>
                <a:gd name="T26" fmla="*/ 10 w 34"/>
                <a:gd name="T27" fmla="*/ 11 h 11"/>
                <a:gd name="T28" fmla="*/ 0 w 34"/>
                <a:gd name="T29" fmla="*/ 11 h 11"/>
                <a:gd name="T30" fmla="*/ 1 w 34"/>
                <a:gd name="T31" fmla="*/ 5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34" h="11">
                  <a:moveTo>
                    <a:pt x="1" y="5"/>
                  </a:moveTo>
                  <a:lnTo>
                    <a:pt x="13" y="5"/>
                  </a:lnTo>
                  <a:lnTo>
                    <a:pt x="16" y="0"/>
                  </a:lnTo>
                  <a:lnTo>
                    <a:pt x="19" y="0"/>
                  </a:lnTo>
                  <a:lnTo>
                    <a:pt x="24" y="5"/>
                  </a:lnTo>
                  <a:lnTo>
                    <a:pt x="27" y="5"/>
                  </a:lnTo>
                  <a:lnTo>
                    <a:pt x="32" y="1"/>
                  </a:lnTo>
                  <a:lnTo>
                    <a:pt x="34" y="6"/>
                  </a:lnTo>
                  <a:lnTo>
                    <a:pt x="28" y="9"/>
                  </a:lnTo>
                  <a:lnTo>
                    <a:pt x="23" y="9"/>
                  </a:lnTo>
                  <a:lnTo>
                    <a:pt x="18" y="6"/>
                  </a:lnTo>
                  <a:lnTo>
                    <a:pt x="14" y="9"/>
                  </a:lnTo>
                  <a:lnTo>
                    <a:pt x="13" y="9"/>
                  </a:lnTo>
                  <a:lnTo>
                    <a:pt x="10" y="11"/>
                  </a:lnTo>
                  <a:lnTo>
                    <a:pt x="0" y="11"/>
                  </a:lnTo>
                  <a:lnTo>
                    <a:pt x="1" y="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3" name="Freeform 87">
              <a:extLst>
                <a:ext uri="{FF2B5EF4-FFF2-40B4-BE49-F238E27FC236}">
                  <a16:creationId xmlns:a16="http://schemas.microsoft.com/office/drawing/2014/main" id="{0C0704EE-033A-20A3-4B39-139489FDB7FB}"/>
                </a:ext>
              </a:extLst>
            </p:cNvPr>
            <p:cNvSpPr>
              <a:spLocks/>
            </p:cNvSpPr>
            <p:nvPr/>
          </p:nvSpPr>
          <p:spPr bwMode="auto">
            <a:xfrm>
              <a:off x="4495800" y="2125663"/>
              <a:ext cx="66675" cy="155575"/>
            </a:xfrm>
            <a:custGeom>
              <a:avLst/>
              <a:gdLst>
                <a:gd name="T0" fmla="*/ 22 w 42"/>
                <a:gd name="T1" fmla="*/ 98 h 98"/>
                <a:gd name="T2" fmla="*/ 18 w 42"/>
                <a:gd name="T3" fmla="*/ 73 h 98"/>
                <a:gd name="T4" fmla="*/ 10 w 42"/>
                <a:gd name="T5" fmla="*/ 67 h 98"/>
                <a:gd name="T6" fmla="*/ 10 w 42"/>
                <a:gd name="T7" fmla="*/ 64 h 98"/>
                <a:gd name="T8" fmla="*/ 1 w 42"/>
                <a:gd name="T9" fmla="*/ 56 h 98"/>
                <a:gd name="T10" fmla="*/ 0 w 42"/>
                <a:gd name="T11" fmla="*/ 47 h 98"/>
                <a:gd name="T12" fmla="*/ 6 w 42"/>
                <a:gd name="T13" fmla="*/ 38 h 98"/>
                <a:gd name="T14" fmla="*/ 8 w 42"/>
                <a:gd name="T15" fmla="*/ 27 h 98"/>
                <a:gd name="T16" fmla="*/ 6 w 42"/>
                <a:gd name="T17" fmla="*/ 13 h 98"/>
                <a:gd name="T18" fmla="*/ 8 w 42"/>
                <a:gd name="T19" fmla="*/ 7 h 98"/>
                <a:gd name="T20" fmla="*/ 19 w 42"/>
                <a:gd name="T21" fmla="*/ 0 h 98"/>
                <a:gd name="T22" fmla="*/ 27 w 42"/>
                <a:gd name="T23" fmla="*/ 2 h 98"/>
                <a:gd name="T24" fmla="*/ 27 w 42"/>
                <a:gd name="T25" fmla="*/ 9 h 98"/>
                <a:gd name="T26" fmla="*/ 35 w 42"/>
                <a:gd name="T27" fmla="*/ 4 h 98"/>
                <a:gd name="T28" fmla="*/ 36 w 42"/>
                <a:gd name="T29" fmla="*/ 7 h 98"/>
                <a:gd name="T30" fmla="*/ 31 w 42"/>
                <a:gd name="T31" fmla="*/ 13 h 98"/>
                <a:gd name="T32" fmla="*/ 31 w 42"/>
                <a:gd name="T33" fmla="*/ 20 h 98"/>
                <a:gd name="T34" fmla="*/ 35 w 42"/>
                <a:gd name="T35" fmla="*/ 23 h 98"/>
                <a:gd name="T36" fmla="*/ 34 w 42"/>
                <a:gd name="T37" fmla="*/ 35 h 98"/>
                <a:gd name="T38" fmla="*/ 28 w 42"/>
                <a:gd name="T39" fmla="*/ 42 h 98"/>
                <a:gd name="T40" fmla="*/ 30 w 42"/>
                <a:gd name="T41" fmla="*/ 50 h 98"/>
                <a:gd name="T42" fmla="*/ 35 w 42"/>
                <a:gd name="T43" fmla="*/ 50 h 98"/>
                <a:gd name="T44" fmla="*/ 39 w 42"/>
                <a:gd name="T45" fmla="*/ 56 h 98"/>
                <a:gd name="T46" fmla="*/ 42 w 42"/>
                <a:gd name="T47" fmla="*/ 59 h 98"/>
                <a:gd name="T48" fmla="*/ 42 w 42"/>
                <a:gd name="T49" fmla="*/ 70 h 98"/>
                <a:gd name="T50" fmla="*/ 38 w 42"/>
                <a:gd name="T51" fmla="*/ 73 h 98"/>
                <a:gd name="T52" fmla="*/ 34 w 42"/>
                <a:gd name="T53" fmla="*/ 78 h 98"/>
                <a:gd name="T54" fmla="*/ 27 w 42"/>
                <a:gd name="T55" fmla="*/ 84 h 98"/>
                <a:gd name="T56" fmla="*/ 29 w 42"/>
                <a:gd name="T57" fmla="*/ 89 h 98"/>
                <a:gd name="T58" fmla="*/ 28 w 42"/>
                <a:gd name="T59" fmla="*/ 95 h 98"/>
                <a:gd name="T60" fmla="*/ 22 w 42"/>
                <a:gd name="T61" fmla="*/ 98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42" h="98">
                  <a:moveTo>
                    <a:pt x="22" y="98"/>
                  </a:moveTo>
                  <a:lnTo>
                    <a:pt x="18" y="73"/>
                  </a:lnTo>
                  <a:lnTo>
                    <a:pt x="10" y="67"/>
                  </a:lnTo>
                  <a:lnTo>
                    <a:pt x="10" y="64"/>
                  </a:lnTo>
                  <a:lnTo>
                    <a:pt x="1" y="56"/>
                  </a:lnTo>
                  <a:lnTo>
                    <a:pt x="0" y="47"/>
                  </a:lnTo>
                  <a:lnTo>
                    <a:pt x="6" y="38"/>
                  </a:lnTo>
                  <a:lnTo>
                    <a:pt x="8" y="27"/>
                  </a:lnTo>
                  <a:lnTo>
                    <a:pt x="6" y="13"/>
                  </a:lnTo>
                  <a:lnTo>
                    <a:pt x="8" y="7"/>
                  </a:lnTo>
                  <a:lnTo>
                    <a:pt x="19" y="0"/>
                  </a:lnTo>
                  <a:lnTo>
                    <a:pt x="27" y="2"/>
                  </a:lnTo>
                  <a:lnTo>
                    <a:pt x="27" y="9"/>
                  </a:lnTo>
                  <a:lnTo>
                    <a:pt x="35" y="4"/>
                  </a:lnTo>
                  <a:lnTo>
                    <a:pt x="36" y="7"/>
                  </a:lnTo>
                  <a:lnTo>
                    <a:pt x="31" y="13"/>
                  </a:lnTo>
                  <a:lnTo>
                    <a:pt x="31" y="20"/>
                  </a:lnTo>
                  <a:lnTo>
                    <a:pt x="35" y="23"/>
                  </a:lnTo>
                  <a:lnTo>
                    <a:pt x="34" y="35"/>
                  </a:lnTo>
                  <a:lnTo>
                    <a:pt x="28" y="42"/>
                  </a:lnTo>
                  <a:lnTo>
                    <a:pt x="30" y="50"/>
                  </a:lnTo>
                  <a:lnTo>
                    <a:pt x="35" y="50"/>
                  </a:lnTo>
                  <a:lnTo>
                    <a:pt x="39" y="56"/>
                  </a:lnTo>
                  <a:lnTo>
                    <a:pt x="42" y="59"/>
                  </a:lnTo>
                  <a:lnTo>
                    <a:pt x="42" y="70"/>
                  </a:lnTo>
                  <a:lnTo>
                    <a:pt x="38" y="73"/>
                  </a:lnTo>
                  <a:lnTo>
                    <a:pt x="34" y="78"/>
                  </a:lnTo>
                  <a:lnTo>
                    <a:pt x="27" y="84"/>
                  </a:lnTo>
                  <a:lnTo>
                    <a:pt x="29" y="89"/>
                  </a:lnTo>
                  <a:lnTo>
                    <a:pt x="28" y="95"/>
                  </a:lnTo>
                  <a:lnTo>
                    <a:pt x="22" y="9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4" name="Freeform 88">
              <a:extLst>
                <a:ext uri="{FF2B5EF4-FFF2-40B4-BE49-F238E27FC236}">
                  <a16:creationId xmlns:a16="http://schemas.microsoft.com/office/drawing/2014/main" id="{63350D34-70B1-0220-067F-073E1C36F22B}"/>
                </a:ext>
              </a:extLst>
            </p:cNvPr>
            <p:cNvSpPr>
              <a:spLocks/>
            </p:cNvSpPr>
            <p:nvPr/>
          </p:nvSpPr>
          <p:spPr bwMode="auto">
            <a:xfrm>
              <a:off x="4219575" y="2132013"/>
              <a:ext cx="360363" cy="398463"/>
            </a:xfrm>
            <a:custGeom>
              <a:avLst/>
              <a:gdLst>
                <a:gd name="T0" fmla="*/ 0 w 227"/>
                <a:gd name="T1" fmla="*/ 135 h 251"/>
                <a:gd name="T2" fmla="*/ 1 w 227"/>
                <a:gd name="T3" fmla="*/ 133 h 251"/>
                <a:gd name="T4" fmla="*/ 1 w 227"/>
                <a:gd name="T5" fmla="*/ 132 h 251"/>
                <a:gd name="T6" fmla="*/ 1 w 227"/>
                <a:gd name="T7" fmla="*/ 115 h 251"/>
                <a:gd name="T8" fmla="*/ 19 w 227"/>
                <a:gd name="T9" fmla="*/ 104 h 251"/>
                <a:gd name="T10" fmla="*/ 30 w 227"/>
                <a:gd name="T11" fmla="*/ 103 h 251"/>
                <a:gd name="T12" fmla="*/ 39 w 227"/>
                <a:gd name="T13" fmla="*/ 99 h 251"/>
                <a:gd name="T14" fmla="*/ 43 w 227"/>
                <a:gd name="T15" fmla="*/ 92 h 251"/>
                <a:gd name="T16" fmla="*/ 55 w 227"/>
                <a:gd name="T17" fmla="*/ 87 h 251"/>
                <a:gd name="T18" fmla="*/ 56 w 227"/>
                <a:gd name="T19" fmla="*/ 77 h 251"/>
                <a:gd name="T20" fmla="*/ 62 w 227"/>
                <a:gd name="T21" fmla="*/ 74 h 251"/>
                <a:gd name="T22" fmla="*/ 67 w 227"/>
                <a:gd name="T23" fmla="*/ 70 h 251"/>
                <a:gd name="T24" fmla="*/ 81 w 227"/>
                <a:gd name="T25" fmla="*/ 68 h 251"/>
                <a:gd name="T26" fmla="*/ 83 w 227"/>
                <a:gd name="T27" fmla="*/ 62 h 251"/>
                <a:gd name="T28" fmla="*/ 81 w 227"/>
                <a:gd name="T29" fmla="*/ 59 h 251"/>
                <a:gd name="T30" fmla="*/ 76 w 227"/>
                <a:gd name="T31" fmla="*/ 45 h 251"/>
                <a:gd name="T32" fmla="*/ 76 w 227"/>
                <a:gd name="T33" fmla="*/ 36 h 251"/>
                <a:gd name="T34" fmla="*/ 72 w 227"/>
                <a:gd name="T35" fmla="*/ 27 h 251"/>
                <a:gd name="T36" fmla="*/ 83 w 227"/>
                <a:gd name="T37" fmla="*/ 19 h 251"/>
                <a:gd name="T38" fmla="*/ 94 w 227"/>
                <a:gd name="T39" fmla="*/ 17 h 251"/>
                <a:gd name="T40" fmla="*/ 99 w 227"/>
                <a:gd name="T41" fmla="*/ 12 h 251"/>
                <a:gd name="T42" fmla="*/ 110 w 227"/>
                <a:gd name="T43" fmla="*/ 7 h 251"/>
                <a:gd name="T44" fmla="*/ 128 w 227"/>
                <a:gd name="T45" fmla="*/ 4 h 251"/>
                <a:gd name="T46" fmla="*/ 144 w 227"/>
                <a:gd name="T47" fmla="*/ 3 h 251"/>
                <a:gd name="T48" fmla="*/ 150 w 227"/>
                <a:gd name="T49" fmla="*/ 5 h 251"/>
                <a:gd name="T50" fmla="*/ 160 w 227"/>
                <a:gd name="T51" fmla="*/ 0 h 251"/>
                <a:gd name="T52" fmla="*/ 171 w 227"/>
                <a:gd name="T53" fmla="*/ 0 h 251"/>
                <a:gd name="T54" fmla="*/ 175 w 227"/>
                <a:gd name="T55" fmla="*/ 3 h 251"/>
                <a:gd name="T56" fmla="*/ 182 w 227"/>
                <a:gd name="T57" fmla="*/ 3 h 251"/>
                <a:gd name="T58" fmla="*/ 180 w 227"/>
                <a:gd name="T59" fmla="*/ 9 h 251"/>
                <a:gd name="T60" fmla="*/ 182 w 227"/>
                <a:gd name="T61" fmla="*/ 23 h 251"/>
                <a:gd name="T62" fmla="*/ 180 w 227"/>
                <a:gd name="T63" fmla="*/ 34 h 251"/>
                <a:gd name="T64" fmla="*/ 174 w 227"/>
                <a:gd name="T65" fmla="*/ 43 h 251"/>
                <a:gd name="T66" fmla="*/ 175 w 227"/>
                <a:gd name="T67" fmla="*/ 52 h 251"/>
                <a:gd name="T68" fmla="*/ 184 w 227"/>
                <a:gd name="T69" fmla="*/ 60 h 251"/>
                <a:gd name="T70" fmla="*/ 184 w 227"/>
                <a:gd name="T71" fmla="*/ 63 h 251"/>
                <a:gd name="T72" fmla="*/ 192 w 227"/>
                <a:gd name="T73" fmla="*/ 69 h 251"/>
                <a:gd name="T74" fmla="*/ 196 w 227"/>
                <a:gd name="T75" fmla="*/ 94 h 251"/>
                <a:gd name="T76" fmla="*/ 201 w 227"/>
                <a:gd name="T77" fmla="*/ 106 h 251"/>
                <a:gd name="T78" fmla="*/ 201 w 227"/>
                <a:gd name="T79" fmla="*/ 113 h 251"/>
                <a:gd name="T80" fmla="*/ 199 w 227"/>
                <a:gd name="T81" fmla="*/ 124 h 251"/>
                <a:gd name="T82" fmla="*/ 201 w 227"/>
                <a:gd name="T83" fmla="*/ 131 h 251"/>
                <a:gd name="T84" fmla="*/ 199 w 227"/>
                <a:gd name="T85" fmla="*/ 138 h 251"/>
                <a:gd name="T86" fmla="*/ 201 w 227"/>
                <a:gd name="T87" fmla="*/ 147 h 251"/>
                <a:gd name="T88" fmla="*/ 196 w 227"/>
                <a:gd name="T89" fmla="*/ 153 h 251"/>
                <a:gd name="T90" fmla="*/ 203 w 227"/>
                <a:gd name="T91" fmla="*/ 163 h 251"/>
                <a:gd name="T92" fmla="*/ 204 w 227"/>
                <a:gd name="T93" fmla="*/ 169 h 251"/>
                <a:gd name="T94" fmla="*/ 207 w 227"/>
                <a:gd name="T95" fmla="*/ 177 h 251"/>
                <a:gd name="T96" fmla="*/ 213 w 227"/>
                <a:gd name="T97" fmla="*/ 175 h 251"/>
                <a:gd name="T98" fmla="*/ 221 w 227"/>
                <a:gd name="T99" fmla="*/ 180 h 251"/>
                <a:gd name="T100" fmla="*/ 227 w 227"/>
                <a:gd name="T101" fmla="*/ 189 h 251"/>
                <a:gd name="T102" fmla="*/ 190 w 227"/>
                <a:gd name="T103" fmla="*/ 215 h 251"/>
                <a:gd name="T104" fmla="*/ 158 w 227"/>
                <a:gd name="T105" fmla="*/ 243 h 251"/>
                <a:gd name="T106" fmla="*/ 142 w 227"/>
                <a:gd name="T107" fmla="*/ 250 h 251"/>
                <a:gd name="T108" fmla="*/ 130 w 227"/>
                <a:gd name="T109" fmla="*/ 251 h 251"/>
                <a:gd name="T110" fmla="*/ 130 w 227"/>
                <a:gd name="T111" fmla="*/ 242 h 251"/>
                <a:gd name="T112" fmla="*/ 125 w 227"/>
                <a:gd name="T113" fmla="*/ 240 h 251"/>
                <a:gd name="T114" fmla="*/ 118 w 227"/>
                <a:gd name="T115" fmla="*/ 236 h 251"/>
                <a:gd name="T116" fmla="*/ 115 w 227"/>
                <a:gd name="T117" fmla="*/ 230 h 251"/>
                <a:gd name="T118" fmla="*/ 77 w 227"/>
                <a:gd name="T119" fmla="*/ 199 h 251"/>
                <a:gd name="T120" fmla="*/ 41 w 227"/>
                <a:gd name="T121" fmla="*/ 169 h 251"/>
                <a:gd name="T122" fmla="*/ 0 w 227"/>
                <a:gd name="T123" fmla="*/ 135 h 2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27" h="251">
                  <a:moveTo>
                    <a:pt x="0" y="135"/>
                  </a:moveTo>
                  <a:lnTo>
                    <a:pt x="1" y="133"/>
                  </a:lnTo>
                  <a:lnTo>
                    <a:pt x="1" y="132"/>
                  </a:lnTo>
                  <a:lnTo>
                    <a:pt x="1" y="115"/>
                  </a:lnTo>
                  <a:lnTo>
                    <a:pt x="19" y="104"/>
                  </a:lnTo>
                  <a:lnTo>
                    <a:pt x="30" y="103"/>
                  </a:lnTo>
                  <a:lnTo>
                    <a:pt x="39" y="99"/>
                  </a:lnTo>
                  <a:lnTo>
                    <a:pt x="43" y="92"/>
                  </a:lnTo>
                  <a:lnTo>
                    <a:pt x="55" y="87"/>
                  </a:lnTo>
                  <a:lnTo>
                    <a:pt x="56" y="77"/>
                  </a:lnTo>
                  <a:lnTo>
                    <a:pt x="62" y="74"/>
                  </a:lnTo>
                  <a:lnTo>
                    <a:pt x="67" y="70"/>
                  </a:lnTo>
                  <a:lnTo>
                    <a:pt x="81" y="68"/>
                  </a:lnTo>
                  <a:lnTo>
                    <a:pt x="83" y="62"/>
                  </a:lnTo>
                  <a:lnTo>
                    <a:pt x="81" y="59"/>
                  </a:lnTo>
                  <a:lnTo>
                    <a:pt x="76" y="45"/>
                  </a:lnTo>
                  <a:lnTo>
                    <a:pt x="76" y="36"/>
                  </a:lnTo>
                  <a:lnTo>
                    <a:pt x="72" y="27"/>
                  </a:lnTo>
                  <a:lnTo>
                    <a:pt x="83" y="19"/>
                  </a:lnTo>
                  <a:lnTo>
                    <a:pt x="94" y="17"/>
                  </a:lnTo>
                  <a:lnTo>
                    <a:pt x="99" y="12"/>
                  </a:lnTo>
                  <a:lnTo>
                    <a:pt x="110" y="7"/>
                  </a:lnTo>
                  <a:lnTo>
                    <a:pt x="128" y="4"/>
                  </a:lnTo>
                  <a:lnTo>
                    <a:pt x="144" y="3"/>
                  </a:lnTo>
                  <a:lnTo>
                    <a:pt x="150" y="5"/>
                  </a:lnTo>
                  <a:lnTo>
                    <a:pt x="160" y="0"/>
                  </a:lnTo>
                  <a:lnTo>
                    <a:pt x="171" y="0"/>
                  </a:lnTo>
                  <a:lnTo>
                    <a:pt x="175" y="3"/>
                  </a:lnTo>
                  <a:lnTo>
                    <a:pt x="182" y="3"/>
                  </a:lnTo>
                  <a:lnTo>
                    <a:pt x="180" y="9"/>
                  </a:lnTo>
                  <a:lnTo>
                    <a:pt x="182" y="23"/>
                  </a:lnTo>
                  <a:lnTo>
                    <a:pt x="180" y="34"/>
                  </a:lnTo>
                  <a:lnTo>
                    <a:pt x="174" y="43"/>
                  </a:lnTo>
                  <a:lnTo>
                    <a:pt x="175" y="52"/>
                  </a:lnTo>
                  <a:lnTo>
                    <a:pt x="184" y="60"/>
                  </a:lnTo>
                  <a:lnTo>
                    <a:pt x="184" y="63"/>
                  </a:lnTo>
                  <a:lnTo>
                    <a:pt x="192" y="69"/>
                  </a:lnTo>
                  <a:lnTo>
                    <a:pt x="196" y="94"/>
                  </a:lnTo>
                  <a:lnTo>
                    <a:pt x="201" y="106"/>
                  </a:lnTo>
                  <a:lnTo>
                    <a:pt x="201" y="113"/>
                  </a:lnTo>
                  <a:lnTo>
                    <a:pt x="199" y="124"/>
                  </a:lnTo>
                  <a:lnTo>
                    <a:pt x="201" y="131"/>
                  </a:lnTo>
                  <a:lnTo>
                    <a:pt x="199" y="138"/>
                  </a:lnTo>
                  <a:lnTo>
                    <a:pt x="201" y="147"/>
                  </a:lnTo>
                  <a:lnTo>
                    <a:pt x="196" y="153"/>
                  </a:lnTo>
                  <a:lnTo>
                    <a:pt x="203" y="163"/>
                  </a:lnTo>
                  <a:lnTo>
                    <a:pt x="204" y="169"/>
                  </a:lnTo>
                  <a:lnTo>
                    <a:pt x="207" y="177"/>
                  </a:lnTo>
                  <a:lnTo>
                    <a:pt x="213" y="175"/>
                  </a:lnTo>
                  <a:lnTo>
                    <a:pt x="221" y="180"/>
                  </a:lnTo>
                  <a:lnTo>
                    <a:pt x="227" y="189"/>
                  </a:lnTo>
                  <a:lnTo>
                    <a:pt x="190" y="215"/>
                  </a:lnTo>
                  <a:lnTo>
                    <a:pt x="158" y="243"/>
                  </a:lnTo>
                  <a:lnTo>
                    <a:pt x="142" y="250"/>
                  </a:lnTo>
                  <a:lnTo>
                    <a:pt x="130" y="251"/>
                  </a:lnTo>
                  <a:lnTo>
                    <a:pt x="130" y="242"/>
                  </a:lnTo>
                  <a:lnTo>
                    <a:pt x="125" y="240"/>
                  </a:lnTo>
                  <a:lnTo>
                    <a:pt x="118" y="236"/>
                  </a:lnTo>
                  <a:lnTo>
                    <a:pt x="115" y="230"/>
                  </a:lnTo>
                  <a:lnTo>
                    <a:pt x="77" y="199"/>
                  </a:lnTo>
                  <a:lnTo>
                    <a:pt x="41" y="169"/>
                  </a:lnTo>
                  <a:lnTo>
                    <a:pt x="0" y="13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5" name="Freeform 89">
              <a:extLst>
                <a:ext uri="{FF2B5EF4-FFF2-40B4-BE49-F238E27FC236}">
                  <a16:creationId xmlns:a16="http://schemas.microsoft.com/office/drawing/2014/main" id="{AD15F90A-01EC-AEDE-957D-26CF634DB639}"/>
                </a:ext>
              </a:extLst>
            </p:cNvPr>
            <p:cNvSpPr>
              <a:spLocks/>
            </p:cNvSpPr>
            <p:nvPr/>
          </p:nvSpPr>
          <p:spPr bwMode="auto">
            <a:xfrm>
              <a:off x="4964113" y="2208213"/>
              <a:ext cx="66675" cy="93663"/>
            </a:xfrm>
            <a:custGeom>
              <a:avLst/>
              <a:gdLst>
                <a:gd name="T0" fmla="*/ 2 w 42"/>
                <a:gd name="T1" fmla="*/ 14 h 59"/>
                <a:gd name="T2" fmla="*/ 3 w 42"/>
                <a:gd name="T3" fmla="*/ 10 h 59"/>
                <a:gd name="T4" fmla="*/ 17 w 42"/>
                <a:gd name="T5" fmla="*/ 15 h 59"/>
                <a:gd name="T6" fmla="*/ 35 w 42"/>
                <a:gd name="T7" fmla="*/ 0 h 59"/>
                <a:gd name="T8" fmla="*/ 42 w 42"/>
                <a:gd name="T9" fmla="*/ 17 h 59"/>
                <a:gd name="T10" fmla="*/ 40 w 42"/>
                <a:gd name="T11" fmla="*/ 19 h 59"/>
                <a:gd name="T12" fmla="*/ 20 w 42"/>
                <a:gd name="T13" fmla="*/ 26 h 59"/>
                <a:gd name="T14" fmla="*/ 32 w 42"/>
                <a:gd name="T15" fmla="*/ 40 h 59"/>
                <a:gd name="T16" fmla="*/ 29 w 42"/>
                <a:gd name="T17" fmla="*/ 43 h 59"/>
                <a:gd name="T18" fmla="*/ 28 w 42"/>
                <a:gd name="T19" fmla="*/ 47 h 59"/>
                <a:gd name="T20" fmla="*/ 20 w 42"/>
                <a:gd name="T21" fmla="*/ 50 h 59"/>
                <a:gd name="T22" fmla="*/ 18 w 42"/>
                <a:gd name="T23" fmla="*/ 54 h 59"/>
                <a:gd name="T24" fmla="*/ 13 w 42"/>
                <a:gd name="T25" fmla="*/ 59 h 59"/>
                <a:gd name="T26" fmla="*/ 1 w 42"/>
                <a:gd name="T27" fmla="*/ 57 h 59"/>
                <a:gd name="T28" fmla="*/ 0 w 42"/>
                <a:gd name="T29" fmla="*/ 55 h 59"/>
                <a:gd name="T30" fmla="*/ 3 w 42"/>
                <a:gd name="T31" fmla="*/ 33 h 59"/>
                <a:gd name="T32" fmla="*/ 2 w 42"/>
                <a:gd name="T33" fmla="*/ 26 h 59"/>
                <a:gd name="T34" fmla="*/ 3 w 42"/>
                <a:gd name="T35" fmla="*/ 23 h 59"/>
                <a:gd name="T36" fmla="*/ 2 w 42"/>
                <a:gd name="T37" fmla="*/ 14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2" h="59">
                  <a:moveTo>
                    <a:pt x="2" y="14"/>
                  </a:moveTo>
                  <a:lnTo>
                    <a:pt x="3" y="10"/>
                  </a:lnTo>
                  <a:lnTo>
                    <a:pt x="17" y="15"/>
                  </a:lnTo>
                  <a:lnTo>
                    <a:pt x="35" y="0"/>
                  </a:lnTo>
                  <a:lnTo>
                    <a:pt x="42" y="17"/>
                  </a:lnTo>
                  <a:lnTo>
                    <a:pt x="40" y="19"/>
                  </a:lnTo>
                  <a:lnTo>
                    <a:pt x="20" y="26"/>
                  </a:lnTo>
                  <a:lnTo>
                    <a:pt x="32" y="40"/>
                  </a:lnTo>
                  <a:lnTo>
                    <a:pt x="29" y="43"/>
                  </a:lnTo>
                  <a:lnTo>
                    <a:pt x="28" y="47"/>
                  </a:lnTo>
                  <a:lnTo>
                    <a:pt x="20" y="50"/>
                  </a:lnTo>
                  <a:lnTo>
                    <a:pt x="18" y="54"/>
                  </a:lnTo>
                  <a:lnTo>
                    <a:pt x="13" y="59"/>
                  </a:lnTo>
                  <a:lnTo>
                    <a:pt x="1" y="57"/>
                  </a:lnTo>
                  <a:lnTo>
                    <a:pt x="0" y="55"/>
                  </a:lnTo>
                  <a:lnTo>
                    <a:pt x="3" y="33"/>
                  </a:lnTo>
                  <a:lnTo>
                    <a:pt x="2" y="26"/>
                  </a:lnTo>
                  <a:lnTo>
                    <a:pt x="3" y="23"/>
                  </a:lnTo>
                  <a:lnTo>
                    <a:pt x="2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6" name="Freeform 90">
              <a:extLst>
                <a:ext uri="{FF2B5EF4-FFF2-40B4-BE49-F238E27FC236}">
                  <a16:creationId xmlns:a16="http://schemas.microsoft.com/office/drawing/2014/main" id="{28C66CCC-1149-385D-420F-CDBCCD20E5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264150" y="2365375"/>
              <a:ext cx="82550" cy="80963"/>
            </a:xfrm>
            <a:custGeom>
              <a:avLst/>
              <a:gdLst>
                <a:gd name="T0" fmla="*/ 0 w 52"/>
                <a:gd name="T1" fmla="*/ 27 h 51"/>
                <a:gd name="T2" fmla="*/ 2 w 52"/>
                <a:gd name="T3" fmla="*/ 25 h 51"/>
                <a:gd name="T4" fmla="*/ 4 w 52"/>
                <a:gd name="T5" fmla="*/ 29 h 51"/>
                <a:gd name="T6" fmla="*/ 11 w 52"/>
                <a:gd name="T7" fmla="*/ 28 h 51"/>
                <a:gd name="T8" fmla="*/ 21 w 52"/>
                <a:gd name="T9" fmla="*/ 28 h 51"/>
                <a:gd name="T10" fmla="*/ 28 w 52"/>
                <a:gd name="T11" fmla="*/ 28 h 51"/>
                <a:gd name="T12" fmla="*/ 33 w 52"/>
                <a:gd name="T13" fmla="*/ 18 h 51"/>
                <a:gd name="T14" fmla="*/ 40 w 52"/>
                <a:gd name="T15" fmla="*/ 9 h 51"/>
                <a:gd name="T16" fmla="*/ 46 w 52"/>
                <a:gd name="T17" fmla="*/ 0 h 51"/>
                <a:gd name="T18" fmla="*/ 49 w 52"/>
                <a:gd name="T19" fmla="*/ 5 h 51"/>
                <a:gd name="T20" fmla="*/ 52 w 52"/>
                <a:gd name="T21" fmla="*/ 16 h 51"/>
                <a:gd name="T22" fmla="*/ 46 w 52"/>
                <a:gd name="T23" fmla="*/ 16 h 51"/>
                <a:gd name="T24" fmla="*/ 46 w 52"/>
                <a:gd name="T25" fmla="*/ 25 h 51"/>
                <a:gd name="T26" fmla="*/ 49 w 52"/>
                <a:gd name="T27" fmla="*/ 28 h 51"/>
                <a:gd name="T28" fmla="*/ 44 w 52"/>
                <a:gd name="T29" fmla="*/ 30 h 51"/>
                <a:gd name="T30" fmla="*/ 45 w 52"/>
                <a:gd name="T31" fmla="*/ 35 h 51"/>
                <a:gd name="T32" fmla="*/ 43 w 52"/>
                <a:gd name="T33" fmla="*/ 41 h 51"/>
                <a:gd name="T34" fmla="*/ 43 w 52"/>
                <a:gd name="T35" fmla="*/ 47 h 51"/>
                <a:gd name="T36" fmla="*/ 41 w 52"/>
                <a:gd name="T37" fmla="*/ 51 h 51"/>
                <a:gd name="T38" fmla="*/ 8 w 52"/>
                <a:gd name="T39" fmla="*/ 44 h 51"/>
                <a:gd name="T40" fmla="*/ 1 w 52"/>
                <a:gd name="T41" fmla="*/ 30 h 51"/>
                <a:gd name="T42" fmla="*/ 0 w 52"/>
                <a:gd name="T43" fmla="*/ 27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52" h="51">
                  <a:moveTo>
                    <a:pt x="0" y="27"/>
                  </a:moveTo>
                  <a:lnTo>
                    <a:pt x="2" y="25"/>
                  </a:lnTo>
                  <a:lnTo>
                    <a:pt x="4" y="29"/>
                  </a:lnTo>
                  <a:lnTo>
                    <a:pt x="11" y="28"/>
                  </a:lnTo>
                  <a:lnTo>
                    <a:pt x="21" y="28"/>
                  </a:lnTo>
                  <a:lnTo>
                    <a:pt x="28" y="28"/>
                  </a:lnTo>
                  <a:lnTo>
                    <a:pt x="33" y="18"/>
                  </a:lnTo>
                  <a:lnTo>
                    <a:pt x="40" y="9"/>
                  </a:lnTo>
                  <a:lnTo>
                    <a:pt x="46" y="0"/>
                  </a:lnTo>
                  <a:lnTo>
                    <a:pt x="49" y="5"/>
                  </a:lnTo>
                  <a:lnTo>
                    <a:pt x="52" y="16"/>
                  </a:lnTo>
                  <a:lnTo>
                    <a:pt x="46" y="16"/>
                  </a:lnTo>
                  <a:lnTo>
                    <a:pt x="46" y="25"/>
                  </a:lnTo>
                  <a:lnTo>
                    <a:pt x="49" y="28"/>
                  </a:lnTo>
                  <a:lnTo>
                    <a:pt x="44" y="30"/>
                  </a:lnTo>
                  <a:lnTo>
                    <a:pt x="45" y="35"/>
                  </a:lnTo>
                  <a:lnTo>
                    <a:pt x="43" y="41"/>
                  </a:lnTo>
                  <a:lnTo>
                    <a:pt x="43" y="47"/>
                  </a:lnTo>
                  <a:lnTo>
                    <a:pt x="41" y="51"/>
                  </a:lnTo>
                  <a:lnTo>
                    <a:pt x="8" y="44"/>
                  </a:lnTo>
                  <a:lnTo>
                    <a:pt x="1" y="30"/>
                  </a:lnTo>
                  <a:lnTo>
                    <a:pt x="0" y="2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7" name="Freeform 91">
              <a:extLst>
                <a:ext uri="{FF2B5EF4-FFF2-40B4-BE49-F238E27FC236}">
                  <a16:creationId xmlns:a16="http://schemas.microsoft.com/office/drawing/2014/main" id="{FCE96F00-BD68-29C6-9116-8076B5C555A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6688" y="2365375"/>
              <a:ext cx="15875" cy="34925"/>
            </a:xfrm>
            <a:custGeom>
              <a:avLst/>
              <a:gdLst>
                <a:gd name="T0" fmla="*/ 2 w 10"/>
                <a:gd name="T1" fmla="*/ 19 h 22"/>
                <a:gd name="T2" fmla="*/ 0 w 10"/>
                <a:gd name="T3" fmla="*/ 9 h 22"/>
                <a:gd name="T4" fmla="*/ 2 w 10"/>
                <a:gd name="T5" fmla="*/ 1 h 22"/>
                <a:gd name="T6" fmla="*/ 5 w 10"/>
                <a:gd name="T7" fmla="*/ 0 h 22"/>
                <a:gd name="T8" fmla="*/ 9 w 10"/>
                <a:gd name="T9" fmla="*/ 5 h 22"/>
                <a:gd name="T10" fmla="*/ 10 w 10"/>
                <a:gd name="T11" fmla="*/ 13 h 22"/>
                <a:gd name="T12" fmla="*/ 9 w 10"/>
                <a:gd name="T13" fmla="*/ 21 h 22"/>
                <a:gd name="T14" fmla="*/ 7 w 10"/>
                <a:gd name="T15" fmla="*/ 22 h 22"/>
                <a:gd name="T16" fmla="*/ 2 w 10"/>
                <a:gd name="T17" fmla="*/ 19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" h="22">
                  <a:moveTo>
                    <a:pt x="2" y="19"/>
                  </a:moveTo>
                  <a:lnTo>
                    <a:pt x="0" y="9"/>
                  </a:lnTo>
                  <a:lnTo>
                    <a:pt x="2" y="1"/>
                  </a:lnTo>
                  <a:lnTo>
                    <a:pt x="5" y="0"/>
                  </a:lnTo>
                  <a:lnTo>
                    <a:pt x="9" y="5"/>
                  </a:lnTo>
                  <a:lnTo>
                    <a:pt x="10" y="13"/>
                  </a:lnTo>
                  <a:lnTo>
                    <a:pt x="9" y="21"/>
                  </a:lnTo>
                  <a:lnTo>
                    <a:pt x="7" y="22"/>
                  </a:lnTo>
                  <a:lnTo>
                    <a:pt x="2" y="1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8" name="Freeform 92">
              <a:extLst>
                <a:ext uri="{FF2B5EF4-FFF2-40B4-BE49-F238E27FC236}">
                  <a16:creationId xmlns:a16="http://schemas.microsoft.com/office/drawing/2014/main" id="{022D3CAC-380A-5EB1-1C12-69C89BD236D6}"/>
                </a:ext>
              </a:extLst>
            </p:cNvPr>
            <p:cNvSpPr>
              <a:spLocks/>
            </p:cNvSpPr>
            <p:nvPr/>
          </p:nvSpPr>
          <p:spPr bwMode="auto">
            <a:xfrm>
              <a:off x="5165725" y="2279650"/>
              <a:ext cx="30163" cy="33338"/>
            </a:xfrm>
            <a:custGeom>
              <a:avLst/>
              <a:gdLst>
                <a:gd name="T0" fmla="*/ 13 w 19"/>
                <a:gd name="T1" fmla="*/ 0 h 21"/>
                <a:gd name="T2" fmla="*/ 16 w 19"/>
                <a:gd name="T3" fmla="*/ 7 h 21"/>
                <a:gd name="T4" fmla="*/ 15 w 19"/>
                <a:gd name="T5" fmla="*/ 10 h 21"/>
                <a:gd name="T6" fmla="*/ 19 w 19"/>
                <a:gd name="T7" fmla="*/ 20 h 21"/>
                <a:gd name="T8" fmla="*/ 13 w 19"/>
                <a:gd name="T9" fmla="*/ 21 h 21"/>
                <a:gd name="T10" fmla="*/ 8 w 19"/>
                <a:gd name="T11" fmla="*/ 14 h 21"/>
                <a:gd name="T12" fmla="*/ 0 w 19"/>
                <a:gd name="T13" fmla="*/ 13 h 21"/>
                <a:gd name="T14" fmla="*/ 5 w 19"/>
                <a:gd name="T15" fmla="*/ 0 h 21"/>
                <a:gd name="T16" fmla="*/ 13 w 19"/>
                <a:gd name="T17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" h="21">
                  <a:moveTo>
                    <a:pt x="13" y="0"/>
                  </a:moveTo>
                  <a:lnTo>
                    <a:pt x="16" y="7"/>
                  </a:lnTo>
                  <a:lnTo>
                    <a:pt x="15" y="10"/>
                  </a:lnTo>
                  <a:lnTo>
                    <a:pt x="19" y="20"/>
                  </a:lnTo>
                  <a:lnTo>
                    <a:pt x="13" y="21"/>
                  </a:lnTo>
                  <a:lnTo>
                    <a:pt x="8" y="14"/>
                  </a:lnTo>
                  <a:lnTo>
                    <a:pt x="0" y="13"/>
                  </a:lnTo>
                  <a:lnTo>
                    <a:pt x="5" y="0"/>
                  </a:lnTo>
                  <a:lnTo>
                    <a:pt x="13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9" name="Freeform 93">
              <a:extLst>
                <a:ext uri="{FF2B5EF4-FFF2-40B4-BE49-F238E27FC236}">
                  <a16:creationId xmlns:a16="http://schemas.microsoft.com/office/drawing/2014/main" id="{031AD535-6090-A736-74C3-06F794FB3E23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9675" y="2117725"/>
              <a:ext cx="174625" cy="182563"/>
            </a:xfrm>
            <a:custGeom>
              <a:avLst/>
              <a:gdLst>
                <a:gd name="T0" fmla="*/ 7 w 110"/>
                <a:gd name="T1" fmla="*/ 74 h 115"/>
                <a:gd name="T2" fmla="*/ 0 w 110"/>
                <a:gd name="T3" fmla="*/ 57 h 115"/>
                <a:gd name="T4" fmla="*/ 21 w 110"/>
                <a:gd name="T5" fmla="*/ 42 h 115"/>
                <a:gd name="T6" fmla="*/ 22 w 110"/>
                <a:gd name="T7" fmla="*/ 25 h 115"/>
                <a:gd name="T8" fmla="*/ 20 w 110"/>
                <a:gd name="T9" fmla="*/ 14 h 115"/>
                <a:gd name="T10" fmla="*/ 26 w 110"/>
                <a:gd name="T11" fmla="*/ 11 h 115"/>
                <a:gd name="T12" fmla="*/ 29 w 110"/>
                <a:gd name="T13" fmla="*/ 2 h 115"/>
                <a:gd name="T14" fmla="*/ 32 w 110"/>
                <a:gd name="T15" fmla="*/ 0 h 115"/>
                <a:gd name="T16" fmla="*/ 45 w 110"/>
                <a:gd name="T17" fmla="*/ 1 h 115"/>
                <a:gd name="T18" fmla="*/ 50 w 110"/>
                <a:gd name="T19" fmla="*/ 5 h 115"/>
                <a:gd name="T20" fmla="*/ 54 w 110"/>
                <a:gd name="T21" fmla="*/ 2 h 115"/>
                <a:gd name="T22" fmla="*/ 64 w 110"/>
                <a:gd name="T23" fmla="*/ 18 h 115"/>
                <a:gd name="T24" fmla="*/ 71 w 110"/>
                <a:gd name="T25" fmla="*/ 23 h 115"/>
                <a:gd name="T26" fmla="*/ 73 w 110"/>
                <a:gd name="T27" fmla="*/ 31 h 115"/>
                <a:gd name="T28" fmla="*/ 70 w 110"/>
                <a:gd name="T29" fmla="*/ 36 h 115"/>
                <a:gd name="T30" fmla="*/ 68 w 110"/>
                <a:gd name="T31" fmla="*/ 47 h 115"/>
                <a:gd name="T32" fmla="*/ 78 w 110"/>
                <a:gd name="T33" fmla="*/ 60 h 115"/>
                <a:gd name="T34" fmla="*/ 92 w 110"/>
                <a:gd name="T35" fmla="*/ 67 h 115"/>
                <a:gd name="T36" fmla="*/ 99 w 110"/>
                <a:gd name="T37" fmla="*/ 78 h 115"/>
                <a:gd name="T38" fmla="*/ 99 w 110"/>
                <a:gd name="T39" fmla="*/ 89 h 115"/>
                <a:gd name="T40" fmla="*/ 103 w 110"/>
                <a:gd name="T41" fmla="*/ 89 h 115"/>
                <a:gd name="T42" fmla="*/ 104 w 110"/>
                <a:gd name="T43" fmla="*/ 96 h 115"/>
                <a:gd name="T44" fmla="*/ 110 w 110"/>
                <a:gd name="T45" fmla="*/ 103 h 115"/>
                <a:gd name="T46" fmla="*/ 105 w 110"/>
                <a:gd name="T47" fmla="*/ 102 h 115"/>
                <a:gd name="T48" fmla="*/ 97 w 110"/>
                <a:gd name="T49" fmla="*/ 102 h 115"/>
                <a:gd name="T50" fmla="*/ 92 w 110"/>
                <a:gd name="T51" fmla="*/ 115 h 115"/>
                <a:gd name="T52" fmla="*/ 71 w 110"/>
                <a:gd name="T53" fmla="*/ 114 h 115"/>
                <a:gd name="T54" fmla="*/ 37 w 110"/>
                <a:gd name="T55" fmla="*/ 87 h 115"/>
                <a:gd name="T56" fmla="*/ 20 w 110"/>
                <a:gd name="T57" fmla="*/ 78 h 115"/>
                <a:gd name="T58" fmla="*/ 7 w 110"/>
                <a:gd name="T59" fmla="*/ 74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110" h="115">
                  <a:moveTo>
                    <a:pt x="7" y="74"/>
                  </a:moveTo>
                  <a:lnTo>
                    <a:pt x="0" y="57"/>
                  </a:lnTo>
                  <a:lnTo>
                    <a:pt x="21" y="42"/>
                  </a:lnTo>
                  <a:lnTo>
                    <a:pt x="22" y="25"/>
                  </a:lnTo>
                  <a:lnTo>
                    <a:pt x="20" y="14"/>
                  </a:lnTo>
                  <a:lnTo>
                    <a:pt x="26" y="11"/>
                  </a:lnTo>
                  <a:lnTo>
                    <a:pt x="29" y="2"/>
                  </a:lnTo>
                  <a:lnTo>
                    <a:pt x="32" y="0"/>
                  </a:lnTo>
                  <a:lnTo>
                    <a:pt x="45" y="1"/>
                  </a:lnTo>
                  <a:lnTo>
                    <a:pt x="50" y="5"/>
                  </a:lnTo>
                  <a:lnTo>
                    <a:pt x="54" y="2"/>
                  </a:lnTo>
                  <a:lnTo>
                    <a:pt x="64" y="18"/>
                  </a:lnTo>
                  <a:lnTo>
                    <a:pt x="71" y="23"/>
                  </a:lnTo>
                  <a:lnTo>
                    <a:pt x="73" y="31"/>
                  </a:lnTo>
                  <a:lnTo>
                    <a:pt x="70" y="36"/>
                  </a:lnTo>
                  <a:lnTo>
                    <a:pt x="68" y="47"/>
                  </a:lnTo>
                  <a:lnTo>
                    <a:pt x="78" y="60"/>
                  </a:lnTo>
                  <a:lnTo>
                    <a:pt x="92" y="67"/>
                  </a:lnTo>
                  <a:lnTo>
                    <a:pt x="99" y="78"/>
                  </a:lnTo>
                  <a:lnTo>
                    <a:pt x="99" y="89"/>
                  </a:lnTo>
                  <a:lnTo>
                    <a:pt x="103" y="89"/>
                  </a:lnTo>
                  <a:lnTo>
                    <a:pt x="104" y="96"/>
                  </a:lnTo>
                  <a:lnTo>
                    <a:pt x="110" y="103"/>
                  </a:lnTo>
                  <a:lnTo>
                    <a:pt x="105" y="102"/>
                  </a:lnTo>
                  <a:lnTo>
                    <a:pt x="97" y="102"/>
                  </a:lnTo>
                  <a:lnTo>
                    <a:pt x="92" y="115"/>
                  </a:lnTo>
                  <a:lnTo>
                    <a:pt x="71" y="114"/>
                  </a:lnTo>
                  <a:lnTo>
                    <a:pt x="37" y="87"/>
                  </a:lnTo>
                  <a:lnTo>
                    <a:pt x="20" y="78"/>
                  </a:lnTo>
                  <a:lnTo>
                    <a:pt x="7" y="7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0" name="Freeform 94">
              <a:extLst>
                <a:ext uri="{FF2B5EF4-FFF2-40B4-BE49-F238E27FC236}">
                  <a16:creationId xmlns:a16="http://schemas.microsoft.com/office/drawing/2014/main" id="{29CB961E-1C58-DD8E-3B90-8CF4F078447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284788" y="2357438"/>
              <a:ext cx="130175" cy="219075"/>
            </a:xfrm>
            <a:custGeom>
              <a:avLst/>
              <a:gdLst>
                <a:gd name="T0" fmla="*/ 30 w 82"/>
                <a:gd name="T1" fmla="*/ 52 h 138"/>
                <a:gd name="T2" fmla="*/ 30 w 82"/>
                <a:gd name="T3" fmla="*/ 46 h 138"/>
                <a:gd name="T4" fmla="*/ 32 w 82"/>
                <a:gd name="T5" fmla="*/ 40 h 138"/>
                <a:gd name="T6" fmla="*/ 31 w 82"/>
                <a:gd name="T7" fmla="*/ 35 h 138"/>
                <a:gd name="T8" fmla="*/ 36 w 82"/>
                <a:gd name="T9" fmla="*/ 33 h 138"/>
                <a:gd name="T10" fmla="*/ 33 w 82"/>
                <a:gd name="T11" fmla="*/ 30 h 138"/>
                <a:gd name="T12" fmla="*/ 33 w 82"/>
                <a:gd name="T13" fmla="*/ 21 h 138"/>
                <a:gd name="T14" fmla="*/ 39 w 82"/>
                <a:gd name="T15" fmla="*/ 21 h 138"/>
                <a:gd name="T16" fmla="*/ 46 w 82"/>
                <a:gd name="T17" fmla="*/ 30 h 138"/>
                <a:gd name="T18" fmla="*/ 52 w 82"/>
                <a:gd name="T19" fmla="*/ 35 h 138"/>
                <a:gd name="T20" fmla="*/ 61 w 82"/>
                <a:gd name="T21" fmla="*/ 37 h 138"/>
                <a:gd name="T22" fmla="*/ 68 w 82"/>
                <a:gd name="T23" fmla="*/ 39 h 138"/>
                <a:gd name="T24" fmla="*/ 73 w 82"/>
                <a:gd name="T25" fmla="*/ 47 h 138"/>
                <a:gd name="T26" fmla="*/ 76 w 82"/>
                <a:gd name="T27" fmla="*/ 51 h 138"/>
                <a:gd name="T28" fmla="*/ 81 w 82"/>
                <a:gd name="T29" fmla="*/ 54 h 138"/>
                <a:gd name="T30" fmla="*/ 82 w 82"/>
                <a:gd name="T31" fmla="*/ 57 h 138"/>
                <a:gd name="T32" fmla="*/ 79 w 82"/>
                <a:gd name="T33" fmla="*/ 66 h 138"/>
                <a:gd name="T34" fmla="*/ 78 w 82"/>
                <a:gd name="T35" fmla="*/ 69 h 138"/>
                <a:gd name="T36" fmla="*/ 73 w 82"/>
                <a:gd name="T37" fmla="*/ 73 h 138"/>
                <a:gd name="T38" fmla="*/ 71 w 82"/>
                <a:gd name="T39" fmla="*/ 84 h 138"/>
                <a:gd name="T40" fmla="*/ 65 w 82"/>
                <a:gd name="T41" fmla="*/ 83 h 138"/>
                <a:gd name="T42" fmla="*/ 63 w 82"/>
                <a:gd name="T43" fmla="*/ 87 h 138"/>
                <a:gd name="T44" fmla="*/ 62 w 82"/>
                <a:gd name="T45" fmla="*/ 94 h 138"/>
                <a:gd name="T46" fmla="*/ 65 w 82"/>
                <a:gd name="T47" fmla="*/ 103 h 138"/>
                <a:gd name="T48" fmla="*/ 64 w 82"/>
                <a:gd name="T49" fmla="*/ 105 h 138"/>
                <a:gd name="T50" fmla="*/ 59 w 82"/>
                <a:gd name="T51" fmla="*/ 105 h 138"/>
                <a:gd name="T52" fmla="*/ 52 w 82"/>
                <a:gd name="T53" fmla="*/ 111 h 138"/>
                <a:gd name="T54" fmla="*/ 52 w 82"/>
                <a:gd name="T55" fmla="*/ 117 h 138"/>
                <a:gd name="T56" fmla="*/ 50 w 82"/>
                <a:gd name="T57" fmla="*/ 121 h 138"/>
                <a:gd name="T58" fmla="*/ 43 w 82"/>
                <a:gd name="T59" fmla="*/ 121 h 138"/>
                <a:gd name="T60" fmla="*/ 39 w 82"/>
                <a:gd name="T61" fmla="*/ 124 h 138"/>
                <a:gd name="T62" fmla="*/ 40 w 82"/>
                <a:gd name="T63" fmla="*/ 130 h 138"/>
                <a:gd name="T64" fmla="*/ 36 w 82"/>
                <a:gd name="T65" fmla="*/ 134 h 138"/>
                <a:gd name="T66" fmla="*/ 29 w 82"/>
                <a:gd name="T67" fmla="*/ 133 h 138"/>
                <a:gd name="T68" fmla="*/ 22 w 82"/>
                <a:gd name="T69" fmla="*/ 137 h 138"/>
                <a:gd name="T70" fmla="*/ 17 w 82"/>
                <a:gd name="T71" fmla="*/ 138 h 138"/>
                <a:gd name="T72" fmla="*/ 11 w 82"/>
                <a:gd name="T73" fmla="*/ 128 h 138"/>
                <a:gd name="T74" fmla="*/ 0 w 82"/>
                <a:gd name="T75" fmla="*/ 105 h 138"/>
                <a:gd name="T76" fmla="*/ 32 w 82"/>
                <a:gd name="T77" fmla="*/ 91 h 138"/>
                <a:gd name="T78" fmla="*/ 37 w 82"/>
                <a:gd name="T79" fmla="*/ 62 h 138"/>
                <a:gd name="T80" fmla="*/ 30 w 82"/>
                <a:gd name="T81" fmla="*/ 52 h 138"/>
                <a:gd name="T82" fmla="*/ 36 w 82"/>
                <a:gd name="T83" fmla="*/ 10 h 138"/>
                <a:gd name="T84" fmla="*/ 33 w 82"/>
                <a:gd name="T85" fmla="*/ 5 h 138"/>
                <a:gd name="T86" fmla="*/ 36 w 82"/>
                <a:gd name="T87" fmla="*/ 0 h 138"/>
                <a:gd name="T88" fmla="*/ 37 w 82"/>
                <a:gd name="T89" fmla="*/ 1 h 138"/>
                <a:gd name="T90" fmla="*/ 37 w 82"/>
                <a:gd name="T91" fmla="*/ 6 h 138"/>
                <a:gd name="T92" fmla="*/ 36 w 82"/>
                <a:gd name="T93" fmla="*/ 10 h 1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82" h="138">
                  <a:moveTo>
                    <a:pt x="30" y="52"/>
                  </a:moveTo>
                  <a:lnTo>
                    <a:pt x="30" y="46"/>
                  </a:lnTo>
                  <a:lnTo>
                    <a:pt x="32" y="40"/>
                  </a:lnTo>
                  <a:lnTo>
                    <a:pt x="31" y="35"/>
                  </a:lnTo>
                  <a:lnTo>
                    <a:pt x="36" y="33"/>
                  </a:lnTo>
                  <a:lnTo>
                    <a:pt x="33" y="30"/>
                  </a:lnTo>
                  <a:lnTo>
                    <a:pt x="33" y="21"/>
                  </a:lnTo>
                  <a:lnTo>
                    <a:pt x="39" y="21"/>
                  </a:lnTo>
                  <a:lnTo>
                    <a:pt x="46" y="30"/>
                  </a:lnTo>
                  <a:lnTo>
                    <a:pt x="52" y="35"/>
                  </a:lnTo>
                  <a:lnTo>
                    <a:pt x="61" y="37"/>
                  </a:lnTo>
                  <a:lnTo>
                    <a:pt x="68" y="39"/>
                  </a:lnTo>
                  <a:lnTo>
                    <a:pt x="73" y="47"/>
                  </a:lnTo>
                  <a:lnTo>
                    <a:pt x="76" y="51"/>
                  </a:lnTo>
                  <a:lnTo>
                    <a:pt x="81" y="54"/>
                  </a:lnTo>
                  <a:lnTo>
                    <a:pt x="82" y="57"/>
                  </a:lnTo>
                  <a:lnTo>
                    <a:pt x="79" y="66"/>
                  </a:lnTo>
                  <a:lnTo>
                    <a:pt x="78" y="69"/>
                  </a:lnTo>
                  <a:lnTo>
                    <a:pt x="73" y="73"/>
                  </a:lnTo>
                  <a:lnTo>
                    <a:pt x="71" y="84"/>
                  </a:lnTo>
                  <a:lnTo>
                    <a:pt x="65" y="83"/>
                  </a:lnTo>
                  <a:lnTo>
                    <a:pt x="63" y="87"/>
                  </a:lnTo>
                  <a:lnTo>
                    <a:pt x="62" y="94"/>
                  </a:lnTo>
                  <a:lnTo>
                    <a:pt x="65" y="103"/>
                  </a:lnTo>
                  <a:lnTo>
                    <a:pt x="64" y="105"/>
                  </a:lnTo>
                  <a:lnTo>
                    <a:pt x="59" y="105"/>
                  </a:lnTo>
                  <a:lnTo>
                    <a:pt x="52" y="111"/>
                  </a:lnTo>
                  <a:lnTo>
                    <a:pt x="52" y="117"/>
                  </a:lnTo>
                  <a:lnTo>
                    <a:pt x="50" y="121"/>
                  </a:lnTo>
                  <a:lnTo>
                    <a:pt x="43" y="121"/>
                  </a:lnTo>
                  <a:lnTo>
                    <a:pt x="39" y="124"/>
                  </a:lnTo>
                  <a:lnTo>
                    <a:pt x="40" y="130"/>
                  </a:lnTo>
                  <a:lnTo>
                    <a:pt x="36" y="134"/>
                  </a:lnTo>
                  <a:lnTo>
                    <a:pt x="29" y="133"/>
                  </a:lnTo>
                  <a:lnTo>
                    <a:pt x="22" y="137"/>
                  </a:lnTo>
                  <a:lnTo>
                    <a:pt x="17" y="138"/>
                  </a:lnTo>
                  <a:lnTo>
                    <a:pt x="11" y="128"/>
                  </a:lnTo>
                  <a:lnTo>
                    <a:pt x="0" y="105"/>
                  </a:lnTo>
                  <a:lnTo>
                    <a:pt x="32" y="91"/>
                  </a:lnTo>
                  <a:lnTo>
                    <a:pt x="37" y="62"/>
                  </a:lnTo>
                  <a:lnTo>
                    <a:pt x="30" y="52"/>
                  </a:lnTo>
                  <a:close/>
                  <a:moveTo>
                    <a:pt x="36" y="10"/>
                  </a:moveTo>
                  <a:lnTo>
                    <a:pt x="33" y="5"/>
                  </a:lnTo>
                  <a:lnTo>
                    <a:pt x="36" y="0"/>
                  </a:lnTo>
                  <a:lnTo>
                    <a:pt x="37" y="1"/>
                  </a:lnTo>
                  <a:lnTo>
                    <a:pt x="37" y="6"/>
                  </a:lnTo>
                  <a:lnTo>
                    <a:pt x="36" y="1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1" name="Freeform 95">
              <a:extLst>
                <a:ext uri="{FF2B5EF4-FFF2-40B4-BE49-F238E27FC236}">
                  <a16:creationId xmlns:a16="http://schemas.microsoft.com/office/drawing/2014/main" id="{8E9CEEC0-C374-2096-C934-E614C6A205D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315200" y="3346450"/>
              <a:ext cx="12700" cy="53975"/>
            </a:xfrm>
            <a:custGeom>
              <a:avLst/>
              <a:gdLst>
                <a:gd name="T0" fmla="*/ 3 w 8"/>
                <a:gd name="T1" fmla="*/ 22 h 34"/>
                <a:gd name="T2" fmla="*/ 8 w 8"/>
                <a:gd name="T3" fmla="*/ 32 h 34"/>
                <a:gd name="T4" fmla="*/ 3 w 8"/>
                <a:gd name="T5" fmla="*/ 34 h 34"/>
                <a:gd name="T6" fmla="*/ 1 w 8"/>
                <a:gd name="T7" fmla="*/ 26 h 34"/>
                <a:gd name="T8" fmla="*/ 3 w 8"/>
                <a:gd name="T9" fmla="*/ 22 h 34"/>
                <a:gd name="T10" fmla="*/ 0 w 8"/>
                <a:gd name="T11" fmla="*/ 17 h 34"/>
                <a:gd name="T12" fmla="*/ 0 w 8"/>
                <a:gd name="T13" fmla="*/ 13 h 34"/>
                <a:gd name="T14" fmla="*/ 3 w 8"/>
                <a:gd name="T15" fmla="*/ 0 h 34"/>
                <a:gd name="T16" fmla="*/ 8 w 8"/>
                <a:gd name="T17" fmla="*/ 5 h 34"/>
                <a:gd name="T18" fmla="*/ 4 w 8"/>
                <a:gd name="T19" fmla="*/ 19 h 34"/>
                <a:gd name="T20" fmla="*/ 2 w 8"/>
                <a:gd name="T21" fmla="*/ 17 h 34"/>
                <a:gd name="T22" fmla="*/ 0 w 8"/>
                <a:gd name="T23" fmla="*/ 17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" h="34">
                  <a:moveTo>
                    <a:pt x="3" y="22"/>
                  </a:moveTo>
                  <a:lnTo>
                    <a:pt x="8" y="32"/>
                  </a:lnTo>
                  <a:lnTo>
                    <a:pt x="3" y="34"/>
                  </a:lnTo>
                  <a:lnTo>
                    <a:pt x="1" y="26"/>
                  </a:lnTo>
                  <a:lnTo>
                    <a:pt x="3" y="22"/>
                  </a:lnTo>
                  <a:close/>
                  <a:moveTo>
                    <a:pt x="0" y="17"/>
                  </a:moveTo>
                  <a:lnTo>
                    <a:pt x="0" y="13"/>
                  </a:lnTo>
                  <a:lnTo>
                    <a:pt x="3" y="0"/>
                  </a:lnTo>
                  <a:lnTo>
                    <a:pt x="8" y="5"/>
                  </a:lnTo>
                  <a:lnTo>
                    <a:pt x="4" y="19"/>
                  </a:lnTo>
                  <a:lnTo>
                    <a:pt x="2" y="17"/>
                  </a:lnTo>
                  <a:lnTo>
                    <a:pt x="0" y="1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2" name="Freeform 96">
              <a:extLst>
                <a:ext uri="{FF2B5EF4-FFF2-40B4-BE49-F238E27FC236}">
                  <a16:creationId xmlns:a16="http://schemas.microsoft.com/office/drawing/2014/main" id="{3207ACCD-A9A9-9B50-3EE5-7EC6321CD79B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4425" y="2603500"/>
              <a:ext cx="93663" cy="100013"/>
            </a:xfrm>
            <a:custGeom>
              <a:avLst/>
              <a:gdLst>
                <a:gd name="T0" fmla="*/ 4 w 59"/>
                <a:gd name="T1" fmla="*/ 37 h 63"/>
                <a:gd name="T2" fmla="*/ 0 w 59"/>
                <a:gd name="T3" fmla="*/ 20 h 63"/>
                <a:gd name="T4" fmla="*/ 4 w 59"/>
                <a:gd name="T5" fmla="*/ 6 h 63"/>
                <a:gd name="T6" fmla="*/ 18 w 59"/>
                <a:gd name="T7" fmla="*/ 3 h 63"/>
                <a:gd name="T8" fmla="*/ 29 w 59"/>
                <a:gd name="T9" fmla="*/ 5 h 63"/>
                <a:gd name="T10" fmla="*/ 39 w 59"/>
                <a:gd name="T11" fmla="*/ 11 h 63"/>
                <a:gd name="T12" fmla="*/ 44 w 59"/>
                <a:gd name="T13" fmla="*/ 0 h 63"/>
                <a:gd name="T14" fmla="*/ 54 w 59"/>
                <a:gd name="T15" fmla="*/ 5 h 63"/>
                <a:gd name="T16" fmla="*/ 58 w 59"/>
                <a:gd name="T17" fmla="*/ 15 h 63"/>
                <a:gd name="T18" fmla="*/ 59 w 59"/>
                <a:gd name="T19" fmla="*/ 34 h 63"/>
                <a:gd name="T20" fmla="*/ 43 w 59"/>
                <a:gd name="T21" fmla="*/ 46 h 63"/>
                <a:gd name="T22" fmla="*/ 48 w 59"/>
                <a:gd name="T23" fmla="*/ 55 h 63"/>
                <a:gd name="T24" fmla="*/ 36 w 59"/>
                <a:gd name="T25" fmla="*/ 56 h 63"/>
                <a:gd name="T26" fmla="*/ 27 w 59"/>
                <a:gd name="T27" fmla="*/ 63 h 63"/>
                <a:gd name="T28" fmla="*/ 17 w 59"/>
                <a:gd name="T29" fmla="*/ 60 h 63"/>
                <a:gd name="T30" fmla="*/ 12 w 59"/>
                <a:gd name="T31" fmla="*/ 53 h 63"/>
                <a:gd name="T32" fmla="*/ 4 w 59"/>
                <a:gd name="T33" fmla="*/ 37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59" h="63">
                  <a:moveTo>
                    <a:pt x="4" y="37"/>
                  </a:moveTo>
                  <a:lnTo>
                    <a:pt x="0" y="20"/>
                  </a:lnTo>
                  <a:lnTo>
                    <a:pt x="4" y="6"/>
                  </a:lnTo>
                  <a:lnTo>
                    <a:pt x="18" y="3"/>
                  </a:lnTo>
                  <a:lnTo>
                    <a:pt x="29" y="5"/>
                  </a:lnTo>
                  <a:lnTo>
                    <a:pt x="39" y="11"/>
                  </a:lnTo>
                  <a:lnTo>
                    <a:pt x="44" y="0"/>
                  </a:lnTo>
                  <a:lnTo>
                    <a:pt x="54" y="5"/>
                  </a:lnTo>
                  <a:lnTo>
                    <a:pt x="58" y="15"/>
                  </a:lnTo>
                  <a:lnTo>
                    <a:pt x="59" y="34"/>
                  </a:lnTo>
                  <a:lnTo>
                    <a:pt x="43" y="46"/>
                  </a:lnTo>
                  <a:lnTo>
                    <a:pt x="48" y="55"/>
                  </a:lnTo>
                  <a:lnTo>
                    <a:pt x="36" y="56"/>
                  </a:lnTo>
                  <a:lnTo>
                    <a:pt x="27" y="63"/>
                  </a:lnTo>
                  <a:lnTo>
                    <a:pt x="17" y="60"/>
                  </a:lnTo>
                  <a:lnTo>
                    <a:pt x="12" y="53"/>
                  </a:lnTo>
                  <a:lnTo>
                    <a:pt x="4" y="3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3" name="Freeform 97">
              <a:extLst>
                <a:ext uri="{FF2B5EF4-FFF2-40B4-BE49-F238E27FC236}">
                  <a16:creationId xmlns:a16="http://schemas.microsoft.com/office/drawing/2014/main" id="{95677E51-1606-FC71-0D60-FE48FF703BB1}"/>
                </a:ext>
              </a:extLst>
            </p:cNvPr>
            <p:cNvSpPr>
              <a:spLocks/>
            </p:cNvSpPr>
            <p:nvPr/>
          </p:nvSpPr>
          <p:spPr bwMode="auto">
            <a:xfrm>
              <a:off x="6084888" y="2470150"/>
              <a:ext cx="160338" cy="346075"/>
            </a:xfrm>
            <a:custGeom>
              <a:avLst/>
              <a:gdLst>
                <a:gd name="T0" fmla="*/ 87 w 101"/>
                <a:gd name="T1" fmla="*/ 87 h 218"/>
                <a:gd name="T2" fmla="*/ 69 w 101"/>
                <a:gd name="T3" fmla="*/ 104 h 218"/>
                <a:gd name="T4" fmla="*/ 62 w 101"/>
                <a:gd name="T5" fmla="*/ 115 h 218"/>
                <a:gd name="T6" fmla="*/ 53 w 101"/>
                <a:gd name="T7" fmla="*/ 104 h 218"/>
                <a:gd name="T8" fmla="*/ 44 w 101"/>
                <a:gd name="T9" fmla="*/ 120 h 218"/>
                <a:gd name="T10" fmla="*/ 39 w 101"/>
                <a:gd name="T11" fmla="*/ 155 h 218"/>
                <a:gd name="T12" fmla="*/ 48 w 101"/>
                <a:gd name="T13" fmla="*/ 166 h 218"/>
                <a:gd name="T14" fmla="*/ 58 w 101"/>
                <a:gd name="T15" fmla="*/ 192 h 218"/>
                <a:gd name="T16" fmla="*/ 71 w 101"/>
                <a:gd name="T17" fmla="*/ 203 h 218"/>
                <a:gd name="T18" fmla="*/ 74 w 101"/>
                <a:gd name="T19" fmla="*/ 216 h 218"/>
                <a:gd name="T20" fmla="*/ 65 w 101"/>
                <a:gd name="T21" fmla="*/ 210 h 218"/>
                <a:gd name="T22" fmla="*/ 54 w 101"/>
                <a:gd name="T23" fmla="*/ 207 h 218"/>
                <a:gd name="T24" fmla="*/ 47 w 101"/>
                <a:gd name="T25" fmla="*/ 194 h 218"/>
                <a:gd name="T26" fmla="*/ 33 w 101"/>
                <a:gd name="T27" fmla="*/ 179 h 218"/>
                <a:gd name="T28" fmla="*/ 30 w 101"/>
                <a:gd name="T29" fmla="*/ 179 h 218"/>
                <a:gd name="T30" fmla="*/ 32 w 101"/>
                <a:gd name="T31" fmla="*/ 155 h 218"/>
                <a:gd name="T32" fmla="*/ 40 w 101"/>
                <a:gd name="T33" fmla="*/ 126 h 218"/>
                <a:gd name="T34" fmla="*/ 33 w 101"/>
                <a:gd name="T35" fmla="*/ 106 h 218"/>
                <a:gd name="T36" fmla="*/ 21 w 101"/>
                <a:gd name="T37" fmla="*/ 86 h 218"/>
                <a:gd name="T38" fmla="*/ 21 w 101"/>
                <a:gd name="T39" fmla="*/ 76 h 218"/>
                <a:gd name="T40" fmla="*/ 17 w 101"/>
                <a:gd name="T41" fmla="*/ 54 h 218"/>
                <a:gd name="T42" fmla="*/ 0 w 101"/>
                <a:gd name="T43" fmla="*/ 30 h 218"/>
                <a:gd name="T44" fmla="*/ 7 w 101"/>
                <a:gd name="T45" fmla="*/ 11 h 218"/>
                <a:gd name="T46" fmla="*/ 19 w 101"/>
                <a:gd name="T47" fmla="*/ 3 h 218"/>
                <a:gd name="T48" fmla="*/ 30 w 101"/>
                <a:gd name="T49" fmla="*/ 5 h 218"/>
                <a:gd name="T50" fmla="*/ 40 w 101"/>
                <a:gd name="T51" fmla="*/ 13 h 218"/>
                <a:gd name="T52" fmla="*/ 44 w 101"/>
                <a:gd name="T53" fmla="*/ 42 h 218"/>
                <a:gd name="T54" fmla="*/ 58 w 101"/>
                <a:gd name="T55" fmla="*/ 35 h 218"/>
                <a:gd name="T56" fmla="*/ 65 w 101"/>
                <a:gd name="T57" fmla="*/ 30 h 218"/>
                <a:gd name="T58" fmla="*/ 85 w 101"/>
                <a:gd name="T59" fmla="*/ 42 h 218"/>
                <a:gd name="T60" fmla="*/ 99 w 101"/>
                <a:gd name="T61" fmla="*/ 70 h 218"/>
                <a:gd name="T62" fmla="*/ 98 w 101"/>
                <a:gd name="T63" fmla="*/ 89 h 2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101" h="218">
                  <a:moveTo>
                    <a:pt x="98" y="89"/>
                  </a:moveTo>
                  <a:lnTo>
                    <a:pt x="87" y="87"/>
                  </a:lnTo>
                  <a:lnTo>
                    <a:pt x="73" y="90"/>
                  </a:lnTo>
                  <a:lnTo>
                    <a:pt x="69" y="104"/>
                  </a:lnTo>
                  <a:lnTo>
                    <a:pt x="73" y="121"/>
                  </a:lnTo>
                  <a:lnTo>
                    <a:pt x="62" y="115"/>
                  </a:lnTo>
                  <a:lnTo>
                    <a:pt x="53" y="115"/>
                  </a:lnTo>
                  <a:lnTo>
                    <a:pt x="53" y="104"/>
                  </a:lnTo>
                  <a:lnTo>
                    <a:pt x="43" y="104"/>
                  </a:lnTo>
                  <a:lnTo>
                    <a:pt x="44" y="120"/>
                  </a:lnTo>
                  <a:lnTo>
                    <a:pt x="41" y="142"/>
                  </a:lnTo>
                  <a:lnTo>
                    <a:pt x="39" y="155"/>
                  </a:lnTo>
                  <a:lnTo>
                    <a:pt x="41" y="165"/>
                  </a:lnTo>
                  <a:lnTo>
                    <a:pt x="48" y="166"/>
                  </a:lnTo>
                  <a:lnTo>
                    <a:pt x="54" y="180"/>
                  </a:lnTo>
                  <a:lnTo>
                    <a:pt x="58" y="192"/>
                  </a:lnTo>
                  <a:lnTo>
                    <a:pt x="64" y="201"/>
                  </a:lnTo>
                  <a:lnTo>
                    <a:pt x="71" y="203"/>
                  </a:lnTo>
                  <a:lnTo>
                    <a:pt x="77" y="210"/>
                  </a:lnTo>
                  <a:lnTo>
                    <a:pt x="74" y="216"/>
                  </a:lnTo>
                  <a:lnTo>
                    <a:pt x="66" y="218"/>
                  </a:lnTo>
                  <a:lnTo>
                    <a:pt x="65" y="210"/>
                  </a:lnTo>
                  <a:lnTo>
                    <a:pt x="55" y="204"/>
                  </a:lnTo>
                  <a:lnTo>
                    <a:pt x="54" y="207"/>
                  </a:lnTo>
                  <a:lnTo>
                    <a:pt x="49" y="201"/>
                  </a:lnTo>
                  <a:lnTo>
                    <a:pt x="47" y="194"/>
                  </a:lnTo>
                  <a:lnTo>
                    <a:pt x="40" y="185"/>
                  </a:lnTo>
                  <a:lnTo>
                    <a:pt x="33" y="179"/>
                  </a:lnTo>
                  <a:lnTo>
                    <a:pt x="33" y="187"/>
                  </a:lnTo>
                  <a:lnTo>
                    <a:pt x="30" y="179"/>
                  </a:lnTo>
                  <a:lnTo>
                    <a:pt x="30" y="170"/>
                  </a:lnTo>
                  <a:lnTo>
                    <a:pt x="32" y="155"/>
                  </a:lnTo>
                  <a:lnTo>
                    <a:pt x="36" y="140"/>
                  </a:lnTo>
                  <a:lnTo>
                    <a:pt x="40" y="126"/>
                  </a:lnTo>
                  <a:lnTo>
                    <a:pt x="35" y="112"/>
                  </a:lnTo>
                  <a:lnTo>
                    <a:pt x="33" y="106"/>
                  </a:lnTo>
                  <a:lnTo>
                    <a:pt x="31" y="98"/>
                  </a:lnTo>
                  <a:lnTo>
                    <a:pt x="21" y="86"/>
                  </a:lnTo>
                  <a:lnTo>
                    <a:pt x="18" y="79"/>
                  </a:lnTo>
                  <a:lnTo>
                    <a:pt x="21" y="76"/>
                  </a:lnTo>
                  <a:lnTo>
                    <a:pt x="24" y="63"/>
                  </a:lnTo>
                  <a:lnTo>
                    <a:pt x="17" y="54"/>
                  </a:lnTo>
                  <a:lnTo>
                    <a:pt x="8" y="43"/>
                  </a:lnTo>
                  <a:lnTo>
                    <a:pt x="0" y="30"/>
                  </a:lnTo>
                  <a:lnTo>
                    <a:pt x="5" y="28"/>
                  </a:lnTo>
                  <a:lnTo>
                    <a:pt x="7" y="11"/>
                  </a:lnTo>
                  <a:lnTo>
                    <a:pt x="14" y="10"/>
                  </a:lnTo>
                  <a:lnTo>
                    <a:pt x="19" y="3"/>
                  </a:lnTo>
                  <a:lnTo>
                    <a:pt x="25" y="0"/>
                  </a:lnTo>
                  <a:lnTo>
                    <a:pt x="30" y="5"/>
                  </a:lnTo>
                  <a:lnTo>
                    <a:pt x="33" y="13"/>
                  </a:lnTo>
                  <a:lnTo>
                    <a:pt x="40" y="13"/>
                  </a:lnTo>
                  <a:lnTo>
                    <a:pt x="41" y="29"/>
                  </a:lnTo>
                  <a:lnTo>
                    <a:pt x="44" y="42"/>
                  </a:lnTo>
                  <a:lnTo>
                    <a:pt x="53" y="33"/>
                  </a:lnTo>
                  <a:lnTo>
                    <a:pt x="58" y="35"/>
                  </a:lnTo>
                  <a:lnTo>
                    <a:pt x="64" y="35"/>
                  </a:lnTo>
                  <a:lnTo>
                    <a:pt x="65" y="30"/>
                  </a:lnTo>
                  <a:lnTo>
                    <a:pt x="73" y="31"/>
                  </a:lnTo>
                  <a:lnTo>
                    <a:pt x="85" y="42"/>
                  </a:lnTo>
                  <a:lnTo>
                    <a:pt x="87" y="57"/>
                  </a:lnTo>
                  <a:lnTo>
                    <a:pt x="99" y="70"/>
                  </a:lnTo>
                  <a:lnTo>
                    <a:pt x="101" y="83"/>
                  </a:lnTo>
                  <a:lnTo>
                    <a:pt x="98" y="8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4" name="Freeform 98">
              <a:extLst>
                <a:ext uri="{FF2B5EF4-FFF2-40B4-BE49-F238E27FC236}">
                  <a16:creationId xmlns:a16="http://schemas.microsoft.com/office/drawing/2014/main" id="{03A358A5-11B2-056B-02EF-936C8E274D36}"/>
                </a:ext>
              </a:extLst>
            </p:cNvPr>
            <p:cNvSpPr>
              <a:spLocks/>
            </p:cNvSpPr>
            <p:nvPr/>
          </p:nvSpPr>
          <p:spPr bwMode="auto">
            <a:xfrm>
              <a:off x="6124575" y="2420938"/>
              <a:ext cx="155575" cy="200025"/>
            </a:xfrm>
            <a:custGeom>
              <a:avLst/>
              <a:gdLst>
                <a:gd name="T0" fmla="*/ 98 w 98"/>
                <a:gd name="T1" fmla="*/ 120 h 126"/>
                <a:gd name="T2" fmla="*/ 88 w 98"/>
                <a:gd name="T3" fmla="*/ 115 h 126"/>
                <a:gd name="T4" fmla="*/ 83 w 98"/>
                <a:gd name="T5" fmla="*/ 126 h 126"/>
                <a:gd name="T6" fmla="*/ 73 w 98"/>
                <a:gd name="T7" fmla="*/ 120 h 126"/>
                <a:gd name="T8" fmla="*/ 76 w 98"/>
                <a:gd name="T9" fmla="*/ 114 h 126"/>
                <a:gd name="T10" fmla="*/ 74 w 98"/>
                <a:gd name="T11" fmla="*/ 101 h 126"/>
                <a:gd name="T12" fmla="*/ 62 w 98"/>
                <a:gd name="T13" fmla="*/ 88 h 126"/>
                <a:gd name="T14" fmla="*/ 60 w 98"/>
                <a:gd name="T15" fmla="*/ 73 h 126"/>
                <a:gd name="T16" fmla="*/ 48 w 98"/>
                <a:gd name="T17" fmla="*/ 62 h 126"/>
                <a:gd name="T18" fmla="*/ 40 w 98"/>
                <a:gd name="T19" fmla="*/ 61 h 126"/>
                <a:gd name="T20" fmla="*/ 39 w 98"/>
                <a:gd name="T21" fmla="*/ 66 h 126"/>
                <a:gd name="T22" fmla="*/ 33 w 98"/>
                <a:gd name="T23" fmla="*/ 66 h 126"/>
                <a:gd name="T24" fmla="*/ 28 w 98"/>
                <a:gd name="T25" fmla="*/ 64 h 126"/>
                <a:gd name="T26" fmla="*/ 19 w 98"/>
                <a:gd name="T27" fmla="*/ 73 h 126"/>
                <a:gd name="T28" fmla="*/ 16 w 98"/>
                <a:gd name="T29" fmla="*/ 60 h 126"/>
                <a:gd name="T30" fmla="*/ 15 w 98"/>
                <a:gd name="T31" fmla="*/ 44 h 126"/>
                <a:gd name="T32" fmla="*/ 8 w 98"/>
                <a:gd name="T33" fmla="*/ 44 h 126"/>
                <a:gd name="T34" fmla="*/ 5 w 98"/>
                <a:gd name="T35" fmla="*/ 36 h 126"/>
                <a:gd name="T36" fmla="*/ 0 w 98"/>
                <a:gd name="T37" fmla="*/ 31 h 126"/>
                <a:gd name="T38" fmla="*/ 1 w 98"/>
                <a:gd name="T39" fmla="*/ 26 h 126"/>
                <a:gd name="T40" fmla="*/ 8 w 98"/>
                <a:gd name="T41" fmla="*/ 16 h 126"/>
                <a:gd name="T42" fmla="*/ 10 w 98"/>
                <a:gd name="T43" fmla="*/ 19 h 126"/>
                <a:gd name="T44" fmla="*/ 16 w 98"/>
                <a:gd name="T45" fmla="*/ 19 h 126"/>
                <a:gd name="T46" fmla="*/ 10 w 98"/>
                <a:gd name="T47" fmla="*/ 3 h 126"/>
                <a:gd name="T48" fmla="*/ 15 w 98"/>
                <a:gd name="T49" fmla="*/ 0 h 126"/>
                <a:gd name="T50" fmla="*/ 24 w 98"/>
                <a:gd name="T51" fmla="*/ 11 h 126"/>
                <a:gd name="T52" fmla="*/ 33 w 98"/>
                <a:gd name="T53" fmla="*/ 25 h 126"/>
                <a:gd name="T54" fmla="*/ 46 w 98"/>
                <a:gd name="T55" fmla="*/ 25 h 126"/>
                <a:gd name="T56" fmla="*/ 52 w 98"/>
                <a:gd name="T57" fmla="*/ 37 h 126"/>
                <a:gd name="T58" fmla="*/ 47 w 98"/>
                <a:gd name="T59" fmla="*/ 41 h 126"/>
                <a:gd name="T60" fmla="*/ 45 w 98"/>
                <a:gd name="T61" fmla="*/ 47 h 126"/>
                <a:gd name="T62" fmla="*/ 60 w 98"/>
                <a:gd name="T63" fmla="*/ 55 h 126"/>
                <a:gd name="T64" fmla="*/ 73 w 98"/>
                <a:gd name="T65" fmla="*/ 72 h 126"/>
                <a:gd name="T66" fmla="*/ 82 w 98"/>
                <a:gd name="T67" fmla="*/ 85 h 126"/>
                <a:gd name="T68" fmla="*/ 92 w 98"/>
                <a:gd name="T69" fmla="*/ 95 h 126"/>
                <a:gd name="T70" fmla="*/ 98 w 98"/>
                <a:gd name="T71" fmla="*/ 106 h 126"/>
                <a:gd name="T72" fmla="*/ 98 w 98"/>
                <a:gd name="T73" fmla="*/ 120 h 1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98" h="126">
                  <a:moveTo>
                    <a:pt x="98" y="120"/>
                  </a:moveTo>
                  <a:lnTo>
                    <a:pt x="88" y="115"/>
                  </a:lnTo>
                  <a:lnTo>
                    <a:pt x="83" y="126"/>
                  </a:lnTo>
                  <a:lnTo>
                    <a:pt x="73" y="120"/>
                  </a:lnTo>
                  <a:lnTo>
                    <a:pt x="76" y="114"/>
                  </a:lnTo>
                  <a:lnTo>
                    <a:pt x="74" y="101"/>
                  </a:lnTo>
                  <a:lnTo>
                    <a:pt x="62" y="88"/>
                  </a:lnTo>
                  <a:lnTo>
                    <a:pt x="60" y="73"/>
                  </a:lnTo>
                  <a:lnTo>
                    <a:pt x="48" y="62"/>
                  </a:lnTo>
                  <a:lnTo>
                    <a:pt x="40" y="61"/>
                  </a:lnTo>
                  <a:lnTo>
                    <a:pt x="39" y="66"/>
                  </a:lnTo>
                  <a:lnTo>
                    <a:pt x="33" y="66"/>
                  </a:lnTo>
                  <a:lnTo>
                    <a:pt x="28" y="64"/>
                  </a:lnTo>
                  <a:lnTo>
                    <a:pt x="19" y="73"/>
                  </a:lnTo>
                  <a:lnTo>
                    <a:pt x="16" y="60"/>
                  </a:lnTo>
                  <a:lnTo>
                    <a:pt x="15" y="44"/>
                  </a:lnTo>
                  <a:lnTo>
                    <a:pt x="8" y="44"/>
                  </a:lnTo>
                  <a:lnTo>
                    <a:pt x="5" y="36"/>
                  </a:lnTo>
                  <a:lnTo>
                    <a:pt x="0" y="31"/>
                  </a:lnTo>
                  <a:lnTo>
                    <a:pt x="1" y="26"/>
                  </a:lnTo>
                  <a:lnTo>
                    <a:pt x="8" y="16"/>
                  </a:lnTo>
                  <a:lnTo>
                    <a:pt x="10" y="19"/>
                  </a:lnTo>
                  <a:lnTo>
                    <a:pt x="16" y="19"/>
                  </a:lnTo>
                  <a:lnTo>
                    <a:pt x="10" y="3"/>
                  </a:lnTo>
                  <a:lnTo>
                    <a:pt x="15" y="0"/>
                  </a:lnTo>
                  <a:lnTo>
                    <a:pt x="24" y="11"/>
                  </a:lnTo>
                  <a:lnTo>
                    <a:pt x="33" y="25"/>
                  </a:lnTo>
                  <a:lnTo>
                    <a:pt x="46" y="25"/>
                  </a:lnTo>
                  <a:lnTo>
                    <a:pt x="52" y="37"/>
                  </a:lnTo>
                  <a:lnTo>
                    <a:pt x="47" y="41"/>
                  </a:lnTo>
                  <a:lnTo>
                    <a:pt x="45" y="47"/>
                  </a:lnTo>
                  <a:lnTo>
                    <a:pt x="60" y="55"/>
                  </a:lnTo>
                  <a:lnTo>
                    <a:pt x="73" y="72"/>
                  </a:lnTo>
                  <a:lnTo>
                    <a:pt x="82" y="85"/>
                  </a:lnTo>
                  <a:lnTo>
                    <a:pt x="92" y="95"/>
                  </a:lnTo>
                  <a:lnTo>
                    <a:pt x="98" y="106"/>
                  </a:lnTo>
                  <a:lnTo>
                    <a:pt x="98" y="12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5" name="Freeform 99">
              <a:extLst>
                <a:ext uri="{FF2B5EF4-FFF2-40B4-BE49-F238E27FC236}">
                  <a16:creationId xmlns:a16="http://schemas.microsoft.com/office/drawing/2014/main" id="{9B3B2F6C-3D73-CFC8-E912-4779AE20C951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3288" y="2287588"/>
              <a:ext cx="165100" cy="428625"/>
            </a:xfrm>
            <a:custGeom>
              <a:avLst/>
              <a:gdLst>
                <a:gd name="T0" fmla="*/ 83 w 104"/>
                <a:gd name="T1" fmla="*/ 118 h 270"/>
                <a:gd name="T2" fmla="*/ 71 w 104"/>
                <a:gd name="T3" fmla="*/ 126 h 270"/>
                <a:gd name="T4" fmla="*/ 64 w 104"/>
                <a:gd name="T5" fmla="*/ 145 h 270"/>
                <a:gd name="T6" fmla="*/ 81 w 104"/>
                <a:gd name="T7" fmla="*/ 169 h 270"/>
                <a:gd name="T8" fmla="*/ 85 w 104"/>
                <a:gd name="T9" fmla="*/ 191 h 270"/>
                <a:gd name="T10" fmla="*/ 85 w 104"/>
                <a:gd name="T11" fmla="*/ 201 h 270"/>
                <a:gd name="T12" fmla="*/ 97 w 104"/>
                <a:gd name="T13" fmla="*/ 221 h 270"/>
                <a:gd name="T14" fmla="*/ 104 w 104"/>
                <a:gd name="T15" fmla="*/ 241 h 270"/>
                <a:gd name="T16" fmla="*/ 96 w 104"/>
                <a:gd name="T17" fmla="*/ 270 h 270"/>
                <a:gd name="T18" fmla="*/ 96 w 104"/>
                <a:gd name="T19" fmla="*/ 248 h 270"/>
                <a:gd name="T20" fmla="*/ 90 w 104"/>
                <a:gd name="T21" fmla="*/ 223 h 270"/>
                <a:gd name="T22" fmla="*/ 78 w 104"/>
                <a:gd name="T23" fmla="*/ 198 h 270"/>
                <a:gd name="T24" fmla="*/ 67 w 104"/>
                <a:gd name="T25" fmla="*/ 168 h 270"/>
                <a:gd name="T26" fmla="*/ 49 w 104"/>
                <a:gd name="T27" fmla="*/ 186 h 270"/>
                <a:gd name="T28" fmla="*/ 35 w 104"/>
                <a:gd name="T29" fmla="*/ 182 h 270"/>
                <a:gd name="T30" fmla="*/ 31 w 104"/>
                <a:gd name="T31" fmla="*/ 149 h 270"/>
                <a:gd name="T32" fmla="*/ 19 w 104"/>
                <a:gd name="T33" fmla="*/ 128 h 270"/>
                <a:gd name="T34" fmla="*/ 3 w 104"/>
                <a:gd name="T35" fmla="*/ 114 h 270"/>
                <a:gd name="T36" fmla="*/ 4 w 104"/>
                <a:gd name="T37" fmla="*/ 104 h 270"/>
                <a:gd name="T38" fmla="*/ 6 w 104"/>
                <a:gd name="T39" fmla="*/ 90 h 270"/>
                <a:gd name="T40" fmla="*/ 5 w 104"/>
                <a:gd name="T41" fmla="*/ 79 h 270"/>
                <a:gd name="T42" fmla="*/ 12 w 104"/>
                <a:gd name="T43" fmla="*/ 67 h 270"/>
                <a:gd name="T44" fmla="*/ 12 w 104"/>
                <a:gd name="T45" fmla="*/ 48 h 270"/>
                <a:gd name="T46" fmla="*/ 13 w 104"/>
                <a:gd name="T47" fmla="*/ 27 h 270"/>
                <a:gd name="T48" fmla="*/ 31 w 104"/>
                <a:gd name="T49" fmla="*/ 18 h 270"/>
                <a:gd name="T50" fmla="*/ 31 w 104"/>
                <a:gd name="T51" fmla="*/ 7 h 270"/>
                <a:gd name="T52" fmla="*/ 35 w 104"/>
                <a:gd name="T53" fmla="*/ 0 h 270"/>
                <a:gd name="T54" fmla="*/ 46 w 104"/>
                <a:gd name="T55" fmla="*/ 12 h 270"/>
                <a:gd name="T56" fmla="*/ 53 w 104"/>
                <a:gd name="T57" fmla="*/ 35 h 270"/>
                <a:gd name="T58" fmla="*/ 49 w 104"/>
                <a:gd name="T59" fmla="*/ 65 h 270"/>
                <a:gd name="T60" fmla="*/ 66 w 104"/>
                <a:gd name="T61" fmla="*/ 76 h 270"/>
                <a:gd name="T62" fmla="*/ 73 w 104"/>
                <a:gd name="T63" fmla="*/ 90 h 270"/>
                <a:gd name="T64" fmla="*/ 88 w 104"/>
                <a:gd name="T65" fmla="*/ 99 h 270"/>
                <a:gd name="T66" fmla="*/ 97 w 104"/>
                <a:gd name="T67" fmla="*/ 100 h 270"/>
                <a:gd name="T68" fmla="*/ 89 w 104"/>
                <a:gd name="T69" fmla="*/ 115 h 2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04" h="270">
                  <a:moveTo>
                    <a:pt x="89" y="115"/>
                  </a:moveTo>
                  <a:lnTo>
                    <a:pt x="83" y="118"/>
                  </a:lnTo>
                  <a:lnTo>
                    <a:pt x="78" y="125"/>
                  </a:lnTo>
                  <a:lnTo>
                    <a:pt x="71" y="126"/>
                  </a:lnTo>
                  <a:lnTo>
                    <a:pt x="69" y="143"/>
                  </a:lnTo>
                  <a:lnTo>
                    <a:pt x="64" y="145"/>
                  </a:lnTo>
                  <a:lnTo>
                    <a:pt x="72" y="158"/>
                  </a:lnTo>
                  <a:lnTo>
                    <a:pt x="81" y="169"/>
                  </a:lnTo>
                  <a:lnTo>
                    <a:pt x="88" y="178"/>
                  </a:lnTo>
                  <a:lnTo>
                    <a:pt x="85" y="191"/>
                  </a:lnTo>
                  <a:lnTo>
                    <a:pt x="82" y="194"/>
                  </a:lnTo>
                  <a:lnTo>
                    <a:pt x="85" y="201"/>
                  </a:lnTo>
                  <a:lnTo>
                    <a:pt x="95" y="213"/>
                  </a:lnTo>
                  <a:lnTo>
                    <a:pt x="97" y="221"/>
                  </a:lnTo>
                  <a:lnTo>
                    <a:pt x="99" y="227"/>
                  </a:lnTo>
                  <a:lnTo>
                    <a:pt x="104" y="241"/>
                  </a:lnTo>
                  <a:lnTo>
                    <a:pt x="100" y="255"/>
                  </a:lnTo>
                  <a:lnTo>
                    <a:pt x="96" y="270"/>
                  </a:lnTo>
                  <a:lnTo>
                    <a:pt x="94" y="259"/>
                  </a:lnTo>
                  <a:lnTo>
                    <a:pt x="96" y="248"/>
                  </a:lnTo>
                  <a:lnTo>
                    <a:pt x="91" y="240"/>
                  </a:lnTo>
                  <a:lnTo>
                    <a:pt x="90" y="223"/>
                  </a:lnTo>
                  <a:lnTo>
                    <a:pt x="84" y="215"/>
                  </a:lnTo>
                  <a:lnTo>
                    <a:pt x="78" y="198"/>
                  </a:lnTo>
                  <a:lnTo>
                    <a:pt x="73" y="180"/>
                  </a:lnTo>
                  <a:lnTo>
                    <a:pt x="67" y="168"/>
                  </a:lnTo>
                  <a:lnTo>
                    <a:pt x="60" y="175"/>
                  </a:lnTo>
                  <a:lnTo>
                    <a:pt x="49" y="186"/>
                  </a:lnTo>
                  <a:lnTo>
                    <a:pt x="44" y="185"/>
                  </a:lnTo>
                  <a:lnTo>
                    <a:pt x="35" y="182"/>
                  </a:lnTo>
                  <a:lnTo>
                    <a:pt x="36" y="164"/>
                  </a:lnTo>
                  <a:lnTo>
                    <a:pt x="31" y="149"/>
                  </a:lnTo>
                  <a:lnTo>
                    <a:pt x="19" y="133"/>
                  </a:lnTo>
                  <a:lnTo>
                    <a:pt x="19" y="128"/>
                  </a:lnTo>
                  <a:lnTo>
                    <a:pt x="13" y="126"/>
                  </a:lnTo>
                  <a:lnTo>
                    <a:pt x="3" y="114"/>
                  </a:lnTo>
                  <a:lnTo>
                    <a:pt x="0" y="103"/>
                  </a:lnTo>
                  <a:lnTo>
                    <a:pt x="4" y="104"/>
                  </a:lnTo>
                  <a:lnTo>
                    <a:pt x="2" y="94"/>
                  </a:lnTo>
                  <a:lnTo>
                    <a:pt x="6" y="90"/>
                  </a:lnTo>
                  <a:lnTo>
                    <a:pt x="4" y="84"/>
                  </a:lnTo>
                  <a:lnTo>
                    <a:pt x="5" y="79"/>
                  </a:lnTo>
                  <a:lnTo>
                    <a:pt x="3" y="65"/>
                  </a:lnTo>
                  <a:lnTo>
                    <a:pt x="12" y="67"/>
                  </a:lnTo>
                  <a:lnTo>
                    <a:pt x="14" y="55"/>
                  </a:lnTo>
                  <a:lnTo>
                    <a:pt x="12" y="48"/>
                  </a:lnTo>
                  <a:lnTo>
                    <a:pt x="15" y="36"/>
                  </a:lnTo>
                  <a:lnTo>
                    <a:pt x="13" y="27"/>
                  </a:lnTo>
                  <a:lnTo>
                    <a:pt x="23" y="16"/>
                  </a:lnTo>
                  <a:lnTo>
                    <a:pt x="31" y="18"/>
                  </a:lnTo>
                  <a:lnTo>
                    <a:pt x="28" y="9"/>
                  </a:lnTo>
                  <a:lnTo>
                    <a:pt x="31" y="7"/>
                  </a:lnTo>
                  <a:lnTo>
                    <a:pt x="29" y="1"/>
                  </a:lnTo>
                  <a:lnTo>
                    <a:pt x="35" y="0"/>
                  </a:lnTo>
                  <a:lnTo>
                    <a:pt x="40" y="8"/>
                  </a:lnTo>
                  <a:lnTo>
                    <a:pt x="46" y="12"/>
                  </a:lnTo>
                  <a:lnTo>
                    <a:pt x="50" y="23"/>
                  </a:lnTo>
                  <a:lnTo>
                    <a:pt x="53" y="35"/>
                  </a:lnTo>
                  <a:lnTo>
                    <a:pt x="46" y="48"/>
                  </a:lnTo>
                  <a:lnTo>
                    <a:pt x="49" y="65"/>
                  </a:lnTo>
                  <a:lnTo>
                    <a:pt x="60" y="62"/>
                  </a:lnTo>
                  <a:lnTo>
                    <a:pt x="66" y="76"/>
                  </a:lnTo>
                  <a:lnTo>
                    <a:pt x="73" y="78"/>
                  </a:lnTo>
                  <a:lnTo>
                    <a:pt x="73" y="90"/>
                  </a:lnTo>
                  <a:lnTo>
                    <a:pt x="83" y="95"/>
                  </a:lnTo>
                  <a:lnTo>
                    <a:pt x="88" y="99"/>
                  </a:lnTo>
                  <a:lnTo>
                    <a:pt x="95" y="93"/>
                  </a:lnTo>
                  <a:lnTo>
                    <a:pt x="97" y="100"/>
                  </a:lnTo>
                  <a:lnTo>
                    <a:pt x="90" y="110"/>
                  </a:lnTo>
                  <a:lnTo>
                    <a:pt x="89" y="11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6" name="Freeform 100">
              <a:extLst>
                <a:ext uri="{FF2B5EF4-FFF2-40B4-BE49-F238E27FC236}">
                  <a16:creationId xmlns:a16="http://schemas.microsoft.com/office/drawing/2014/main" id="{5447851C-FFBB-B458-D028-0C972E40CE16}"/>
                </a:ext>
              </a:extLst>
            </p:cNvPr>
            <p:cNvSpPr>
              <a:spLocks/>
            </p:cNvSpPr>
            <p:nvPr/>
          </p:nvSpPr>
          <p:spPr bwMode="auto">
            <a:xfrm>
              <a:off x="6148388" y="2397125"/>
              <a:ext cx="173038" cy="349250"/>
            </a:xfrm>
            <a:custGeom>
              <a:avLst/>
              <a:gdLst>
                <a:gd name="T0" fmla="*/ 56 w 109"/>
                <a:gd name="T1" fmla="*/ 193 h 220"/>
                <a:gd name="T2" fmla="*/ 65 w 109"/>
                <a:gd name="T3" fmla="*/ 186 h 220"/>
                <a:gd name="T4" fmla="*/ 77 w 109"/>
                <a:gd name="T5" fmla="*/ 185 h 220"/>
                <a:gd name="T6" fmla="*/ 72 w 109"/>
                <a:gd name="T7" fmla="*/ 176 h 220"/>
                <a:gd name="T8" fmla="*/ 88 w 109"/>
                <a:gd name="T9" fmla="*/ 164 h 220"/>
                <a:gd name="T10" fmla="*/ 87 w 109"/>
                <a:gd name="T11" fmla="*/ 145 h 220"/>
                <a:gd name="T12" fmla="*/ 83 w 109"/>
                <a:gd name="T13" fmla="*/ 135 h 220"/>
                <a:gd name="T14" fmla="*/ 83 w 109"/>
                <a:gd name="T15" fmla="*/ 121 h 220"/>
                <a:gd name="T16" fmla="*/ 77 w 109"/>
                <a:gd name="T17" fmla="*/ 110 h 220"/>
                <a:gd name="T18" fmla="*/ 67 w 109"/>
                <a:gd name="T19" fmla="*/ 100 h 220"/>
                <a:gd name="T20" fmla="*/ 58 w 109"/>
                <a:gd name="T21" fmla="*/ 87 h 220"/>
                <a:gd name="T22" fmla="*/ 45 w 109"/>
                <a:gd name="T23" fmla="*/ 70 h 220"/>
                <a:gd name="T24" fmla="*/ 30 w 109"/>
                <a:gd name="T25" fmla="*/ 62 h 220"/>
                <a:gd name="T26" fmla="*/ 32 w 109"/>
                <a:gd name="T27" fmla="*/ 56 h 220"/>
                <a:gd name="T28" fmla="*/ 37 w 109"/>
                <a:gd name="T29" fmla="*/ 52 h 220"/>
                <a:gd name="T30" fmla="*/ 31 w 109"/>
                <a:gd name="T31" fmla="*/ 40 h 220"/>
                <a:gd name="T32" fmla="*/ 18 w 109"/>
                <a:gd name="T33" fmla="*/ 40 h 220"/>
                <a:gd name="T34" fmla="*/ 9 w 109"/>
                <a:gd name="T35" fmla="*/ 26 h 220"/>
                <a:gd name="T36" fmla="*/ 0 w 109"/>
                <a:gd name="T37" fmla="*/ 15 h 220"/>
                <a:gd name="T38" fmla="*/ 6 w 109"/>
                <a:gd name="T39" fmla="*/ 11 h 220"/>
                <a:gd name="T40" fmla="*/ 13 w 109"/>
                <a:gd name="T41" fmla="*/ 11 h 220"/>
                <a:gd name="T42" fmla="*/ 23 w 109"/>
                <a:gd name="T43" fmla="*/ 9 h 220"/>
                <a:gd name="T44" fmla="*/ 31 w 109"/>
                <a:gd name="T45" fmla="*/ 0 h 220"/>
                <a:gd name="T46" fmla="*/ 37 w 109"/>
                <a:gd name="T47" fmla="*/ 5 h 220"/>
                <a:gd name="T48" fmla="*/ 48 w 109"/>
                <a:gd name="T49" fmla="*/ 8 h 220"/>
                <a:gd name="T50" fmla="*/ 48 w 109"/>
                <a:gd name="T51" fmla="*/ 16 h 220"/>
                <a:gd name="T52" fmla="*/ 55 w 109"/>
                <a:gd name="T53" fmla="*/ 22 h 220"/>
                <a:gd name="T54" fmla="*/ 67 w 109"/>
                <a:gd name="T55" fmla="*/ 25 h 220"/>
                <a:gd name="T56" fmla="*/ 56 w 109"/>
                <a:gd name="T57" fmla="*/ 38 h 220"/>
                <a:gd name="T58" fmla="*/ 50 w 109"/>
                <a:gd name="T59" fmla="*/ 54 h 220"/>
                <a:gd name="T60" fmla="*/ 50 w 109"/>
                <a:gd name="T61" fmla="*/ 64 h 220"/>
                <a:gd name="T62" fmla="*/ 62 w 109"/>
                <a:gd name="T63" fmla="*/ 79 h 220"/>
                <a:gd name="T64" fmla="*/ 76 w 109"/>
                <a:gd name="T65" fmla="*/ 99 h 220"/>
                <a:gd name="T66" fmla="*/ 88 w 109"/>
                <a:gd name="T67" fmla="*/ 107 h 220"/>
                <a:gd name="T68" fmla="*/ 97 w 109"/>
                <a:gd name="T69" fmla="*/ 119 h 220"/>
                <a:gd name="T70" fmla="*/ 107 w 109"/>
                <a:gd name="T71" fmla="*/ 146 h 220"/>
                <a:gd name="T72" fmla="*/ 109 w 109"/>
                <a:gd name="T73" fmla="*/ 173 h 220"/>
                <a:gd name="T74" fmla="*/ 100 w 109"/>
                <a:gd name="T75" fmla="*/ 183 h 220"/>
                <a:gd name="T76" fmla="*/ 89 w 109"/>
                <a:gd name="T77" fmla="*/ 193 h 220"/>
                <a:gd name="T78" fmla="*/ 81 w 109"/>
                <a:gd name="T79" fmla="*/ 206 h 220"/>
                <a:gd name="T80" fmla="*/ 68 w 109"/>
                <a:gd name="T81" fmla="*/ 220 h 220"/>
                <a:gd name="T82" fmla="*/ 64 w 109"/>
                <a:gd name="T83" fmla="*/ 210 h 220"/>
                <a:gd name="T84" fmla="*/ 66 w 109"/>
                <a:gd name="T85" fmla="*/ 200 h 220"/>
                <a:gd name="T86" fmla="*/ 56 w 109"/>
                <a:gd name="T87" fmla="*/ 193 h 2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09" h="220">
                  <a:moveTo>
                    <a:pt x="56" y="193"/>
                  </a:moveTo>
                  <a:lnTo>
                    <a:pt x="65" y="186"/>
                  </a:lnTo>
                  <a:lnTo>
                    <a:pt x="77" y="185"/>
                  </a:lnTo>
                  <a:lnTo>
                    <a:pt x="72" y="176"/>
                  </a:lnTo>
                  <a:lnTo>
                    <a:pt x="88" y="164"/>
                  </a:lnTo>
                  <a:lnTo>
                    <a:pt x="87" y="145"/>
                  </a:lnTo>
                  <a:lnTo>
                    <a:pt x="83" y="135"/>
                  </a:lnTo>
                  <a:lnTo>
                    <a:pt x="83" y="121"/>
                  </a:lnTo>
                  <a:lnTo>
                    <a:pt x="77" y="110"/>
                  </a:lnTo>
                  <a:lnTo>
                    <a:pt x="67" y="100"/>
                  </a:lnTo>
                  <a:lnTo>
                    <a:pt x="58" y="87"/>
                  </a:lnTo>
                  <a:lnTo>
                    <a:pt x="45" y="70"/>
                  </a:lnTo>
                  <a:lnTo>
                    <a:pt x="30" y="62"/>
                  </a:lnTo>
                  <a:lnTo>
                    <a:pt x="32" y="56"/>
                  </a:lnTo>
                  <a:lnTo>
                    <a:pt x="37" y="52"/>
                  </a:lnTo>
                  <a:lnTo>
                    <a:pt x="31" y="40"/>
                  </a:lnTo>
                  <a:lnTo>
                    <a:pt x="18" y="40"/>
                  </a:lnTo>
                  <a:lnTo>
                    <a:pt x="9" y="26"/>
                  </a:lnTo>
                  <a:lnTo>
                    <a:pt x="0" y="15"/>
                  </a:lnTo>
                  <a:lnTo>
                    <a:pt x="6" y="11"/>
                  </a:lnTo>
                  <a:lnTo>
                    <a:pt x="13" y="11"/>
                  </a:lnTo>
                  <a:lnTo>
                    <a:pt x="23" y="9"/>
                  </a:lnTo>
                  <a:lnTo>
                    <a:pt x="31" y="0"/>
                  </a:lnTo>
                  <a:lnTo>
                    <a:pt x="37" y="5"/>
                  </a:lnTo>
                  <a:lnTo>
                    <a:pt x="48" y="8"/>
                  </a:lnTo>
                  <a:lnTo>
                    <a:pt x="48" y="16"/>
                  </a:lnTo>
                  <a:lnTo>
                    <a:pt x="55" y="22"/>
                  </a:lnTo>
                  <a:lnTo>
                    <a:pt x="67" y="25"/>
                  </a:lnTo>
                  <a:lnTo>
                    <a:pt x="56" y="38"/>
                  </a:lnTo>
                  <a:lnTo>
                    <a:pt x="50" y="54"/>
                  </a:lnTo>
                  <a:lnTo>
                    <a:pt x="50" y="64"/>
                  </a:lnTo>
                  <a:lnTo>
                    <a:pt x="62" y="79"/>
                  </a:lnTo>
                  <a:lnTo>
                    <a:pt x="76" y="99"/>
                  </a:lnTo>
                  <a:lnTo>
                    <a:pt x="88" y="107"/>
                  </a:lnTo>
                  <a:lnTo>
                    <a:pt x="97" y="119"/>
                  </a:lnTo>
                  <a:lnTo>
                    <a:pt x="107" y="146"/>
                  </a:lnTo>
                  <a:lnTo>
                    <a:pt x="109" y="173"/>
                  </a:lnTo>
                  <a:lnTo>
                    <a:pt x="100" y="183"/>
                  </a:lnTo>
                  <a:lnTo>
                    <a:pt x="89" y="193"/>
                  </a:lnTo>
                  <a:lnTo>
                    <a:pt x="81" y="206"/>
                  </a:lnTo>
                  <a:lnTo>
                    <a:pt x="68" y="220"/>
                  </a:lnTo>
                  <a:lnTo>
                    <a:pt x="64" y="210"/>
                  </a:lnTo>
                  <a:lnTo>
                    <a:pt x="66" y="200"/>
                  </a:lnTo>
                  <a:lnTo>
                    <a:pt x="56" y="19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7" name="Freeform 101">
              <a:extLst>
                <a:ext uri="{FF2B5EF4-FFF2-40B4-BE49-F238E27FC236}">
                  <a16:creationId xmlns:a16="http://schemas.microsoft.com/office/drawing/2014/main" id="{19745F23-2CD9-2EA3-4DD9-841EF77C22B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46825" y="1908175"/>
              <a:ext cx="80963" cy="130175"/>
            </a:xfrm>
            <a:custGeom>
              <a:avLst/>
              <a:gdLst>
                <a:gd name="T0" fmla="*/ 41 w 51"/>
                <a:gd name="T1" fmla="*/ 10 h 82"/>
                <a:gd name="T2" fmla="*/ 41 w 51"/>
                <a:gd name="T3" fmla="*/ 10 h 82"/>
                <a:gd name="T4" fmla="*/ 38 w 51"/>
                <a:gd name="T5" fmla="*/ 7 h 82"/>
                <a:gd name="T6" fmla="*/ 41 w 51"/>
                <a:gd name="T7" fmla="*/ 10 h 82"/>
                <a:gd name="T8" fmla="*/ 37 w 51"/>
                <a:gd name="T9" fmla="*/ 10 h 82"/>
                <a:gd name="T10" fmla="*/ 36 w 51"/>
                <a:gd name="T11" fmla="*/ 15 h 82"/>
                <a:gd name="T12" fmla="*/ 37 w 51"/>
                <a:gd name="T13" fmla="*/ 21 h 82"/>
                <a:gd name="T14" fmla="*/ 43 w 51"/>
                <a:gd name="T15" fmla="*/ 30 h 82"/>
                <a:gd name="T16" fmla="*/ 40 w 51"/>
                <a:gd name="T17" fmla="*/ 35 h 82"/>
                <a:gd name="T18" fmla="*/ 40 w 51"/>
                <a:gd name="T19" fmla="*/ 37 h 82"/>
                <a:gd name="T20" fmla="*/ 39 w 51"/>
                <a:gd name="T21" fmla="*/ 41 h 82"/>
                <a:gd name="T22" fmla="*/ 35 w 51"/>
                <a:gd name="T23" fmla="*/ 45 h 82"/>
                <a:gd name="T24" fmla="*/ 32 w 51"/>
                <a:gd name="T25" fmla="*/ 49 h 82"/>
                <a:gd name="T26" fmla="*/ 37 w 51"/>
                <a:gd name="T27" fmla="*/ 56 h 82"/>
                <a:gd name="T28" fmla="*/ 36 w 51"/>
                <a:gd name="T29" fmla="*/ 57 h 82"/>
                <a:gd name="T30" fmla="*/ 41 w 51"/>
                <a:gd name="T31" fmla="*/ 59 h 82"/>
                <a:gd name="T32" fmla="*/ 50 w 51"/>
                <a:gd name="T33" fmla="*/ 65 h 82"/>
                <a:gd name="T34" fmla="*/ 51 w 51"/>
                <a:gd name="T35" fmla="*/ 69 h 82"/>
                <a:gd name="T36" fmla="*/ 48 w 51"/>
                <a:gd name="T37" fmla="*/ 70 h 82"/>
                <a:gd name="T38" fmla="*/ 41 w 51"/>
                <a:gd name="T39" fmla="*/ 71 h 82"/>
                <a:gd name="T40" fmla="*/ 41 w 51"/>
                <a:gd name="T41" fmla="*/ 79 h 82"/>
                <a:gd name="T42" fmla="*/ 37 w 51"/>
                <a:gd name="T43" fmla="*/ 78 h 82"/>
                <a:gd name="T44" fmla="*/ 37 w 51"/>
                <a:gd name="T45" fmla="*/ 80 h 82"/>
                <a:gd name="T46" fmla="*/ 30 w 51"/>
                <a:gd name="T47" fmla="*/ 78 h 82"/>
                <a:gd name="T48" fmla="*/ 30 w 51"/>
                <a:gd name="T49" fmla="*/ 80 h 82"/>
                <a:gd name="T50" fmla="*/ 28 w 51"/>
                <a:gd name="T51" fmla="*/ 82 h 82"/>
                <a:gd name="T52" fmla="*/ 26 w 51"/>
                <a:gd name="T53" fmla="*/ 79 h 82"/>
                <a:gd name="T54" fmla="*/ 24 w 51"/>
                <a:gd name="T55" fmla="*/ 78 h 82"/>
                <a:gd name="T56" fmla="*/ 19 w 51"/>
                <a:gd name="T57" fmla="*/ 77 h 82"/>
                <a:gd name="T58" fmla="*/ 18 w 51"/>
                <a:gd name="T59" fmla="*/ 69 h 82"/>
                <a:gd name="T60" fmla="*/ 19 w 51"/>
                <a:gd name="T61" fmla="*/ 67 h 82"/>
                <a:gd name="T62" fmla="*/ 17 w 51"/>
                <a:gd name="T63" fmla="*/ 65 h 82"/>
                <a:gd name="T64" fmla="*/ 15 w 51"/>
                <a:gd name="T65" fmla="*/ 57 h 82"/>
                <a:gd name="T66" fmla="*/ 13 w 51"/>
                <a:gd name="T67" fmla="*/ 54 h 82"/>
                <a:gd name="T68" fmla="*/ 7 w 51"/>
                <a:gd name="T69" fmla="*/ 52 h 82"/>
                <a:gd name="T70" fmla="*/ 0 w 51"/>
                <a:gd name="T71" fmla="*/ 50 h 82"/>
                <a:gd name="T72" fmla="*/ 2 w 51"/>
                <a:gd name="T73" fmla="*/ 39 h 82"/>
                <a:gd name="T74" fmla="*/ 8 w 51"/>
                <a:gd name="T75" fmla="*/ 30 h 82"/>
                <a:gd name="T76" fmla="*/ 8 w 51"/>
                <a:gd name="T77" fmla="*/ 19 h 82"/>
                <a:gd name="T78" fmla="*/ 15 w 51"/>
                <a:gd name="T79" fmla="*/ 24 h 82"/>
                <a:gd name="T80" fmla="*/ 24 w 51"/>
                <a:gd name="T81" fmla="*/ 24 h 82"/>
                <a:gd name="T82" fmla="*/ 18 w 51"/>
                <a:gd name="T83" fmla="*/ 16 h 82"/>
                <a:gd name="T84" fmla="*/ 28 w 51"/>
                <a:gd name="T85" fmla="*/ 8 h 82"/>
                <a:gd name="T86" fmla="*/ 26 w 51"/>
                <a:gd name="T87" fmla="*/ 0 h 82"/>
                <a:gd name="T88" fmla="*/ 38 w 51"/>
                <a:gd name="T89" fmla="*/ 7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51" h="82">
                  <a:moveTo>
                    <a:pt x="41" y="10"/>
                  </a:moveTo>
                  <a:lnTo>
                    <a:pt x="41" y="10"/>
                  </a:lnTo>
                  <a:close/>
                  <a:moveTo>
                    <a:pt x="38" y="7"/>
                  </a:moveTo>
                  <a:lnTo>
                    <a:pt x="41" y="10"/>
                  </a:lnTo>
                  <a:lnTo>
                    <a:pt x="37" y="10"/>
                  </a:lnTo>
                  <a:lnTo>
                    <a:pt x="36" y="15"/>
                  </a:lnTo>
                  <a:lnTo>
                    <a:pt x="37" y="21"/>
                  </a:lnTo>
                  <a:lnTo>
                    <a:pt x="43" y="30"/>
                  </a:lnTo>
                  <a:lnTo>
                    <a:pt x="40" y="35"/>
                  </a:lnTo>
                  <a:lnTo>
                    <a:pt x="40" y="37"/>
                  </a:lnTo>
                  <a:lnTo>
                    <a:pt x="39" y="41"/>
                  </a:lnTo>
                  <a:lnTo>
                    <a:pt x="35" y="45"/>
                  </a:lnTo>
                  <a:lnTo>
                    <a:pt x="32" y="49"/>
                  </a:lnTo>
                  <a:lnTo>
                    <a:pt x="37" y="56"/>
                  </a:lnTo>
                  <a:lnTo>
                    <a:pt x="36" y="57"/>
                  </a:lnTo>
                  <a:lnTo>
                    <a:pt x="41" y="59"/>
                  </a:lnTo>
                  <a:lnTo>
                    <a:pt x="50" y="65"/>
                  </a:lnTo>
                  <a:lnTo>
                    <a:pt x="51" y="69"/>
                  </a:lnTo>
                  <a:lnTo>
                    <a:pt x="48" y="70"/>
                  </a:lnTo>
                  <a:lnTo>
                    <a:pt x="41" y="71"/>
                  </a:lnTo>
                  <a:lnTo>
                    <a:pt x="41" y="79"/>
                  </a:lnTo>
                  <a:lnTo>
                    <a:pt x="37" y="78"/>
                  </a:lnTo>
                  <a:lnTo>
                    <a:pt x="37" y="80"/>
                  </a:lnTo>
                  <a:lnTo>
                    <a:pt x="30" y="78"/>
                  </a:lnTo>
                  <a:lnTo>
                    <a:pt x="30" y="80"/>
                  </a:lnTo>
                  <a:lnTo>
                    <a:pt x="28" y="82"/>
                  </a:lnTo>
                  <a:lnTo>
                    <a:pt x="26" y="79"/>
                  </a:lnTo>
                  <a:lnTo>
                    <a:pt x="24" y="78"/>
                  </a:lnTo>
                  <a:lnTo>
                    <a:pt x="19" y="77"/>
                  </a:lnTo>
                  <a:lnTo>
                    <a:pt x="18" y="69"/>
                  </a:lnTo>
                  <a:lnTo>
                    <a:pt x="19" y="67"/>
                  </a:lnTo>
                  <a:lnTo>
                    <a:pt x="17" y="65"/>
                  </a:lnTo>
                  <a:lnTo>
                    <a:pt x="15" y="57"/>
                  </a:lnTo>
                  <a:lnTo>
                    <a:pt x="13" y="54"/>
                  </a:lnTo>
                  <a:lnTo>
                    <a:pt x="7" y="52"/>
                  </a:lnTo>
                  <a:lnTo>
                    <a:pt x="0" y="50"/>
                  </a:lnTo>
                  <a:lnTo>
                    <a:pt x="2" y="39"/>
                  </a:lnTo>
                  <a:lnTo>
                    <a:pt x="8" y="30"/>
                  </a:lnTo>
                  <a:lnTo>
                    <a:pt x="8" y="19"/>
                  </a:lnTo>
                  <a:lnTo>
                    <a:pt x="15" y="24"/>
                  </a:lnTo>
                  <a:lnTo>
                    <a:pt x="24" y="24"/>
                  </a:lnTo>
                  <a:lnTo>
                    <a:pt x="18" y="16"/>
                  </a:lnTo>
                  <a:lnTo>
                    <a:pt x="28" y="8"/>
                  </a:lnTo>
                  <a:lnTo>
                    <a:pt x="26" y="0"/>
                  </a:lnTo>
                  <a:lnTo>
                    <a:pt x="38" y="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8" name="Freeform 102">
              <a:extLst>
                <a:ext uri="{FF2B5EF4-FFF2-40B4-BE49-F238E27FC236}">
                  <a16:creationId xmlns:a16="http://schemas.microsoft.com/office/drawing/2014/main" id="{7DEBE4C0-A5FB-7D61-D0C5-E9B6F8A7295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46825" y="1908175"/>
              <a:ext cx="80963" cy="130175"/>
            </a:xfrm>
            <a:custGeom>
              <a:avLst/>
              <a:gdLst>
                <a:gd name="T0" fmla="*/ 41 w 51"/>
                <a:gd name="T1" fmla="*/ 10 h 82"/>
                <a:gd name="T2" fmla="*/ 41 w 51"/>
                <a:gd name="T3" fmla="*/ 10 h 82"/>
                <a:gd name="T4" fmla="*/ 38 w 51"/>
                <a:gd name="T5" fmla="*/ 7 h 82"/>
                <a:gd name="T6" fmla="*/ 41 w 51"/>
                <a:gd name="T7" fmla="*/ 10 h 82"/>
                <a:gd name="T8" fmla="*/ 37 w 51"/>
                <a:gd name="T9" fmla="*/ 10 h 82"/>
                <a:gd name="T10" fmla="*/ 36 w 51"/>
                <a:gd name="T11" fmla="*/ 15 h 82"/>
                <a:gd name="T12" fmla="*/ 37 w 51"/>
                <a:gd name="T13" fmla="*/ 21 h 82"/>
                <a:gd name="T14" fmla="*/ 43 w 51"/>
                <a:gd name="T15" fmla="*/ 30 h 82"/>
                <a:gd name="T16" fmla="*/ 40 w 51"/>
                <a:gd name="T17" fmla="*/ 35 h 82"/>
                <a:gd name="T18" fmla="*/ 40 w 51"/>
                <a:gd name="T19" fmla="*/ 37 h 82"/>
                <a:gd name="T20" fmla="*/ 39 w 51"/>
                <a:gd name="T21" fmla="*/ 41 h 82"/>
                <a:gd name="T22" fmla="*/ 35 w 51"/>
                <a:gd name="T23" fmla="*/ 45 h 82"/>
                <a:gd name="T24" fmla="*/ 32 w 51"/>
                <a:gd name="T25" fmla="*/ 49 h 82"/>
                <a:gd name="T26" fmla="*/ 37 w 51"/>
                <a:gd name="T27" fmla="*/ 56 h 82"/>
                <a:gd name="T28" fmla="*/ 36 w 51"/>
                <a:gd name="T29" fmla="*/ 57 h 82"/>
                <a:gd name="T30" fmla="*/ 41 w 51"/>
                <a:gd name="T31" fmla="*/ 59 h 82"/>
                <a:gd name="T32" fmla="*/ 50 w 51"/>
                <a:gd name="T33" fmla="*/ 65 h 82"/>
                <a:gd name="T34" fmla="*/ 51 w 51"/>
                <a:gd name="T35" fmla="*/ 69 h 82"/>
                <a:gd name="T36" fmla="*/ 48 w 51"/>
                <a:gd name="T37" fmla="*/ 70 h 82"/>
                <a:gd name="T38" fmla="*/ 41 w 51"/>
                <a:gd name="T39" fmla="*/ 71 h 82"/>
                <a:gd name="T40" fmla="*/ 41 w 51"/>
                <a:gd name="T41" fmla="*/ 79 h 82"/>
                <a:gd name="T42" fmla="*/ 37 w 51"/>
                <a:gd name="T43" fmla="*/ 78 h 82"/>
                <a:gd name="T44" fmla="*/ 37 w 51"/>
                <a:gd name="T45" fmla="*/ 80 h 82"/>
                <a:gd name="T46" fmla="*/ 30 w 51"/>
                <a:gd name="T47" fmla="*/ 78 h 82"/>
                <a:gd name="T48" fmla="*/ 30 w 51"/>
                <a:gd name="T49" fmla="*/ 80 h 82"/>
                <a:gd name="T50" fmla="*/ 28 w 51"/>
                <a:gd name="T51" fmla="*/ 82 h 82"/>
                <a:gd name="T52" fmla="*/ 26 w 51"/>
                <a:gd name="T53" fmla="*/ 79 h 82"/>
                <a:gd name="T54" fmla="*/ 24 w 51"/>
                <a:gd name="T55" fmla="*/ 78 h 82"/>
                <a:gd name="T56" fmla="*/ 19 w 51"/>
                <a:gd name="T57" fmla="*/ 77 h 82"/>
                <a:gd name="T58" fmla="*/ 18 w 51"/>
                <a:gd name="T59" fmla="*/ 69 h 82"/>
                <a:gd name="T60" fmla="*/ 19 w 51"/>
                <a:gd name="T61" fmla="*/ 67 h 82"/>
                <a:gd name="T62" fmla="*/ 17 w 51"/>
                <a:gd name="T63" fmla="*/ 65 h 82"/>
                <a:gd name="T64" fmla="*/ 15 w 51"/>
                <a:gd name="T65" fmla="*/ 57 h 82"/>
                <a:gd name="T66" fmla="*/ 13 w 51"/>
                <a:gd name="T67" fmla="*/ 54 h 82"/>
                <a:gd name="T68" fmla="*/ 7 w 51"/>
                <a:gd name="T69" fmla="*/ 52 h 82"/>
                <a:gd name="T70" fmla="*/ 0 w 51"/>
                <a:gd name="T71" fmla="*/ 50 h 82"/>
                <a:gd name="T72" fmla="*/ 2 w 51"/>
                <a:gd name="T73" fmla="*/ 39 h 82"/>
                <a:gd name="T74" fmla="*/ 8 w 51"/>
                <a:gd name="T75" fmla="*/ 30 h 82"/>
                <a:gd name="T76" fmla="*/ 8 w 51"/>
                <a:gd name="T77" fmla="*/ 19 h 82"/>
                <a:gd name="T78" fmla="*/ 15 w 51"/>
                <a:gd name="T79" fmla="*/ 24 h 82"/>
                <a:gd name="T80" fmla="*/ 24 w 51"/>
                <a:gd name="T81" fmla="*/ 24 h 82"/>
                <a:gd name="T82" fmla="*/ 18 w 51"/>
                <a:gd name="T83" fmla="*/ 16 h 82"/>
                <a:gd name="T84" fmla="*/ 28 w 51"/>
                <a:gd name="T85" fmla="*/ 8 h 82"/>
                <a:gd name="T86" fmla="*/ 26 w 51"/>
                <a:gd name="T87" fmla="*/ 0 h 82"/>
                <a:gd name="T88" fmla="*/ 38 w 51"/>
                <a:gd name="T89" fmla="*/ 7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51" h="82">
                  <a:moveTo>
                    <a:pt x="41" y="10"/>
                  </a:moveTo>
                  <a:lnTo>
                    <a:pt x="41" y="10"/>
                  </a:lnTo>
                  <a:moveTo>
                    <a:pt x="38" y="7"/>
                  </a:moveTo>
                  <a:lnTo>
                    <a:pt x="41" y="10"/>
                  </a:lnTo>
                  <a:lnTo>
                    <a:pt x="37" y="10"/>
                  </a:lnTo>
                  <a:lnTo>
                    <a:pt x="36" y="15"/>
                  </a:lnTo>
                  <a:lnTo>
                    <a:pt x="37" y="21"/>
                  </a:lnTo>
                  <a:lnTo>
                    <a:pt x="43" y="30"/>
                  </a:lnTo>
                  <a:lnTo>
                    <a:pt x="40" y="35"/>
                  </a:lnTo>
                  <a:lnTo>
                    <a:pt x="40" y="37"/>
                  </a:lnTo>
                  <a:lnTo>
                    <a:pt x="39" y="41"/>
                  </a:lnTo>
                  <a:lnTo>
                    <a:pt x="35" y="45"/>
                  </a:lnTo>
                  <a:lnTo>
                    <a:pt x="32" y="49"/>
                  </a:lnTo>
                  <a:lnTo>
                    <a:pt x="37" y="56"/>
                  </a:lnTo>
                  <a:lnTo>
                    <a:pt x="36" y="57"/>
                  </a:lnTo>
                  <a:lnTo>
                    <a:pt x="41" y="59"/>
                  </a:lnTo>
                  <a:lnTo>
                    <a:pt x="50" y="65"/>
                  </a:lnTo>
                  <a:lnTo>
                    <a:pt x="51" y="69"/>
                  </a:lnTo>
                  <a:lnTo>
                    <a:pt x="48" y="70"/>
                  </a:lnTo>
                  <a:lnTo>
                    <a:pt x="41" y="71"/>
                  </a:lnTo>
                  <a:lnTo>
                    <a:pt x="41" y="79"/>
                  </a:lnTo>
                  <a:lnTo>
                    <a:pt x="37" y="78"/>
                  </a:lnTo>
                  <a:lnTo>
                    <a:pt x="37" y="80"/>
                  </a:lnTo>
                  <a:lnTo>
                    <a:pt x="30" y="78"/>
                  </a:lnTo>
                  <a:lnTo>
                    <a:pt x="30" y="80"/>
                  </a:lnTo>
                  <a:lnTo>
                    <a:pt x="28" y="82"/>
                  </a:lnTo>
                  <a:lnTo>
                    <a:pt x="26" y="79"/>
                  </a:lnTo>
                  <a:lnTo>
                    <a:pt x="24" y="78"/>
                  </a:lnTo>
                  <a:lnTo>
                    <a:pt x="19" y="77"/>
                  </a:lnTo>
                  <a:lnTo>
                    <a:pt x="18" y="69"/>
                  </a:lnTo>
                  <a:lnTo>
                    <a:pt x="19" y="67"/>
                  </a:lnTo>
                  <a:lnTo>
                    <a:pt x="17" y="65"/>
                  </a:lnTo>
                  <a:lnTo>
                    <a:pt x="15" y="57"/>
                  </a:lnTo>
                  <a:lnTo>
                    <a:pt x="13" y="54"/>
                  </a:lnTo>
                  <a:lnTo>
                    <a:pt x="7" y="52"/>
                  </a:lnTo>
                  <a:lnTo>
                    <a:pt x="0" y="50"/>
                  </a:lnTo>
                  <a:lnTo>
                    <a:pt x="2" y="39"/>
                  </a:lnTo>
                  <a:lnTo>
                    <a:pt x="8" y="30"/>
                  </a:lnTo>
                  <a:lnTo>
                    <a:pt x="8" y="19"/>
                  </a:lnTo>
                  <a:lnTo>
                    <a:pt x="15" y="24"/>
                  </a:lnTo>
                  <a:lnTo>
                    <a:pt x="24" y="24"/>
                  </a:lnTo>
                  <a:lnTo>
                    <a:pt x="18" y="16"/>
                  </a:lnTo>
                  <a:lnTo>
                    <a:pt x="28" y="8"/>
                  </a:lnTo>
                  <a:lnTo>
                    <a:pt x="26" y="0"/>
                  </a:lnTo>
                  <a:lnTo>
                    <a:pt x="38" y="7"/>
                  </a:lnTo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9" name="Freeform 103">
              <a:extLst>
                <a:ext uri="{FF2B5EF4-FFF2-40B4-BE49-F238E27FC236}">
                  <a16:creationId xmlns:a16="http://schemas.microsoft.com/office/drawing/2014/main" id="{DF9EC3E5-AD6D-5947-AB63-6AD146E1B087}"/>
                </a:ext>
              </a:extLst>
            </p:cNvPr>
            <p:cNvSpPr>
              <a:spLocks/>
            </p:cNvSpPr>
            <p:nvPr/>
          </p:nvSpPr>
          <p:spPr bwMode="auto">
            <a:xfrm>
              <a:off x="6405563" y="2011363"/>
              <a:ext cx="77788" cy="103188"/>
            </a:xfrm>
            <a:custGeom>
              <a:avLst/>
              <a:gdLst>
                <a:gd name="T0" fmla="*/ 0 w 49"/>
                <a:gd name="T1" fmla="*/ 15 h 65"/>
                <a:gd name="T2" fmla="*/ 0 w 49"/>
                <a:gd name="T3" fmla="*/ 13 h 65"/>
                <a:gd name="T4" fmla="*/ 4 w 49"/>
                <a:gd name="T5" fmla="*/ 14 h 65"/>
                <a:gd name="T6" fmla="*/ 4 w 49"/>
                <a:gd name="T7" fmla="*/ 6 h 65"/>
                <a:gd name="T8" fmla="*/ 11 w 49"/>
                <a:gd name="T9" fmla="*/ 5 h 65"/>
                <a:gd name="T10" fmla="*/ 14 w 49"/>
                <a:gd name="T11" fmla="*/ 4 h 65"/>
                <a:gd name="T12" fmla="*/ 13 w 49"/>
                <a:gd name="T13" fmla="*/ 0 h 65"/>
                <a:gd name="T14" fmla="*/ 32 w 49"/>
                <a:gd name="T15" fmla="*/ 17 h 65"/>
                <a:gd name="T16" fmla="*/ 39 w 49"/>
                <a:gd name="T17" fmla="*/ 26 h 65"/>
                <a:gd name="T18" fmla="*/ 48 w 49"/>
                <a:gd name="T19" fmla="*/ 44 h 65"/>
                <a:gd name="T20" fmla="*/ 49 w 49"/>
                <a:gd name="T21" fmla="*/ 52 h 65"/>
                <a:gd name="T22" fmla="*/ 42 w 49"/>
                <a:gd name="T23" fmla="*/ 56 h 65"/>
                <a:gd name="T24" fmla="*/ 37 w 49"/>
                <a:gd name="T25" fmla="*/ 62 h 65"/>
                <a:gd name="T26" fmla="*/ 28 w 49"/>
                <a:gd name="T27" fmla="*/ 65 h 65"/>
                <a:gd name="T28" fmla="*/ 23 w 49"/>
                <a:gd name="T29" fmla="*/ 57 h 65"/>
                <a:gd name="T30" fmla="*/ 20 w 49"/>
                <a:gd name="T31" fmla="*/ 45 h 65"/>
                <a:gd name="T32" fmla="*/ 6 w 49"/>
                <a:gd name="T33" fmla="*/ 30 h 65"/>
                <a:gd name="T34" fmla="*/ 13 w 49"/>
                <a:gd name="T35" fmla="*/ 27 h 65"/>
                <a:gd name="T36" fmla="*/ 0 w 49"/>
                <a:gd name="T37" fmla="*/ 15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9" h="65">
                  <a:moveTo>
                    <a:pt x="0" y="15"/>
                  </a:moveTo>
                  <a:lnTo>
                    <a:pt x="0" y="13"/>
                  </a:lnTo>
                  <a:lnTo>
                    <a:pt x="4" y="14"/>
                  </a:lnTo>
                  <a:lnTo>
                    <a:pt x="4" y="6"/>
                  </a:lnTo>
                  <a:lnTo>
                    <a:pt x="11" y="5"/>
                  </a:lnTo>
                  <a:lnTo>
                    <a:pt x="14" y="4"/>
                  </a:lnTo>
                  <a:lnTo>
                    <a:pt x="13" y="0"/>
                  </a:lnTo>
                  <a:lnTo>
                    <a:pt x="32" y="17"/>
                  </a:lnTo>
                  <a:lnTo>
                    <a:pt x="39" y="26"/>
                  </a:lnTo>
                  <a:lnTo>
                    <a:pt x="48" y="44"/>
                  </a:lnTo>
                  <a:lnTo>
                    <a:pt x="49" y="52"/>
                  </a:lnTo>
                  <a:lnTo>
                    <a:pt x="42" y="56"/>
                  </a:lnTo>
                  <a:lnTo>
                    <a:pt x="37" y="62"/>
                  </a:lnTo>
                  <a:lnTo>
                    <a:pt x="28" y="65"/>
                  </a:lnTo>
                  <a:lnTo>
                    <a:pt x="23" y="57"/>
                  </a:lnTo>
                  <a:lnTo>
                    <a:pt x="20" y="45"/>
                  </a:lnTo>
                  <a:lnTo>
                    <a:pt x="6" y="30"/>
                  </a:lnTo>
                  <a:lnTo>
                    <a:pt x="13" y="27"/>
                  </a:lnTo>
                  <a:lnTo>
                    <a:pt x="0" y="1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0" name="Freeform 104">
              <a:extLst>
                <a:ext uri="{FF2B5EF4-FFF2-40B4-BE49-F238E27FC236}">
                  <a16:creationId xmlns:a16="http://schemas.microsoft.com/office/drawing/2014/main" id="{0A871A0E-3D74-8469-EF7F-8A1540E4855A}"/>
                </a:ext>
              </a:extLst>
            </p:cNvPr>
            <p:cNvSpPr>
              <a:spLocks/>
            </p:cNvSpPr>
            <p:nvPr/>
          </p:nvSpPr>
          <p:spPr bwMode="auto">
            <a:xfrm>
              <a:off x="5684838" y="1746250"/>
              <a:ext cx="496888" cy="227013"/>
            </a:xfrm>
            <a:custGeom>
              <a:avLst/>
              <a:gdLst>
                <a:gd name="T0" fmla="*/ 8 w 313"/>
                <a:gd name="T1" fmla="*/ 43 h 143"/>
                <a:gd name="T2" fmla="*/ 30 w 313"/>
                <a:gd name="T3" fmla="*/ 22 h 143"/>
                <a:gd name="T4" fmla="*/ 50 w 313"/>
                <a:gd name="T5" fmla="*/ 26 h 143"/>
                <a:gd name="T6" fmla="*/ 69 w 313"/>
                <a:gd name="T7" fmla="*/ 31 h 143"/>
                <a:gd name="T8" fmla="*/ 87 w 313"/>
                <a:gd name="T9" fmla="*/ 23 h 143"/>
                <a:gd name="T10" fmla="*/ 79 w 313"/>
                <a:gd name="T11" fmla="*/ 0 h 143"/>
                <a:gd name="T12" fmla="*/ 102 w 313"/>
                <a:gd name="T13" fmla="*/ 6 h 143"/>
                <a:gd name="T14" fmla="*/ 123 w 313"/>
                <a:gd name="T15" fmla="*/ 19 h 143"/>
                <a:gd name="T16" fmla="*/ 146 w 313"/>
                <a:gd name="T17" fmla="*/ 20 h 143"/>
                <a:gd name="T18" fmla="*/ 166 w 313"/>
                <a:gd name="T19" fmla="*/ 19 h 143"/>
                <a:gd name="T20" fmla="*/ 189 w 313"/>
                <a:gd name="T21" fmla="*/ 31 h 143"/>
                <a:gd name="T22" fmla="*/ 210 w 313"/>
                <a:gd name="T23" fmla="*/ 32 h 143"/>
                <a:gd name="T24" fmla="*/ 226 w 313"/>
                <a:gd name="T25" fmla="*/ 23 h 143"/>
                <a:gd name="T26" fmla="*/ 238 w 313"/>
                <a:gd name="T27" fmla="*/ 14 h 143"/>
                <a:gd name="T28" fmla="*/ 256 w 313"/>
                <a:gd name="T29" fmla="*/ 16 h 143"/>
                <a:gd name="T30" fmla="*/ 262 w 313"/>
                <a:gd name="T31" fmla="*/ 41 h 143"/>
                <a:gd name="T32" fmla="*/ 272 w 313"/>
                <a:gd name="T33" fmla="*/ 44 h 143"/>
                <a:gd name="T34" fmla="*/ 285 w 313"/>
                <a:gd name="T35" fmla="*/ 40 h 143"/>
                <a:gd name="T36" fmla="*/ 312 w 313"/>
                <a:gd name="T37" fmla="*/ 53 h 143"/>
                <a:gd name="T38" fmla="*/ 305 w 313"/>
                <a:gd name="T39" fmla="*/ 58 h 143"/>
                <a:gd name="T40" fmla="*/ 290 w 313"/>
                <a:gd name="T41" fmla="*/ 65 h 143"/>
                <a:gd name="T42" fmla="*/ 278 w 313"/>
                <a:gd name="T43" fmla="*/ 82 h 143"/>
                <a:gd name="T44" fmla="*/ 262 w 313"/>
                <a:gd name="T45" fmla="*/ 88 h 143"/>
                <a:gd name="T46" fmla="*/ 257 w 313"/>
                <a:gd name="T47" fmla="*/ 97 h 143"/>
                <a:gd name="T48" fmla="*/ 267 w 313"/>
                <a:gd name="T49" fmla="*/ 107 h 143"/>
                <a:gd name="T50" fmla="*/ 260 w 313"/>
                <a:gd name="T51" fmla="*/ 121 h 143"/>
                <a:gd name="T52" fmla="*/ 238 w 313"/>
                <a:gd name="T53" fmla="*/ 129 h 143"/>
                <a:gd name="T54" fmla="*/ 218 w 313"/>
                <a:gd name="T55" fmla="*/ 143 h 143"/>
                <a:gd name="T56" fmla="*/ 200 w 313"/>
                <a:gd name="T57" fmla="*/ 140 h 143"/>
                <a:gd name="T58" fmla="*/ 170 w 313"/>
                <a:gd name="T59" fmla="*/ 131 h 143"/>
                <a:gd name="T60" fmla="*/ 137 w 313"/>
                <a:gd name="T61" fmla="*/ 132 h 143"/>
                <a:gd name="T62" fmla="*/ 117 w 313"/>
                <a:gd name="T63" fmla="*/ 126 h 143"/>
                <a:gd name="T64" fmla="*/ 101 w 313"/>
                <a:gd name="T65" fmla="*/ 112 h 143"/>
                <a:gd name="T66" fmla="*/ 71 w 313"/>
                <a:gd name="T67" fmla="*/ 103 h 143"/>
                <a:gd name="T68" fmla="*/ 51 w 313"/>
                <a:gd name="T69" fmla="*/ 95 h 143"/>
                <a:gd name="T70" fmla="*/ 35 w 313"/>
                <a:gd name="T71" fmla="*/ 67 h 143"/>
                <a:gd name="T72" fmla="*/ 8 w 313"/>
                <a:gd name="T73" fmla="*/ 56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313" h="143">
                  <a:moveTo>
                    <a:pt x="0" y="47"/>
                  </a:moveTo>
                  <a:lnTo>
                    <a:pt x="8" y="43"/>
                  </a:lnTo>
                  <a:lnTo>
                    <a:pt x="20" y="30"/>
                  </a:lnTo>
                  <a:lnTo>
                    <a:pt x="30" y="22"/>
                  </a:lnTo>
                  <a:lnTo>
                    <a:pt x="40" y="26"/>
                  </a:lnTo>
                  <a:lnTo>
                    <a:pt x="50" y="26"/>
                  </a:lnTo>
                  <a:lnTo>
                    <a:pt x="60" y="31"/>
                  </a:lnTo>
                  <a:lnTo>
                    <a:pt x="69" y="31"/>
                  </a:lnTo>
                  <a:lnTo>
                    <a:pt x="84" y="33"/>
                  </a:lnTo>
                  <a:lnTo>
                    <a:pt x="87" y="23"/>
                  </a:lnTo>
                  <a:lnTo>
                    <a:pt x="79" y="16"/>
                  </a:lnTo>
                  <a:lnTo>
                    <a:pt x="79" y="0"/>
                  </a:lnTo>
                  <a:lnTo>
                    <a:pt x="93" y="5"/>
                  </a:lnTo>
                  <a:lnTo>
                    <a:pt x="102" y="6"/>
                  </a:lnTo>
                  <a:lnTo>
                    <a:pt x="114" y="8"/>
                  </a:lnTo>
                  <a:lnTo>
                    <a:pt x="123" y="19"/>
                  </a:lnTo>
                  <a:lnTo>
                    <a:pt x="139" y="23"/>
                  </a:lnTo>
                  <a:lnTo>
                    <a:pt x="146" y="20"/>
                  </a:lnTo>
                  <a:lnTo>
                    <a:pt x="156" y="18"/>
                  </a:lnTo>
                  <a:lnTo>
                    <a:pt x="166" y="19"/>
                  </a:lnTo>
                  <a:lnTo>
                    <a:pt x="179" y="25"/>
                  </a:lnTo>
                  <a:lnTo>
                    <a:pt x="189" y="31"/>
                  </a:lnTo>
                  <a:lnTo>
                    <a:pt x="197" y="30"/>
                  </a:lnTo>
                  <a:lnTo>
                    <a:pt x="210" y="32"/>
                  </a:lnTo>
                  <a:lnTo>
                    <a:pt x="216" y="27"/>
                  </a:lnTo>
                  <a:lnTo>
                    <a:pt x="226" y="23"/>
                  </a:lnTo>
                  <a:lnTo>
                    <a:pt x="233" y="12"/>
                  </a:lnTo>
                  <a:lnTo>
                    <a:pt x="238" y="14"/>
                  </a:lnTo>
                  <a:lnTo>
                    <a:pt x="246" y="18"/>
                  </a:lnTo>
                  <a:lnTo>
                    <a:pt x="256" y="16"/>
                  </a:lnTo>
                  <a:lnTo>
                    <a:pt x="259" y="27"/>
                  </a:lnTo>
                  <a:lnTo>
                    <a:pt x="262" y="41"/>
                  </a:lnTo>
                  <a:lnTo>
                    <a:pt x="269" y="47"/>
                  </a:lnTo>
                  <a:lnTo>
                    <a:pt x="272" y="44"/>
                  </a:lnTo>
                  <a:lnTo>
                    <a:pt x="283" y="47"/>
                  </a:lnTo>
                  <a:lnTo>
                    <a:pt x="285" y="40"/>
                  </a:lnTo>
                  <a:lnTo>
                    <a:pt x="296" y="44"/>
                  </a:lnTo>
                  <a:lnTo>
                    <a:pt x="312" y="53"/>
                  </a:lnTo>
                  <a:lnTo>
                    <a:pt x="313" y="59"/>
                  </a:lnTo>
                  <a:lnTo>
                    <a:pt x="305" y="58"/>
                  </a:lnTo>
                  <a:lnTo>
                    <a:pt x="293" y="60"/>
                  </a:lnTo>
                  <a:lnTo>
                    <a:pt x="290" y="65"/>
                  </a:lnTo>
                  <a:lnTo>
                    <a:pt x="289" y="75"/>
                  </a:lnTo>
                  <a:lnTo>
                    <a:pt x="278" y="82"/>
                  </a:lnTo>
                  <a:lnTo>
                    <a:pt x="273" y="91"/>
                  </a:lnTo>
                  <a:lnTo>
                    <a:pt x="262" y="88"/>
                  </a:lnTo>
                  <a:lnTo>
                    <a:pt x="257" y="87"/>
                  </a:lnTo>
                  <a:lnTo>
                    <a:pt x="257" y="97"/>
                  </a:lnTo>
                  <a:lnTo>
                    <a:pt x="262" y="103"/>
                  </a:lnTo>
                  <a:lnTo>
                    <a:pt x="267" y="107"/>
                  </a:lnTo>
                  <a:lnTo>
                    <a:pt x="263" y="113"/>
                  </a:lnTo>
                  <a:lnTo>
                    <a:pt x="260" y="121"/>
                  </a:lnTo>
                  <a:lnTo>
                    <a:pt x="252" y="127"/>
                  </a:lnTo>
                  <a:lnTo>
                    <a:pt x="238" y="129"/>
                  </a:lnTo>
                  <a:lnTo>
                    <a:pt x="225" y="135"/>
                  </a:lnTo>
                  <a:lnTo>
                    <a:pt x="218" y="143"/>
                  </a:lnTo>
                  <a:lnTo>
                    <a:pt x="212" y="139"/>
                  </a:lnTo>
                  <a:lnTo>
                    <a:pt x="200" y="140"/>
                  </a:lnTo>
                  <a:lnTo>
                    <a:pt x="181" y="132"/>
                  </a:lnTo>
                  <a:lnTo>
                    <a:pt x="170" y="131"/>
                  </a:lnTo>
                  <a:lnTo>
                    <a:pt x="159" y="135"/>
                  </a:lnTo>
                  <a:lnTo>
                    <a:pt x="137" y="132"/>
                  </a:lnTo>
                  <a:lnTo>
                    <a:pt x="127" y="134"/>
                  </a:lnTo>
                  <a:lnTo>
                    <a:pt x="117" y="126"/>
                  </a:lnTo>
                  <a:lnTo>
                    <a:pt x="106" y="113"/>
                  </a:lnTo>
                  <a:lnTo>
                    <a:pt x="101" y="112"/>
                  </a:lnTo>
                  <a:lnTo>
                    <a:pt x="84" y="104"/>
                  </a:lnTo>
                  <a:lnTo>
                    <a:pt x="71" y="103"/>
                  </a:lnTo>
                  <a:lnTo>
                    <a:pt x="58" y="101"/>
                  </a:lnTo>
                  <a:lnTo>
                    <a:pt x="51" y="95"/>
                  </a:lnTo>
                  <a:lnTo>
                    <a:pt x="48" y="78"/>
                  </a:lnTo>
                  <a:lnTo>
                    <a:pt x="35" y="67"/>
                  </a:lnTo>
                  <a:lnTo>
                    <a:pt x="19" y="63"/>
                  </a:lnTo>
                  <a:lnTo>
                    <a:pt x="8" y="56"/>
                  </a:lnTo>
                  <a:lnTo>
                    <a:pt x="0" y="4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1" name="Freeform 105">
              <a:extLst>
                <a:ext uri="{FF2B5EF4-FFF2-40B4-BE49-F238E27FC236}">
                  <a16:creationId xmlns:a16="http://schemas.microsoft.com/office/drawing/2014/main" id="{39514213-9FBF-FCB5-7DB3-7390C478F729}"/>
                </a:ext>
              </a:extLst>
            </p:cNvPr>
            <p:cNvSpPr>
              <a:spLocks/>
            </p:cNvSpPr>
            <p:nvPr/>
          </p:nvSpPr>
          <p:spPr bwMode="auto">
            <a:xfrm>
              <a:off x="5554663" y="2139950"/>
              <a:ext cx="477838" cy="627063"/>
            </a:xfrm>
            <a:custGeom>
              <a:avLst/>
              <a:gdLst>
                <a:gd name="T0" fmla="*/ 298 w 301"/>
                <a:gd name="T1" fmla="*/ 102 h 395"/>
                <a:gd name="T2" fmla="*/ 283 w 301"/>
                <a:gd name="T3" fmla="*/ 120 h 395"/>
                <a:gd name="T4" fmla="*/ 284 w 301"/>
                <a:gd name="T5" fmla="*/ 148 h 395"/>
                <a:gd name="T6" fmla="*/ 275 w 301"/>
                <a:gd name="T7" fmla="*/ 172 h 395"/>
                <a:gd name="T8" fmla="*/ 272 w 301"/>
                <a:gd name="T9" fmla="*/ 187 h 395"/>
                <a:gd name="T10" fmla="*/ 259 w 301"/>
                <a:gd name="T11" fmla="*/ 174 h 395"/>
                <a:gd name="T12" fmla="*/ 256 w 301"/>
                <a:gd name="T13" fmla="*/ 156 h 395"/>
                <a:gd name="T14" fmla="*/ 242 w 301"/>
                <a:gd name="T15" fmla="*/ 143 h 395"/>
                <a:gd name="T16" fmla="*/ 222 w 301"/>
                <a:gd name="T17" fmla="*/ 131 h 395"/>
                <a:gd name="T18" fmla="*/ 221 w 301"/>
                <a:gd name="T19" fmla="*/ 142 h 395"/>
                <a:gd name="T20" fmla="*/ 222 w 301"/>
                <a:gd name="T21" fmla="*/ 156 h 395"/>
                <a:gd name="T22" fmla="*/ 232 w 301"/>
                <a:gd name="T23" fmla="*/ 188 h 395"/>
                <a:gd name="T24" fmla="*/ 211 w 301"/>
                <a:gd name="T25" fmla="*/ 197 h 395"/>
                <a:gd name="T26" fmla="*/ 196 w 301"/>
                <a:gd name="T27" fmla="*/ 227 h 395"/>
                <a:gd name="T28" fmla="*/ 169 w 301"/>
                <a:gd name="T29" fmla="*/ 263 h 395"/>
                <a:gd name="T30" fmla="*/ 156 w 301"/>
                <a:gd name="T31" fmla="*/ 280 h 395"/>
                <a:gd name="T32" fmla="*/ 154 w 301"/>
                <a:gd name="T33" fmla="*/ 311 h 395"/>
                <a:gd name="T34" fmla="*/ 155 w 301"/>
                <a:gd name="T35" fmla="*/ 361 h 395"/>
                <a:gd name="T36" fmla="*/ 148 w 301"/>
                <a:gd name="T37" fmla="*/ 378 h 395"/>
                <a:gd name="T38" fmla="*/ 131 w 301"/>
                <a:gd name="T39" fmla="*/ 395 h 395"/>
                <a:gd name="T40" fmla="*/ 108 w 301"/>
                <a:gd name="T41" fmla="*/ 348 h 395"/>
                <a:gd name="T42" fmla="*/ 90 w 301"/>
                <a:gd name="T43" fmla="*/ 309 h 395"/>
                <a:gd name="T44" fmla="*/ 67 w 301"/>
                <a:gd name="T45" fmla="*/ 253 h 395"/>
                <a:gd name="T46" fmla="*/ 54 w 301"/>
                <a:gd name="T47" fmla="*/ 204 h 395"/>
                <a:gd name="T48" fmla="*/ 14 w 301"/>
                <a:gd name="T49" fmla="*/ 195 h 395"/>
                <a:gd name="T50" fmla="*/ 0 w 301"/>
                <a:gd name="T51" fmla="*/ 172 h 395"/>
                <a:gd name="T52" fmla="*/ 25 w 301"/>
                <a:gd name="T53" fmla="*/ 150 h 395"/>
                <a:gd name="T54" fmla="*/ 7 w 301"/>
                <a:gd name="T55" fmla="*/ 126 h 395"/>
                <a:gd name="T56" fmla="*/ 35 w 301"/>
                <a:gd name="T57" fmla="*/ 95 h 395"/>
                <a:gd name="T58" fmla="*/ 43 w 301"/>
                <a:gd name="T59" fmla="*/ 55 h 395"/>
                <a:gd name="T60" fmla="*/ 33 w 301"/>
                <a:gd name="T61" fmla="*/ 31 h 395"/>
                <a:gd name="T62" fmla="*/ 46 w 301"/>
                <a:gd name="T63" fmla="*/ 14 h 395"/>
                <a:gd name="T64" fmla="*/ 79 w 301"/>
                <a:gd name="T65" fmla="*/ 15 h 395"/>
                <a:gd name="T66" fmla="*/ 90 w 301"/>
                <a:gd name="T67" fmla="*/ 42 h 395"/>
                <a:gd name="T68" fmla="*/ 102 w 301"/>
                <a:gd name="T69" fmla="*/ 65 h 395"/>
                <a:gd name="T70" fmla="*/ 113 w 301"/>
                <a:gd name="T71" fmla="*/ 95 h 395"/>
                <a:gd name="T72" fmla="*/ 153 w 301"/>
                <a:gd name="T73" fmla="*/ 115 h 395"/>
                <a:gd name="T74" fmla="*/ 185 w 301"/>
                <a:gd name="T75" fmla="*/ 123 h 395"/>
                <a:gd name="T76" fmla="*/ 207 w 301"/>
                <a:gd name="T77" fmla="*/ 120 h 395"/>
                <a:gd name="T78" fmla="*/ 208 w 301"/>
                <a:gd name="T79" fmla="*/ 101 h 395"/>
                <a:gd name="T80" fmla="*/ 223 w 301"/>
                <a:gd name="T81" fmla="*/ 120 h 395"/>
                <a:gd name="T82" fmla="*/ 249 w 301"/>
                <a:gd name="T83" fmla="*/ 118 h 395"/>
                <a:gd name="T84" fmla="*/ 249 w 301"/>
                <a:gd name="T85" fmla="*/ 102 h 395"/>
                <a:gd name="T86" fmla="*/ 275 w 301"/>
                <a:gd name="T87" fmla="*/ 84 h 395"/>
                <a:gd name="T88" fmla="*/ 287 w 301"/>
                <a:gd name="T89" fmla="*/ 93 h 3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301" h="395">
                  <a:moveTo>
                    <a:pt x="299" y="94"/>
                  </a:moveTo>
                  <a:lnTo>
                    <a:pt x="301" y="100"/>
                  </a:lnTo>
                  <a:lnTo>
                    <a:pt x="298" y="102"/>
                  </a:lnTo>
                  <a:lnTo>
                    <a:pt x="301" y="111"/>
                  </a:lnTo>
                  <a:lnTo>
                    <a:pt x="293" y="109"/>
                  </a:lnTo>
                  <a:lnTo>
                    <a:pt x="283" y="120"/>
                  </a:lnTo>
                  <a:lnTo>
                    <a:pt x="285" y="129"/>
                  </a:lnTo>
                  <a:lnTo>
                    <a:pt x="282" y="141"/>
                  </a:lnTo>
                  <a:lnTo>
                    <a:pt x="284" y="148"/>
                  </a:lnTo>
                  <a:lnTo>
                    <a:pt x="282" y="160"/>
                  </a:lnTo>
                  <a:lnTo>
                    <a:pt x="273" y="158"/>
                  </a:lnTo>
                  <a:lnTo>
                    <a:pt x="275" y="172"/>
                  </a:lnTo>
                  <a:lnTo>
                    <a:pt x="274" y="177"/>
                  </a:lnTo>
                  <a:lnTo>
                    <a:pt x="276" y="183"/>
                  </a:lnTo>
                  <a:lnTo>
                    <a:pt x="272" y="187"/>
                  </a:lnTo>
                  <a:lnTo>
                    <a:pt x="261" y="164"/>
                  </a:lnTo>
                  <a:lnTo>
                    <a:pt x="259" y="164"/>
                  </a:lnTo>
                  <a:lnTo>
                    <a:pt x="259" y="174"/>
                  </a:lnTo>
                  <a:lnTo>
                    <a:pt x="251" y="166"/>
                  </a:lnTo>
                  <a:lnTo>
                    <a:pt x="252" y="158"/>
                  </a:lnTo>
                  <a:lnTo>
                    <a:pt x="256" y="156"/>
                  </a:lnTo>
                  <a:lnTo>
                    <a:pt x="259" y="144"/>
                  </a:lnTo>
                  <a:lnTo>
                    <a:pt x="252" y="142"/>
                  </a:lnTo>
                  <a:lnTo>
                    <a:pt x="242" y="143"/>
                  </a:lnTo>
                  <a:lnTo>
                    <a:pt x="231" y="141"/>
                  </a:lnTo>
                  <a:lnTo>
                    <a:pt x="228" y="131"/>
                  </a:lnTo>
                  <a:lnTo>
                    <a:pt x="222" y="131"/>
                  </a:lnTo>
                  <a:lnTo>
                    <a:pt x="212" y="124"/>
                  </a:lnTo>
                  <a:lnTo>
                    <a:pt x="211" y="134"/>
                  </a:lnTo>
                  <a:lnTo>
                    <a:pt x="221" y="142"/>
                  </a:lnTo>
                  <a:lnTo>
                    <a:pt x="216" y="148"/>
                  </a:lnTo>
                  <a:lnTo>
                    <a:pt x="215" y="153"/>
                  </a:lnTo>
                  <a:lnTo>
                    <a:pt x="222" y="156"/>
                  </a:lnTo>
                  <a:lnTo>
                    <a:pt x="222" y="166"/>
                  </a:lnTo>
                  <a:lnTo>
                    <a:pt x="228" y="176"/>
                  </a:lnTo>
                  <a:lnTo>
                    <a:pt x="232" y="188"/>
                  </a:lnTo>
                  <a:lnTo>
                    <a:pt x="232" y="194"/>
                  </a:lnTo>
                  <a:lnTo>
                    <a:pt x="224" y="194"/>
                  </a:lnTo>
                  <a:lnTo>
                    <a:pt x="211" y="197"/>
                  </a:lnTo>
                  <a:lnTo>
                    <a:pt x="215" y="208"/>
                  </a:lnTo>
                  <a:lnTo>
                    <a:pt x="210" y="217"/>
                  </a:lnTo>
                  <a:lnTo>
                    <a:pt x="196" y="227"/>
                  </a:lnTo>
                  <a:lnTo>
                    <a:pt x="186" y="245"/>
                  </a:lnTo>
                  <a:lnTo>
                    <a:pt x="179" y="254"/>
                  </a:lnTo>
                  <a:lnTo>
                    <a:pt x="169" y="263"/>
                  </a:lnTo>
                  <a:lnTo>
                    <a:pt x="170" y="271"/>
                  </a:lnTo>
                  <a:lnTo>
                    <a:pt x="166" y="274"/>
                  </a:lnTo>
                  <a:lnTo>
                    <a:pt x="156" y="280"/>
                  </a:lnTo>
                  <a:lnTo>
                    <a:pt x="152" y="281"/>
                  </a:lnTo>
                  <a:lnTo>
                    <a:pt x="150" y="292"/>
                  </a:lnTo>
                  <a:lnTo>
                    <a:pt x="154" y="311"/>
                  </a:lnTo>
                  <a:lnTo>
                    <a:pt x="156" y="323"/>
                  </a:lnTo>
                  <a:lnTo>
                    <a:pt x="153" y="336"/>
                  </a:lnTo>
                  <a:lnTo>
                    <a:pt x="155" y="361"/>
                  </a:lnTo>
                  <a:lnTo>
                    <a:pt x="150" y="361"/>
                  </a:lnTo>
                  <a:lnTo>
                    <a:pt x="145" y="372"/>
                  </a:lnTo>
                  <a:lnTo>
                    <a:pt x="148" y="378"/>
                  </a:lnTo>
                  <a:lnTo>
                    <a:pt x="139" y="381"/>
                  </a:lnTo>
                  <a:lnTo>
                    <a:pt x="135" y="392"/>
                  </a:lnTo>
                  <a:lnTo>
                    <a:pt x="131" y="395"/>
                  </a:lnTo>
                  <a:lnTo>
                    <a:pt x="120" y="382"/>
                  </a:lnTo>
                  <a:lnTo>
                    <a:pt x="113" y="362"/>
                  </a:lnTo>
                  <a:lnTo>
                    <a:pt x="108" y="348"/>
                  </a:lnTo>
                  <a:lnTo>
                    <a:pt x="103" y="341"/>
                  </a:lnTo>
                  <a:lnTo>
                    <a:pt x="96" y="327"/>
                  </a:lnTo>
                  <a:lnTo>
                    <a:pt x="90" y="309"/>
                  </a:lnTo>
                  <a:lnTo>
                    <a:pt x="88" y="301"/>
                  </a:lnTo>
                  <a:lnTo>
                    <a:pt x="76" y="281"/>
                  </a:lnTo>
                  <a:lnTo>
                    <a:pt x="67" y="253"/>
                  </a:lnTo>
                  <a:lnTo>
                    <a:pt x="62" y="235"/>
                  </a:lnTo>
                  <a:lnTo>
                    <a:pt x="58" y="217"/>
                  </a:lnTo>
                  <a:lnTo>
                    <a:pt x="54" y="204"/>
                  </a:lnTo>
                  <a:lnTo>
                    <a:pt x="40" y="213"/>
                  </a:lnTo>
                  <a:lnTo>
                    <a:pt x="32" y="211"/>
                  </a:lnTo>
                  <a:lnTo>
                    <a:pt x="14" y="195"/>
                  </a:lnTo>
                  <a:lnTo>
                    <a:pt x="19" y="189"/>
                  </a:lnTo>
                  <a:lnTo>
                    <a:pt x="14" y="184"/>
                  </a:lnTo>
                  <a:lnTo>
                    <a:pt x="0" y="172"/>
                  </a:lnTo>
                  <a:lnTo>
                    <a:pt x="5" y="162"/>
                  </a:lnTo>
                  <a:lnTo>
                    <a:pt x="30" y="162"/>
                  </a:lnTo>
                  <a:lnTo>
                    <a:pt x="25" y="150"/>
                  </a:lnTo>
                  <a:lnTo>
                    <a:pt x="18" y="142"/>
                  </a:lnTo>
                  <a:lnTo>
                    <a:pt x="14" y="131"/>
                  </a:lnTo>
                  <a:lnTo>
                    <a:pt x="7" y="126"/>
                  </a:lnTo>
                  <a:lnTo>
                    <a:pt x="14" y="110"/>
                  </a:lnTo>
                  <a:lnTo>
                    <a:pt x="27" y="110"/>
                  </a:lnTo>
                  <a:lnTo>
                    <a:pt x="35" y="95"/>
                  </a:lnTo>
                  <a:lnTo>
                    <a:pt x="38" y="80"/>
                  </a:lnTo>
                  <a:lnTo>
                    <a:pt x="45" y="65"/>
                  </a:lnTo>
                  <a:lnTo>
                    <a:pt x="43" y="55"/>
                  </a:lnTo>
                  <a:lnTo>
                    <a:pt x="49" y="47"/>
                  </a:lnTo>
                  <a:lnTo>
                    <a:pt x="38" y="40"/>
                  </a:lnTo>
                  <a:lnTo>
                    <a:pt x="33" y="31"/>
                  </a:lnTo>
                  <a:lnTo>
                    <a:pt x="25" y="19"/>
                  </a:lnTo>
                  <a:lnTo>
                    <a:pt x="30" y="12"/>
                  </a:lnTo>
                  <a:lnTo>
                    <a:pt x="46" y="14"/>
                  </a:lnTo>
                  <a:lnTo>
                    <a:pt x="57" y="12"/>
                  </a:lnTo>
                  <a:lnTo>
                    <a:pt x="64" y="0"/>
                  </a:lnTo>
                  <a:lnTo>
                    <a:pt x="79" y="15"/>
                  </a:lnTo>
                  <a:lnTo>
                    <a:pt x="81" y="28"/>
                  </a:lnTo>
                  <a:lnTo>
                    <a:pt x="88" y="35"/>
                  </a:lnTo>
                  <a:lnTo>
                    <a:pt x="90" y="42"/>
                  </a:lnTo>
                  <a:lnTo>
                    <a:pt x="81" y="41"/>
                  </a:lnTo>
                  <a:lnTo>
                    <a:pt x="89" y="56"/>
                  </a:lnTo>
                  <a:lnTo>
                    <a:pt x="102" y="65"/>
                  </a:lnTo>
                  <a:lnTo>
                    <a:pt x="119" y="75"/>
                  </a:lnTo>
                  <a:lnTo>
                    <a:pt x="114" y="80"/>
                  </a:lnTo>
                  <a:lnTo>
                    <a:pt x="113" y="95"/>
                  </a:lnTo>
                  <a:lnTo>
                    <a:pt x="125" y="100"/>
                  </a:lnTo>
                  <a:lnTo>
                    <a:pt x="136" y="106"/>
                  </a:lnTo>
                  <a:lnTo>
                    <a:pt x="153" y="115"/>
                  </a:lnTo>
                  <a:lnTo>
                    <a:pt x="168" y="116"/>
                  </a:lnTo>
                  <a:lnTo>
                    <a:pt x="176" y="122"/>
                  </a:lnTo>
                  <a:lnTo>
                    <a:pt x="185" y="123"/>
                  </a:lnTo>
                  <a:lnTo>
                    <a:pt x="198" y="127"/>
                  </a:lnTo>
                  <a:lnTo>
                    <a:pt x="207" y="126"/>
                  </a:lnTo>
                  <a:lnTo>
                    <a:pt x="207" y="120"/>
                  </a:lnTo>
                  <a:lnTo>
                    <a:pt x="204" y="110"/>
                  </a:lnTo>
                  <a:lnTo>
                    <a:pt x="202" y="105"/>
                  </a:lnTo>
                  <a:lnTo>
                    <a:pt x="208" y="101"/>
                  </a:lnTo>
                  <a:lnTo>
                    <a:pt x="211" y="112"/>
                  </a:lnTo>
                  <a:lnTo>
                    <a:pt x="212" y="116"/>
                  </a:lnTo>
                  <a:lnTo>
                    <a:pt x="223" y="120"/>
                  </a:lnTo>
                  <a:lnTo>
                    <a:pt x="230" y="118"/>
                  </a:lnTo>
                  <a:lnTo>
                    <a:pt x="240" y="118"/>
                  </a:lnTo>
                  <a:lnTo>
                    <a:pt x="249" y="118"/>
                  </a:lnTo>
                  <a:lnTo>
                    <a:pt x="246" y="109"/>
                  </a:lnTo>
                  <a:lnTo>
                    <a:pt x="241" y="104"/>
                  </a:lnTo>
                  <a:lnTo>
                    <a:pt x="249" y="102"/>
                  </a:lnTo>
                  <a:lnTo>
                    <a:pt x="255" y="90"/>
                  </a:lnTo>
                  <a:lnTo>
                    <a:pt x="265" y="80"/>
                  </a:lnTo>
                  <a:lnTo>
                    <a:pt x="275" y="84"/>
                  </a:lnTo>
                  <a:lnTo>
                    <a:pt x="281" y="77"/>
                  </a:lnTo>
                  <a:lnTo>
                    <a:pt x="288" y="86"/>
                  </a:lnTo>
                  <a:lnTo>
                    <a:pt x="287" y="93"/>
                  </a:lnTo>
                  <a:lnTo>
                    <a:pt x="299" y="9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2" name="Freeform 106">
              <a:extLst>
                <a:ext uri="{FF2B5EF4-FFF2-40B4-BE49-F238E27FC236}">
                  <a16:creationId xmlns:a16="http://schemas.microsoft.com/office/drawing/2014/main" id="{A4A3AE22-2E63-9624-8631-599E28B4B86B}"/>
                </a:ext>
              </a:extLst>
            </p:cNvPr>
            <p:cNvSpPr>
              <a:spLocks/>
            </p:cNvSpPr>
            <p:nvPr/>
          </p:nvSpPr>
          <p:spPr bwMode="auto">
            <a:xfrm>
              <a:off x="5889625" y="2336800"/>
              <a:ext cx="100013" cy="131763"/>
            </a:xfrm>
            <a:custGeom>
              <a:avLst/>
              <a:gdLst>
                <a:gd name="T0" fmla="*/ 61 w 63"/>
                <a:gd name="T1" fmla="*/ 63 h 83"/>
                <a:gd name="T2" fmla="*/ 63 w 63"/>
                <a:gd name="T3" fmla="*/ 73 h 83"/>
                <a:gd name="T4" fmla="*/ 59 w 63"/>
                <a:gd name="T5" fmla="*/ 72 h 83"/>
                <a:gd name="T6" fmla="*/ 62 w 63"/>
                <a:gd name="T7" fmla="*/ 83 h 83"/>
                <a:gd name="T8" fmla="*/ 57 w 63"/>
                <a:gd name="T9" fmla="*/ 75 h 83"/>
                <a:gd name="T10" fmla="*/ 55 w 63"/>
                <a:gd name="T11" fmla="*/ 69 h 83"/>
                <a:gd name="T12" fmla="*/ 51 w 63"/>
                <a:gd name="T13" fmla="*/ 61 h 83"/>
                <a:gd name="T14" fmla="*/ 45 w 63"/>
                <a:gd name="T15" fmla="*/ 53 h 83"/>
                <a:gd name="T16" fmla="*/ 35 w 63"/>
                <a:gd name="T17" fmla="*/ 53 h 83"/>
                <a:gd name="T18" fmla="*/ 38 w 63"/>
                <a:gd name="T19" fmla="*/ 59 h 83"/>
                <a:gd name="T20" fmla="*/ 35 w 63"/>
                <a:gd name="T21" fmla="*/ 68 h 83"/>
                <a:gd name="T22" fmla="*/ 30 w 63"/>
                <a:gd name="T23" fmla="*/ 64 h 83"/>
                <a:gd name="T24" fmla="*/ 29 w 63"/>
                <a:gd name="T25" fmla="*/ 68 h 83"/>
                <a:gd name="T26" fmla="*/ 26 w 63"/>
                <a:gd name="T27" fmla="*/ 65 h 83"/>
                <a:gd name="T28" fmla="*/ 21 w 63"/>
                <a:gd name="T29" fmla="*/ 64 h 83"/>
                <a:gd name="T30" fmla="*/ 17 w 63"/>
                <a:gd name="T31" fmla="*/ 52 h 83"/>
                <a:gd name="T32" fmla="*/ 11 w 63"/>
                <a:gd name="T33" fmla="*/ 42 h 83"/>
                <a:gd name="T34" fmla="*/ 11 w 63"/>
                <a:gd name="T35" fmla="*/ 32 h 83"/>
                <a:gd name="T36" fmla="*/ 4 w 63"/>
                <a:gd name="T37" fmla="*/ 29 h 83"/>
                <a:gd name="T38" fmla="*/ 5 w 63"/>
                <a:gd name="T39" fmla="*/ 24 h 83"/>
                <a:gd name="T40" fmla="*/ 10 w 63"/>
                <a:gd name="T41" fmla="*/ 18 h 83"/>
                <a:gd name="T42" fmla="*/ 0 w 63"/>
                <a:gd name="T43" fmla="*/ 10 h 83"/>
                <a:gd name="T44" fmla="*/ 1 w 63"/>
                <a:gd name="T45" fmla="*/ 0 h 83"/>
                <a:gd name="T46" fmla="*/ 11 w 63"/>
                <a:gd name="T47" fmla="*/ 7 h 83"/>
                <a:gd name="T48" fmla="*/ 17 w 63"/>
                <a:gd name="T49" fmla="*/ 7 h 83"/>
                <a:gd name="T50" fmla="*/ 20 w 63"/>
                <a:gd name="T51" fmla="*/ 17 h 83"/>
                <a:gd name="T52" fmla="*/ 31 w 63"/>
                <a:gd name="T53" fmla="*/ 19 h 83"/>
                <a:gd name="T54" fmla="*/ 41 w 63"/>
                <a:gd name="T55" fmla="*/ 18 h 83"/>
                <a:gd name="T56" fmla="*/ 48 w 63"/>
                <a:gd name="T57" fmla="*/ 20 h 83"/>
                <a:gd name="T58" fmla="*/ 45 w 63"/>
                <a:gd name="T59" fmla="*/ 32 h 83"/>
                <a:gd name="T60" fmla="*/ 41 w 63"/>
                <a:gd name="T61" fmla="*/ 34 h 83"/>
                <a:gd name="T62" fmla="*/ 40 w 63"/>
                <a:gd name="T63" fmla="*/ 42 h 83"/>
                <a:gd name="T64" fmla="*/ 48 w 63"/>
                <a:gd name="T65" fmla="*/ 50 h 83"/>
                <a:gd name="T66" fmla="*/ 48 w 63"/>
                <a:gd name="T67" fmla="*/ 40 h 83"/>
                <a:gd name="T68" fmla="*/ 50 w 63"/>
                <a:gd name="T69" fmla="*/ 40 h 83"/>
                <a:gd name="T70" fmla="*/ 61 w 63"/>
                <a:gd name="T71" fmla="*/ 63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63" h="83">
                  <a:moveTo>
                    <a:pt x="61" y="63"/>
                  </a:moveTo>
                  <a:lnTo>
                    <a:pt x="63" y="73"/>
                  </a:lnTo>
                  <a:lnTo>
                    <a:pt x="59" y="72"/>
                  </a:lnTo>
                  <a:lnTo>
                    <a:pt x="62" y="83"/>
                  </a:lnTo>
                  <a:lnTo>
                    <a:pt x="57" y="75"/>
                  </a:lnTo>
                  <a:lnTo>
                    <a:pt x="55" y="69"/>
                  </a:lnTo>
                  <a:lnTo>
                    <a:pt x="51" y="61"/>
                  </a:lnTo>
                  <a:lnTo>
                    <a:pt x="45" y="53"/>
                  </a:lnTo>
                  <a:lnTo>
                    <a:pt x="35" y="53"/>
                  </a:lnTo>
                  <a:lnTo>
                    <a:pt x="38" y="59"/>
                  </a:lnTo>
                  <a:lnTo>
                    <a:pt x="35" y="68"/>
                  </a:lnTo>
                  <a:lnTo>
                    <a:pt x="30" y="64"/>
                  </a:lnTo>
                  <a:lnTo>
                    <a:pt x="29" y="68"/>
                  </a:lnTo>
                  <a:lnTo>
                    <a:pt x="26" y="65"/>
                  </a:lnTo>
                  <a:lnTo>
                    <a:pt x="21" y="64"/>
                  </a:lnTo>
                  <a:lnTo>
                    <a:pt x="17" y="52"/>
                  </a:lnTo>
                  <a:lnTo>
                    <a:pt x="11" y="42"/>
                  </a:lnTo>
                  <a:lnTo>
                    <a:pt x="11" y="32"/>
                  </a:lnTo>
                  <a:lnTo>
                    <a:pt x="4" y="29"/>
                  </a:lnTo>
                  <a:lnTo>
                    <a:pt x="5" y="24"/>
                  </a:lnTo>
                  <a:lnTo>
                    <a:pt x="10" y="18"/>
                  </a:lnTo>
                  <a:lnTo>
                    <a:pt x="0" y="10"/>
                  </a:lnTo>
                  <a:lnTo>
                    <a:pt x="1" y="0"/>
                  </a:lnTo>
                  <a:lnTo>
                    <a:pt x="11" y="7"/>
                  </a:lnTo>
                  <a:lnTo>
                    <a:pt x="17" y="7"/>
                  </a:lnTo>
                  <a:lnTo>
                    <a:pt x="20" y="17"/>
                  </a:lnTo>
                  <a:lnTo>
                    <a:pt x="31" y="19"/>
                  </a:lnTo>
                  <a:lnTo>
                    <a:pt x="41" y="18"/>
                  </a:lnTo>
                  <a:lnTo>
                    <a:pt x="48" y="20"/>
                  </a:lnTo>
                  <a:lnTo>
                    <a:pt x="45" y="32"/>
                  </a:lnTo>
                  <a:lnTo>
                    <a:pt x="41" y="34"/>
                  </a:lnTo>
                  <a:lnTo>
                    <a:pt x="40" y="42"/>
                  </a:lnTo>
                  <a:lnTo>
                    <a:pt x="48" y="50"/>
                  </a:lnTo>
                  <a:lnTo>
                    <a:pt x="48" y="40"/>
                  </a:lnTo>
                  <a:lnTo>
                    <a:pt x="50" y="40"/>
                  </a:lnTo>
                  <a:lnTo>
                    <a:pt x="61" y="6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3" name="Freeform 107">
              <a:extLst>
                <a:ext uri="{FF2B5EF4-FFF2-40B4-BE49-F238E27FC236}">
                  <a16:creationId xmlns:a16="http://schemas.microsoft.com/office/drawing/2014/main" id="{EB56B9E7-B497-4EC1-7B4A-54249D1560DE}"/>
                </a:ext>
              </a:extLst>
            </p:cNvPr>
            <p:cNvSpPr>
              <a:spLocks/>
            </p:cNvSpPr>
            <p:nvPr/>
          </p:nvSpPr>
          <p:spPr bwMode="auto">
            <a:xfrm>
              <a:off x="5889625" y="2293938"/>
              <a:ext cx="60325" cy="36513"/>
            </a:xfrm>
            <a:custGeom>
              <a:avLst/>
              <a:gdLst>
                <a:gd name="T0" fmla="*/ 30 w 38"/>
                <a:gd name="T1" fmla="*/ 7 h 23"/>
                <a:gd name="T2" fmla="*/ 35 w 38"/>
                <a:gd name="T3" fmla="*/ 12 h 23"/>
                <a:gd name="T4" fmla="*/ 38 w 38"/>
                <a:gd name="T5" fmla="*/ 21 h 23"/>
                <a:gd name="T6" fmla="*/ 29 w 38"/>
                <a:gd name="T7" fmla="*/ 21 h 23"/>
                <a:gd name="T8" fmla="*/ 19 w 38"/>
                <a:gd name="T9" fmla="*/ 21 h 23"/>
                <a:gd name="T10" fmla="*/ 12 w 38"/>
                <a:gd name="T11" fmla="*/ 23 h 23"/>
                <a:gd name="T12" fmla="*/ 1 w 38"/>
                <a:gd name="T13" fmla="*/ 19 h 23"/>
                <a:gd name="T14" fmla="*/ 0 w 38"/>
                <a:gd name="T15" fmla="*/ 15 h 23"/>
                <a:gd name="T16" fmla="*/ 5 w 38"/>
                <a:gd name="T17" fmla="*/ 4 h 23"/>
                <a:gd name="T18" fmla="*/ 10 w 38"/>
                <a:gd name="T19" fmla="*/ 0 h 23"/>
                <a:gd name="T20" fmla="*/ 19 w 38"/>
                <a:gd name="T21" fmla="*/ 3 h 23"/>
                <a:gd name="T22" fmla="*/ 24 w 38"/>
                <a:gd name="T23" fmla="*/ 3 h 23"/>
                <a:gd name="T24" fmla="*/ 30 w 38"/>
                <a:gd name="T25" fmla="*/ 7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8" h="23">
                  <a:moveTo>
                    <a:pt x="30" y="7"/>
                  </a:moveTo>
                  <a:lnTo>
                    <a:pt x="35" y="12"/>
                  </a:lnTo>
                  <a:lnTo>
                    <a:pt x="38" y="21"/>
                  </a:lnTo>
                  <a:lnTo>
                    <a:pt x="29" y="21"/>
                  </a:lnTo>
                  <a:lnTo>
                    <a:pt x="19" y="21"/>
                  </a:lnTo>
                  <a:lnTo>
                    <a:pt x="12" y="23"/>
                  </a:lnTo>
                  <a:lnTo>
                    <a:pt x="1" y="19"/>
                  </a:lnTo>
                  <a:lnTo>
                    <a:pt x="0" y="15"/>
                  </a:lnTo>
                  <a:lnTo>
                    <a:pt x="5" y="4"/>
                  </a:lnTo>
                  <a:lnTo>
                    <a:pt x="10" y="0"/>
                  </a:lnTo>
                  <a:lnTo>
                    <a:pt x="19" y="3"/>
                  </a:lnTo>
                  <a:lnTo>
                    <a:pt x="24" y="3"/>
                  </a:lnTo>
                  <a:lnTo>
                    <a:pt x="30" y="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4" name="Freeform 108">
              <a:extLst>
                <a:ext uri="{FF2B5EF4-FFF2-40B4-BE49-F238E27FC236}">
                  <a16:creationId xmlns:a16="http://schemas.microsoft.com/office/drawing/2014/main" id="{A09FEC66-8967-5508-6F78-A0E6D73F11E2}"/>
                </a:ext>
              </a:extLst>
            </p:cNvPr>
            <p:cNvSpPr>
              <a:spLocks/>
            </p:cNvSpPr>
            <p:nvPr/>
          </p:nvSpPr>
          <p:spPr bwMode="auto">
            <a:xfrm>
              <a:off x="5734050" y="2252663"/>
              <a:ext cx="149225" cy="88900"/>
            </a:xfrm>
            <a:custGeom>
              <a:avLst/>
              <a:gdLst>
                <a:gd name="T0" fmla="*/ 89 w 94"/>
                <a:gd name="T1" fmla="*/ 34 h 56"/>
                <a:gd name="T2" fmla="*/ 91 w 94"/>
                <a:gd name="T3" fmla="*/ 39 h 56"/>
                <a:gd name="T4" fmla="*/ 94 w 94"/>
                <a:gd name="T5" fmla="*/ 49 h 56"/>
                <a:gd name="T6" fmla="*/ 94 w 94"/>
                <a:gd name="T7" fmla="*/ 55 h 56"/>
                <a:gd name="T8" fmla="*/ 85 w 94"/>
                <a:gd name="T9" fmla="*/ 56 h 56"/>
                <a:gd name="T10" fmla="*/ 72 w 94"/>
                <a:gd name="T11" fmla="*/ 52 h 56"/>
                <a:gd name="T12" fmla="*/ 63 w 94"/>
                <a:gd name="T13" fmla="*/ 51 h 56"/>
                <a:gd name="T14" fmla="*/ 55 w 94"/>
                <a:gd name="T15" fmla="*/ 45 h 56"/>
                <a:gd name="T16" fmla="*/ 40 w 94"/>
                <a:gd name="T17" fmla="*/ 44 h 56"/>
                <a:gd name="T18" fmla="*/ 23 w 94"/>
                <a:gd name="T19" fmla="*/ 35 h 56"/>
                <a:gd name="T20" fmla="*/ 12 w 94"/>
                <a:gd name="T21" fmla="*/ 29 h 56"/>
                <a:gd name="T22" fmla="*/ 0 w 94"/>
                <a:gd name="T23" fmla="*/ 24 h 56"/>
                <a:gd name="T24" fmla="*/ 1 w 94"/>
                <a:gd name="T25" fmla="*/ 9 h 56"/>
                <a:gd name="T26" fmla="*/ 6 w 94"/>
                <a:gd name="T27" fmla="*/ 4 h 56"/>
                <a:gd name="T28" fmla="*/ 9 w 94"/>
                <a:gd name="T29" fmla="*/ 0 h 56"/>
                <a:gd name="T30" fmla="*/ 19 w 94"/>
                <a:gd name="T31" fmla="*/ 4 h 56"/>
                <a:gd name="T32" fmla="*/ 32 w 94"/>
                <a:gd name="T33" fmla="*/ 13 h 56"/>
                <a:gd name="T34" fmla="*/ 39 w 94"/>
                <a:gd name="T35" fmla="*/ 15 h 56"/>
                <a:gd name="T36" fmla="*/ 44 w 94"/>
                <a:gd name="T37" fmla="*/ 22 h 56"/>
                <a:gd name="T38" fmla="*/ 53 w 94"/>
                <a:gd name="T39" fmla="*/ 24 h 56"/>
                <a:gd name="T40" fmla="*/ 64 w 94"/>
                <a:gd name="T41" fmla="*/ 30 h 56"/>
                <a:gd name="T42" fmla="*/ 76 w 94"/>
                <a:gd name="T43" fmla="*/ 33 h 56"/>
                <a:gd name="T44" fmla="*/ 89 w 94"/>
                <a:gd name="T45" fmla="*/ 34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94" h="56">
                  <a:moveTo>
                    <a:pt x="89" y="34"/>
                  </a:moveTo>
                  <a:lnTo>
                    <a:pt x="91" y="39"/>
                  </a:lnTo>
                  <a:lnTo>
                    <a:pt x="94" y="49"/>
                  </a:lnTo>
                  <a:lnTo>
                    <a:pt x="94" y="55"/>
                  </a:lnTo>
                  <a:lnTo>
                    <a:pt x="85" y="56"/>
                  </a:lnTo>
                  <a:lnTo>
                    <a:pt x="72" y="52"/>
                  </a:lnTo>
                  <a:lnTo>
                    <a:pt x="63" y="51"/>
                  </a:lnTo>
                  <a:lnTo>
                    <a:pt x="55" y="45"/>
                  </a:lnTo>
                  <a:lnTo>
                    <a:pt x="40" y="44"/>
                  </a:lnTo>
                  <a:lnTo>
                    <a:pt x="23" y="35"/>
                  </a:lnTo>
                  <a:lnTo>
                    <a:pt x="12" y="29"/>
                  </a:lnTo>
                  <a:lnTo>
                    <a:pt x="0" y="24"/>
                  </a:lnTo>
                  <a:lnTo>
                    <a:pt x="1" y="9"/>
                  </a:lnTo>
                  <a:lnTo>
                    <a:pt x="6" y="4"/>
                  </a:lnTo>
                  <a:lnTo>
                    <a:pt x="9" y="0"/>
                  </a:lnTo>
                  <a:lnTo>
                    <a:pt x="19" y="4"/>
                  </a:lnTo>
                  <a:lnTo>
                    <a:pt x="32" y="13"/>
                  </a:lnTo>
                  <a:lnTo>
                    <a:pt x="39" y="15"/>
                  </a:lnTo>
                  <a:lnTo>
                    <a:pt x="44" y="22"/>
                  </a:lnTo>
                  <a:lnTo>
                    <a:pt x="53" y="24"/>
                  </a:lnTo>
                  <a:lnTo>
                    <a:pt x="64" y="30"/>
                  </a:lnTo>
                  <a:lnTo>
                    <a:pt x="76" y="33"/>
                  </a:lnTo>
                  <a:lnTo>
                    <a:pt x="89" y="3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5" name="Freeform 109">
              <a:extLst>
                <a:ext uri="{FF2B5EF4-FFF2-40B4-BE49-F238E27FC236}">
                  <a16:creationId xmlns:a16="http://schemas.microsoft.com/office/drawing/2014/main" id="{848ACC61-BDA0-37AE-30E9-E4C1EAE56E1D}"/>
                </a:ext>
              </a:extLst>
            </p:cNvPr>
            <p:cNvSpPr>
              <a:spLocks/>
            </p:cNvSpPr>
            <p:nvPr/>
          </p:nvSpPr>
          <p:spPr bwMode="auto">
            <a:xfrm>
              <a:off x="5403850" y="2105025"/>
              <a:ext cx="252413" cy="307975"/>
            </a:xfrm>
            <a:custGeom>
              <a:avLst/>
              <a:gdLst>
                <a:gd name="T0" fmla="*/ 152 w 159"/>
                <a:gd name="T1" fmla="*/ 34 h 194"/>
                <a:gd name="T2" fmla="*/ 125 w 159"/>
                <a:gd name="T3" fmla="*/ 34 h 194"/>
                <a:gd name="T4" fmla="*/ 128 w 159"/>
                <a:gd name="T5" fmla="*/ 53 h 194"/>
                <a:gd name="T6" fmla="*/ 144 w 159"/>
                <a:gd name="T7" fmla="*/ 69 h 194"/>
                <a:gd name="T8" fmla="*/ 140 w 159"/>
                <a:gd name="T9" fmla="*/ 87 h 194"/>
                <a:gd name="T10" fmla="*/ 130 w 159"/>
                <a:gd name="T11" fmla="*/ 117 h 194"/>
                <a:gd name="T12" fmla="*/ 109 w 159"/>
                <a:gd name="T13" fmla="*/ 132 h 194"/>
                <a:gd name="T14" fmla="*/ 109 w 159"/>
                <a:gd name="T15" fmla="*/ 153 h 194"/>
                <a:gd name="T16" fmla="*/ 120 w 159"/>
                <a:gd name="T17" fmla="*/ 172 h 194"/>
                <a:gd name="T18" fmla="*/ 100 w 159"/>
                <a:gd name="T19" fmla="*/ 184 h 194"/>
                <a:gd name="T20" fmla="*/ 86 w 159"/>
                <a:gd name="T21" fmla="*/ 191 h 194"/>
                <a:gd name="T22" fmla="*/ 71 w 159"/>
                <a:gd name="T23" fmla="*/ 170 h 194"/>
                <a:gd name="T24" fmla="*/ 34 w 159"/>
                <a:gd name="T25" fmla="*/ 174 h 194"/>
                <a:gd name="T26" fmla="*/ 20 w 159"/>
                <a:gd name="T27" fmla="*/ 160 h 194"/>
                <a:gd name="T28" fmla="*/ 32 w 159"/>
                <a:gd name="T29" fmla="*/ 145 h 194"/>
                <a:gd name="T30" fmla="*/ 25 w 159"/>
                <a:gd name="T31" fmla="*/ 131 h 194"/>
                <a:gd name="T32" fmla="*/ 7 w 159"/>
                <a:gd name="T33" fmla="*/ 116 h 194"/>
                <a:gd name="T34" fmla="*/ 20 w 159"/>
                <a:gd name="T35" fmla="*/ 116 h 194"/>
                <a:gd name="T36" fmla="*/ 37 w 159"/>
                <a:gd name="T37" fmla="*/ 115 h 194"/>
                <a:gd name="T38" fmla="*/ 45 w 159"/>
                <a:gd name="T39" fmla="*/ 112 h 194"/>
                <a:gd name="T40" fmla="*/ 56 w 159"/>
                <a:gd name="T41" fmla="*/ 95 h 194"/>
                <a:gd name="T42" fmla="*/ 67 w 159"/>
                <a:gd name="T43" fmla="*/ 86 h 194"/>
                <a:gd name="T44" fmla="*/ 76 w 159"/>
                <a:gd name="T45" fmla="*/ 79 h 194"/>
                <a:gd name="T46" fmla="*/ 83 w 159"/>
                <a:gd name="T47" fmla="*/ 76 h 194"/>
                <a:gd name="T48" fmla="*/ 83 w 159"/>
                <a:gd name="T49" fmla="*/ 60 h 194"/>
                <a:gd name="T50" fmla="*/ 82 w 159"/>
                <a:gd name="T51" fmla="*/ 46 h 194"/>
                <a:gd name="T52" fmla="*/ 94 w 159"/>
                <a:gd name="T53" fmla="*/ 41 h 194"/>
                <a:gd name="T54" fmla="*/ 95 w 159"/>
                <a:gd name="T55" fmla="*/ 30 h 194"/>
                <a:gd name="T56" fmla="*/ 88 w 159"/>
                <a:gd name="T57" fmla="*/ 17 h 194"/>
                <a:gd name="T58" fmla="*/ 103 w 159"/>
                <a:gd name="T59" fmla="*/ 7 h 194"/>
                <a:gd name="T60" fmla="*/ 118 w 159"/>
                <a:gd name="T61" fmla="*/ 1 h 194"/>
                <a:gd name="T62" fmla="*/ 133 w 159"/>
                <a:gd name="T63" fmla="*/ 7 h 194"/>
                <a:gd name="T64" fmla="*/ 159 w 159"/>
                <a:gd name="T65" fmla="*/ 22 h 1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59" h="194">
                  <a:moveTo>
                    <a:pt x="159" y="22"/>
                  </a:moveTo>
                  <a:lnTo>
                    <a:pt x="152" y="34"/>
                  </a:lnTo>
                  <a:lnTo>
                    <a:pt x="141" y="36"/>
                  </a:lnTo>
                  <a:lnTo>
                    <a:pt x="125" y="34"/>
                  </a:lnTo>
                  <a:lnTo>
                    <a:pt x="120" y="41"/>
                  </a:lnTo>
                  <a:lnTo>
                    <a:pt x="128" y="53"/>
                  </a:lnTo>
                  <a:lnTo>
                    <a:pt x="133" y="62"/>
                  </a:lnTo>
                  <a:lnTo>
                    <a:pt x="144" y="69"/>
                  </a:lnTo>
                  <a:lnTo>
                    <a:pt x="138" y="77"/>
                  </a:lnTo>
                  <a:lnTo>
                    <a:pt x="140" y="87"/>
                  </a:lnTo>
                  <a:lnTo>
                    <a:pt x="133" y="102"/>
                  </a:lnTo>
                  <a:lnTo>
                    <a:pt x="130" y="117"/>
                  </a:lnTo>
                  <a:lnTo>
                    <a:pt x="122" y="132"/>
                  </a:lnTo>
                  <a:lnTo>
                    <a:pt x="109" y="132"/>
                  </a:lnTo>
                  <a:lnTo>
                    <a:pt x="102" y="148"/>
                  </a:lnTo>
                  <a:lnTo>
                    <a:pt x="109" y="153"/>
                  </a:lnTo>
                  <a:lnTo>
                    <a:pt x="113" y="164"/>
                  </a:lnTo>
                  <a:lnTo>
                    <a:pt x="120" y="172"/>
                  </a:lnTo>
                  <a:lnTo>
                    <a:pt x="125" y="184"/>
                  </a:lnTo>
                  <a:lnTo>
                    <a:pt x="100" y="184"/>
                  </a:lnTo>
                  <a:lnTo>
                    <a:pt x="95" y="194"/>
                  </a:lnTo>
                  <a:lnTo>
                    <a:pt x="86" y="191"/>
                  </a:lnTo>
                  <a:lnTo>
                    <a:pt x="82" y="181"/>
                  </a:lnTo>
                  <a:lnTo>
                    <a:pt x="71" y="170"/>
                  </a:lnTo>
                  <a:lnTo>
                    <a:pt x="52" y="173"/>
                  </a:lnTo>
                  <a:lnTo>
                    <a:pt x="34" y="174"/>
                  </a:lnTo>
                  <a:lnTo>
                    <a:pt x="19" y="176"/>
                  </a:lnTo>
                  <a:lnTo>
                    <a:pt x="20" y="160"/>
                  </a:lnTo>
                  <a:lnTo>
                    <a:pt x="34" y="152"/>
                  </a:lnTo>
                  <a:lnTo>
                    <a:pt x="32" y="145"/>
                  </a:lnTo>
                  <a:lnTo>
                    <a:pt x="27" y="143"/>
                  </a:lnTo>
                  <a:lnTo>
                    <a:pt x="25" y="131"/>
                  </a:lnTo>
                  <a:lnTo>
                    <a:pt x="14" y="124"/>
                  </a:lnTo>
                  <a:lnTo>
                    <a:pt x="7" y="116"/>
                  </a:lnTo>
                  <a:lnTo>
                    <a:pt x="0" y="109"/>
                  </a:lnTo>
                  <a:lnTo>
                    <a:pt x="20" y="116"/>
                  </a:lnTo>
                  <a:lnTo>
                    <a:pt x="30" y="113"/>
                  </a:lnTo>
                  <a:lnTo>
                    <a:pt x="37" y="115"/>
                  </a:lnTo>
                  <a:lnTo>
                    <a:pt x="39" y="112"/>
                  </a:lnTo>
                  <a:lnTo>
                    <a:pt x="45" y="112"/>
                  </a:lnTo>
                  <a:lnTo>
                    <a:pt x="59" y="107"/>
                  </a:lnTo>
                  <a:lnTo>
                    <a:pt x="56" y="95"/>
                  </a:lnTo>
                  <a:lnTo>
                    <a:pt x="61" y="86"/>
                  </a:lnTo>
                  <a:lnTo>
                    <a:pt x="67" y="86"/>
                  </a:lnTo>
                  <a:lnTo>
                    <a:pt x="69" y="82"/>
                  </a:lnTo>
                  <a:lnTo>
                    <a:pt x="76" y="79"/>
                  </a:lnTo>
                  <a:lnTo>
                    <a:pt x="80" y="80"/>
                  </a:lnTo>
                  <a:lnTo>
                    <a:pt x="83" y="76"/>
                  </a:lnTo>
                  <a:lnTo>
                    <a:pt x="81" y="68"/>
                  </a:lnTo>
                  <a:lnTo>
                    <a:pt x="83" y="60"/>
                  </a:lnTo>
                  <a:lnTo>
                    <a:pt x="89" y="55"/>
                  </a:lnTo>
                  <a:lnTo>
                    <a:pt x="82" y="46"/>
                  </a:lnTo>
                  <a:lnTo>
                    <a:pt x="93" y="46"/>
                  </a:lnTo>
                  <a:lnTo>
                    <a:pt x="94" y="41"/>
                  </a:lnTo>
                  <a:lnTo>
                    <a:pt x="93" y="35"/>
                  </a:lnTo>
                  <a:lnTo>
                    <a:pt x="95" y="30"/>
                  </a:lnTo>
                  <a:lnTo>
                    <a:pt x="93" y="22"/>
                  </a:lnTo>
                  <a:lnTo>
                    <a:pt x="88" y="17"/>
                  </a:lnTo>
                  <a:lnTo>
                    <a:pt x="93" y="10"/>
                  </a:lnTo>
                  <a:lnTo>
                    <a:pt x="103" y="7"/>
                  </a:lnTo>
                  <a:lnTo>
                    <a:pt x="114" y="4"/>
                  </a:lnTo>
                  <a:lnTo>
                    <a:pt x="118" y="1"/>
                  </a:lnTo>
                  <a:lnTo>
                    <a:pt x="124" y="0"/>
                  </a:lnTo>
                  <a:lnTo>
                    <a:pt x="133" y="7"/>
                  </a:lnTo>
                  <a:lnTo>
                    <a:pt x="140" y="17"/>
                  </a:lnTo>
                  <a:lnTo>
                    <a:pt x="159" y="2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6" name="Freeform 110">
              <a:extLst>
                <a:ext uri="{FF2B5EF4-FFF2-40B4-BE49-F238E27FC236}">
                  <a16:creationId xmlns:a16="http://schemas.microsoft.com/office/drawing/2014/main" id="{0A620217-79DC-2962-1BE5-6D5DACEFA403}"/>
                </a:ext>
              </a:extLst>
            </p:cNvPr>
            <p:cNvSpPr>
              <a:spLocks/>
            </p:cNvSpPr>
            <p:nvPr/>
          </p:nvSpPr>
          <p:spPr bwMode="auto">
            <a:xfrm>
              <a:off x="5381625" y="2076450"/>
              <a:ext cx="219075" cy="212725"/>
            </a:xfrm>
            <a:custGeom>
              <a:avLst/>
              <a:gdLst>
                <a:gd name="T0" fmla="*/ 54 w 138"/>
                <a:gd name="T1" fmla="*/ 18 h 134"/>
                <a:gd name="T2" fmla="*/ 67 w 138"/>
                <a:gd name="T3" fmla="*/ 22 h 134"/>
                <a:gd name="T4" fmla="*/ 77 w 138"/>
                <a:gd name="T5" fmla="*/ 20 h 134"/>
                <a:gd name="T6" fmla="*/ 85 w 138"/>
                <a:gd name="T7" fmla="*/ 14 h 134"/>
                <a:gd name="T8" fmla="*/ 85 w 138"/>
                <a:gd name="T9" fmla="*/ 6 h 134"/>
                <a:gd name="T10" fmla="*/ 94 w 138"/>
                <a:gd name="T11" fmla="*/ 4 h 134"/>
                <a:gd name="T12" fmla="*/ 98 w 138"/>
                <a:gd name="T13" fmla="*/ 8 h 134"/>
                <a:gd name="T14" fmla="*/ 106 w 138"/>
                <a:gd name="T15" fmla="*/ 25 h 134"/>
                <a:gd name="T16" fmla="*/ 112 w 138"/>
                <a:gd name="T17" fmla="*/ 20 h 134"/>
                <a:gd name="T18" fmla="*/ 124 w 138"/>
                <a:gd name="T19" fmla="*/ 14 h 134"/>
                <a:gd name="T20" fmla="*/ 138 w 138"/>
                <a:gd name="T21" fmla="*/ 18 h 134"/>
                <a:gd name="T22" fmla="*/ 128 w 138"/>
                <a:gd name="T23" fmla="*/ 22 h 134"/>
                <a:gd name="T24" fmla="*/ 107 w 138"/>
                <a:gd name="T25" fmla="*/ 28 h 134"/>
                <a:gd name="T26" fmla="*/ 107 w 138"/>
                <a:gd name="T27" fmla="*/ 40 h 134"/>
                <a:gd name="T28" fmla="*/ 107 w 138"/>
                <a:gd name="T29" fmla="*/ 53 h 134"/>
                <a:gd name="T30" fmla="*/ 107 w 138"/>
                <a:gd name="T31" fmla="*/ 64 h 134"/>
                <a:gd name="T32" fmla="*/ 103 w 138"/>
                <a:gd name="T33" fmla="*/ 73 h 134"/>
                <a:gd name="T34" fmla="*/ 95 w 138"/>
                <a:gd name="T35" fmla="*/ 86 h 134"/>
                <a:gd name="T36" fmla="*/ 94 w 138"/>
                <a:gd name="T37" fmla="*/ 98 h 134"/>
                <a:gd name="T38" fmla="*/ 83 w 138"/>
                <a:gd name="T39" fmla="*/ 100 h 134"/>
                <a:gd name="T40" fmla="*/ 75 w 138"/>
                <a:gd name="T41" fmla="*/ 104 h 134"/>
                <a:gd name="T42" fmla="*/ 73 w 138"/>
                <a:gd name="T43" fmla="*/ 125 h 134"/>
                <a:gd name="T44" fmla="*/ 53 w 138"/>
                <a:gd name="T45" fmla="*/ 130 h 134"/>
                <a:gd name="T46" fmla="*/ 44 w 138"/>
                <a:gd name="T47" fmla="*/ 131 h 134"/>
                <a:gd name="T48" fmla="*/ 14 w 138"/>
                <a:gd name="T49" fmla="*/ 127 h 134"/>
                <a:gd name="T50" fmla="*/ 19 w 138"/>
                <a:gd name="T51" fmla="*/ 105 h 134"/>
                <a:gd name="T52" fmla="*/ 8 w 138"/>
                <a:gd name="T53" fmla="*/ 94 h 134"/>
                <a:gd name="T54" fmla="*/ 4 w 138"/>
                <a:gd name="T55" fmla="*/ 74 h 134"/>
                <a:gd name="T56" fmla="*/ 0 w 138"/>
                <a:gd name="T57" fmla="*/ 62 h 134"/>
                <a:gd name="T58" fmla="*/ 12 w 138"/>
                <a:gd name="T59" fmla="*/ 50 h 134"/>
                <a:gd name="T60" fmla="*/ 20 w 138"/>
                <a:gd name="T61" fmla="*/ 41 h 134"/>
                <a:gd name="T62" fmla="*/ 32 w 138"/>
                <a:gd name="T63" fmla="*/ 35 h 134"/>
                <a:gd name="T64" fmla="*/ 40 w 138"/>
                <a:gd name="T65" fmla="*/ 19 h 134"/>
                <a:gd name="T66" fmla="*/ 45 w 138"/>
                <a:gd name="T67" fmla="*/ 18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138" h="134">
                  <a:moveTo>
                    <a:pt x="48" y="18"/>
                  </a:moveTo>
                  <a:lnTo>
                    <a:pt x="54" y="18"/>
                  </a:lnTo>
                  <a:lnTo>
                    <a:pt x="63" y="21"/>
                  </a:lnTo>
                  <a:lnTo>
                    <a:pt x="67" y="22"/>
                  </a:lnTo>
                  <a:lnTo>
                    <a:pt x="73" y="18"/>
                  </a:lnTo>
                  <a:lnTo>
                    <a:pt x="77" y="20"/>
                  </a:lnTo>
                  <a:lnTo>
                    <a:pt x="78" y="14"/>
                  </a:lnTo>
                  <a:lnTo>
                    <a:pt x="85" y="14"/>
                  </a:lnTo>
                  <a:lnTo>
                    <a:pt x="86" y="11"/>
                  </a:lnTo>
                  <a:lnTo>
                    <a:pt x="85" y="6"/>
                  </a:lnTo>
                  <a:lnTo>
                    <a:pt x="88" y="0"/>
                  </a:lnTo>
                  <a:lnTo>
                    <a:pt x="94" y="4"/>
                  </a:lnTo>
                  <a:lnTo>
                    <a:pt x="94" y="8"/>
                  </a:lnTo>
                  <a:lnTo>
                    <a:pt x="98" y="8"/>
                  </a:lnTo>
                  <a:lnTo>
                    <a:pt x="100" y="20"/>
                  </a:lnTo>
                  <a:lnTo>
                    <a:pt x="106" y="25"/>
                  </a:lnTo>
                  <a:lnTo>
                    <a:pt x="108" y="21"/>
                  </a:lnTo>
                  <a:lnTo>
                    <a:pt x="112" y="20"/>
                  </a:lnTo>
                  <a:lnTo>
                    <a:pt x="117" y="14"/>
                  </a:lnTo>
                  <a:lnTo>
                    <a:pt x="124" y="14"/>
                  </a:lnTo>
                  <a:lnTo>
                    <a:pt x="134" y="14"/>
                  </a:lnTo>
                  <a:lnTo>
                    <a:pt x="138" y="18"/>
                  </a:lnTo>
                  <a:lnTo>
                    <a:pt x="132" y="19"/>
                  </a:lnTo>
                  <a:lnTo>
                    <a:pt x="128" y="22"/>
                  </a:lnTo>
                  <a:lnTo>
                    <a:pt x="117" y="25"/>
                  </a:lnTo>
                  <a:lnTo>
                    <a:pt x="107" y="28"/>
                  </a:lnTo>
                  <a:lnTo>
                    <a:pt x="102" y="35"/>
                  </a:lnTo>
                  <a:lnTo>
                    <a:pt x="107" y="40"/>
                  </a:lnTo>
                  <a:lnTo>
                    <a:pt x="109" y="48"/>
                  </a:lnTo>
                  <a:lnTo>
                    <a:pt x="107" y="53"/>
                  </a:lnTo>
                  <a:lnTo>
                    <a:pt x="108" y="59"/>
                  </a:lnTo>
                  <a:lnTo>
                    <a:pt x="107" y="64"/>
                  </a:lnTo>
                  <a:lnTo>
                    <a:pt x="96" y="64"/>
                  </a:lnTo>
                  <a:lnTo>
                    <a:pt x="103" y="73"/>
                  </a:lnTo>
                  <a:lnTo>
                    <a:pt x="97" y="78"/>
                  </a:lnTo>
                  <a:lnTo>
                    <a:pt x="95" y="86"/>
                  </a:lnTo>
                  <a:lnTo>
                    <a:pt x="97" y="94"/>
                  </a:lnTo>
                  <a:lnTo>
                    <a:pt x="94" y="98"/>
                  </a:lnTo>
                  <a:lnTo>
                    <a:pt x="90" y="97"/>
                  </a:lnTo>
                  <a:lnTo>
                    <a:pt x="83" y="100"/>
                  </a:lnTo>
                  <a:lnTo>
                    <a:pt x="81" y="104"/>
                  </a:lnTo>
                  <a:lnTo>
                    <a:pt x="75" y="104"/>
                  </a:lnTo>
                  <a:lnTo>
                    <a:pt x="70" y="113"/>
                  </a:lnTo>
                  <a:lnTo>
                    <a:pt x="73" y="125"/>
                  </a:lnTo>
                  <a:lnTo>
                    <a:pt x="59" y="130"/>
                  </a:lnTo>
                  <a:lnTo>
                    <a:pt x="53" y="130"/>
                  </a:lnTo>
                  <a:lnTo>
                    <a:pt x="51" y="133"/>
                  </a:lnTo>
                  <a:lnTo>
                    <a:pt x="44" y="131"/>
                  </a:lnTo>
                  <a:lnTo>
                    <a:pt x="34" y="134"/>
                  </a:lnTo>
                  <a:lnTo>
                    <a:pt x="14" y="127"/>
                  </a:lnTo>
                  <a:lnTo>
                    <a:pt x="21" y="114"/>
                  </a:lnTo>
                  <a:lnTo>
                    <a:pt x="19" y="105"/>
                  </a:lnTo>
                  <a:lnTo>
                    <a:pt x="10" y="103"/>
                  </a:lnTo>
                  <a:lnTo>
                    <a:pt x="8" y="94"/>
                  </a:lnTo>
                  <a:lnTo>
                    <a:pt x="1" y="82"/>
                  </a:lnTo>
                  <a:lnTo>
                    <a:pt x="4" y="74"/>
                  </a:lnTo>
                  <a:lnTo>
                    <a:pt x="0" y="73"/>
                  </a:lnTo>
                  <a:lnTo>
                    <a:pt x="0" y="62"/>
                  </a:lnTo>
                  <a:lnTo>
                    <a:pt x="0" y="44"/>
                  </a:lnTo>
                  <a:lnTo>
                    <a:pt x="12" y="50"/>
                  </a:lnTo>
                  <a:lnTo>
                    <a:pt x="20" y="48"/>
                  </a:lnTo>
                  <a:lnTo>
                    <a:pt x="20" y="41"/>
                  </a:lnTo>
                  <a:lnTo>
                    <a:pt x="28" y="38"/>
                  </a:lnTo>
                  <a:lnTo>
                    <a:pt x="32" y="35"/>
                  </a:lnTo>
                  <a:lnTo>
                    <a:pt x="31" y="22"/>
                  </a:lnTo>
                  <a:lnTo>
                    <a:pt x="40" y="19"/>
                  </a:lnTo>
                  <a:lnTo>
                    <a:pt x="40" y="15"/>
                  </a:lnTo>
                  <a:lnTo>
                    <a:pt x="45" y="18"/>
                  </a:lnTo>
                  <a:lnTo>
                    <a:pt x="48" y="1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7" name="Freeform 111">
              <a:extLst>
                <a:ext uri="{FF2B5EF4-FFF2-40B4-BE49-F238E27FC236}">
                  <a16:creationId xmlns:a16="http://schemas.microsoft.com/office/drawing/2014/main" id="{D7E476E8-3FAD-3C28-87C9-3CF4EB1628EA}"/>
                </a:ext>
              </a:extLst>
            </p:cNvPr>
            <p:cNvSpPr>
              <a:spLocks/>
            </p:cNvSpPr>
            <p:nvPr/>
          </p:nvSpPr>
          <p:spPr bwMode="auto">
            <a:xfrm>
              <a:off x="5462588" y="2020888"/>
              <a:ext cx="131763" cy="95250"/>
            </a:xfrm>
            <a:custGeom>
              <a:avLst/>
              <a:gdLst>
                <a:gd name="T0" fmla="*/ 12 w 83"/>
                <a:gd name="T1" fmla="*/ 56 h 60"/>
                <a:gd name="T2" fmla="*/ 14 w 83"/>
                <a:gd name="T3" fmla="*/ 41 h 60"/>
                <a:gd name="T4" fmla="*/ 8 w 83"/>
                <a:gd name="T5" fmla="*/ 31 h 60"/>
                <a:gd name="T6" fmla="*/ 0 w 83"/>
                <a:gd name="T7" fmla="*/ 28 h 60"/>
                <a:gd name="T8" fmla="*/ 1 w 83"/>
                <a:gd name="T9" fmla="*/ 21 h 60"/>
                <a:gd name="T10" fmla="*/ 10 w 83"/>
                <a:gd name="T11" fmla="*/ 21 h 60"/>
                <a:gd name="T12" fmla="*/ 12 w 83"/>
                <a:gd name="T13" fmla="*/ 13 h 60"/>
                <a:gd name="T14" fmla="*/ 12 w 83"/>
                <a:gd name="T15" fmla="*/ 5 h 60"/>
                <a:gd name="T16" fmla="*/ 25 w 83"/>
                <a:gd name="T17" fmla="*/ 0 h 60"/>
                <a:gd name="T18" fmla="*/ 25 w 83"/>
                <a:gd name="T19" fmla="*/ 7 h 60"/>
                <a:gd name="T20" fmla="*/ 27 w 83"/>
                <a:gd name="T21" fmla="*/ 11 h 60"/>
                <a:gd name="T22" fmla="*/ 30 w 83"/>
                <a:gd name="T23" fmla="*/ 10 h 60"/>
                <a:gd name="T24" fmla="*/ 29 w 83"/>
                <a:gd name="T25" fmla="*/ 16 h 60"/>
                <a:gd name="T26" fmla="*/ 17 w 83"/>
                <a:gd name="T27" fmla="*/ 13 h 60"/>
                <a:gd name="T28" fmla="*/ 18 w 83"/>
                <a:gd name="T29" fmla="*/ 21 h 60"/>
                <a:gd name="T30" fmla="*/ 29 w 83"/>
                <a:gd name="T31" fmla="*/ 20 h 60"/>
                <a:gd name="T32" fmla="*/ 43 w 83"/>
                <a:gd name="T33" fmla="*/ 23 h 60"/>
                <a:gd name="T34" fmla="*/ 61 w 83"/>
                <a:gd name="T35" fmla="*/ 21 h 60"/>
                <a:gd name="T36" fmla="*/ 69 w 83"/>
                <a:gd name="T37" fmla="*/ 33 h 60"/>
                <a:gd name="T38" fmla="*/ 71 w 83"/>
                <a:gd name="T39" fmla="*/ 32 h 60"/>
                <a:gd name="T40" fmla="*/ 79 w 83"/>
                <a:gd name="T41" fmla="*/ 35 h 60"/>
                <a:gd name="T42" fmla="*/ 80 w 83"/>
                <a:gd name="T43" fmla="*/ 41 h 60"/>
                <a:gd name="T44" fmla="*/ 83 w 83"/>
                <a:gd name="T45" fmla="*/ 49 h 60"/>
                <a:gd name="T46" fmla="*/ 73 w 83"/>
                <a:gd name="T47" fmla="*/ 49 h 60"/>
                <a:gd name="T48" fmla="*/ 66 w 83"/>
                <a:gd name="T49" fmla="*/ 49 h 60"/>
                <a:gd name="T50" fmla="*/ 61 w 83"/>
                <a:gd name="T51" fmla="*/ 55 h 60"/>
                <a:gd name="T52" fmla="*/ 57 w 83"/>
                <a:gd name="T53" fmla="*/ 56 h 60"/>
                <a:gd name="T54" fmla="*/ 55 w 83"/>
                <a:gd name="T55" fmla="*/ 60 h 60"/>
                <a:gd name="T56" fmla="*/ 49 w 83"/>
                <a:gd name="T57" fmla="*/ 55 h 60"/>
                <a:gd name="T58" fmla="*/ 47 w 83"/>
                <a:gd name="T59" fmla="*/ 43 h 60"/>
                <a:gd name="T60" fmla="*/ 43 w 83"/>
                <a:gd name="T61" fmla="*/ 43 h 60"/>
                <a:gd name="T62" fmla="*/ 43 w 83"/>
                <a:gd name="T63" fmla="*/ 39 h 60"/>
                <a:gd name="T64" fmla="*/ 37 w 83"/>
                <a:gd name="T65" fmla="*/ 35 h 60"/>
                <a:gd name="T66" fmla="*/ 34 w 83"/>
                <a:gd name="T67" fmla="*/ 41 h 60"/>
                <a:gd name="T68" fmla="*/ 35 w 83"/>
                <a:gd name="T69" fmla="*/ 46 h 60"/>
                <a:gd name="T70" fmla="*/ 34 w 83"/>
                <a:gd name="T71" fmla="*/ 49 h 60"/>
                <a:gd name="T72" fmla="*/ 27 w 83"/>
                <a:gd name="T73" fmla="*/ 49 h 60"/>
                <a:gd name="T74" fmla="*/ 26 w 83"/>
                <a:gd name="T75" fmla="*/ 55 h 60"/>
                <a:gd name="T76" fmla="*/ 22 w 83"/>
                <a:gd name="T77" fmla="*/ 53 h 60"/>
                <a:gd name="T78" fmla="*/ 16 w 83"/>
                <a:gd name="T79" fmla="*/ 57 h 60"/>
                <a:gd name="T80" fmla="*/ 12 w 83"/>
                <a:gd name="T81" fmla="*/ 56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83" h="60">
                  <a:moveTo>
                    <a:pt x="12" y="56"/>
                  </a:moveTo>
                  <a:lnTo>
                    <a:pt x="14" y="41"/>
                  </a:lnTo>
                  <a:lnTo>
                    <a:pt x="8" y="31"/>
                  </a:lnTo>
                  <a:lnTo>
                    <a:pt x="0" y="28"/>
                  </a:lnTo>
                  <a:lnTo>
                    <a:pt x="1" y="21"/>
                  </a:lnTo>
                  <a:lnTo>
                    <a:pt x="10" y="21"/>
                  </a:lnTo>
                  <a:lnTo>
                    <a:pt x="12" y="13"/>
                  </a:lnTo>
                  <a:lnTo>
                    <a:pt x="12" y="5"/>
                  </a:lnTo>
                  <a:lnTo>
                    <a:pt x="25" y="0"/>
                  </a:lnTo>
                  <a:lnTo>
                    <a:pt x="25" y="7"/>
                  </a:lnTo>
                  <a:lnTo>
                    <a:pt x="27" y="11"/>
                  </a:lnTo>
                  <a:lnTo>
                    <a:pt x="30" y="10"/>
                  </a:lnTo>
                  <a:lnTo>
                    <a:pt x="29" y="16"/>
                  </a:lnTo>
                  <a:lnTo>
                    <a:pt x="17" y="13"/>
                  </a:lnTo>
                  <a:lnTo>
                    <a:pt x="18" y="21"/>
                  </a:lnTo>
                  <a:lnTo>
                    <a:pt x="29" y="20"/>
                  </a:lnTo>
                  <a:lnTo>
                    <a:pt x="43" y="23"/>
                  </a:lnTo>
                  <a:lnTo>
                    <a:pt x="61" y="21"/>
                  </a:lnTo>
                  <a:lnTo>
                    <a:pt x="69" y="33"/>
                  </a:lnTo>
                  <a:lnTo>
                    <a:pt x="71" y="32"/>
                  </a:lnTo>
                  <a:lnTo>
                    <a:pt x="79" y="35"/>
                  </a:lnTo>
                  <a:lnTo>
                    <a:pt x="80" y="41"/>
                  </a:lnTo>
                  <a:lnTo>
                    <a:pt x="83" y="49"/>
                  </a:lnTo>
                  <a:lnTo>
                    <a:pt x="73" y="49"/>
                  </a:lnTo>
                  <a:lnTo>
                    <a:pt x="66" y="49"/>
                  </a:lnTo>
                  <a:lnTo>
                    <a:pt x="61" y="55"/>
                  </a:lnTo>
                  <a:lnTo>
                    <a:pt x="57" y="56"/>
                  </a:lnTo>
                  <a:lnTo>
                    <a:pt x="55" y="60"/>
                  </a:lnTo>
                  <a:lnTo>
                    <a:pt x="49" y="55"/>
                  </a:lnTo>
                  <a:lnTo>
                    <a:pt x="47" y="43"/>
                  </a:lnTo>
                  <a:lnTo>
                    <a:pt x="43" y="43"/>
                  </a:lnTo>
                  <a:lnTo>
                    <a:pt x="43" y="39"/>
                  </a:lnTo>
                  <a:lnTo>
                    <a:pt x="37" y="35"/>
                  </a:lnTo>
                  <a:lnTo>
                    <a:pt x="34" y="41"/>
                  </a:lnTo>
                  <a:lnTo>
                    <a:pt x="35" y="46"/>
                  </a:lnTo>
                  <a:lnTo>
                    <a:pt x="34" y="49"/>
                  </a:lnTo>
                  <a:lnTo>
                    <a:pt x="27" y="49"/>
                  </a:lnTo>
                  <a:lnTo>
                    <a:pt x="26" y="55"/>
                  </a:lnTo>
                  <a:lnTo>
                    <a:pt x="22" y="53"/>
                  </a:lnTo>
                  <a:lnTo>
                    <a:pt x="16" y="57"/>
                  </a:lnTo>
                  <a:lnTo>
                    <a:pt x="12" y="5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8" name="Freeform 112">
              <a:extLst>
                <a:ext uri="{FF2B5EF4-FFF2-40B4-BE49-F238E27FC236}">
                  <a16:creationId xmlns:a16="http://schemas.microsoft.com/office/drawing/2014/main" id="{AD07FF02-A9AD-09D5-BBC5-5B8B3CE15BB9}"/>
                </a:ext>
              </a:extLst>
            </p:cNvPr>
            <p:cNvSpPr>
              <a:spLocks/>
            </p:cNvSpPr>
            <p:nvPr/>
          </p:nvSpPr>
          <p:spPr bwMode="auto">
            <a:xfrm>
              <a:off x="5489575" y="1966913"/>
              <a:ext cx="150813" cy="90488"/>
            </a:xfrm>
            <a:custGeom>
              <a:avLst/>
              <a:gdLst>
                <a:gd name="T0" fmla="*/ 5 w 95"/>
                <a:gd name="T1" fmla="*/ 15 h 57"/>
                <a:gd name="T2" fmla="*/ 5 w 95"/>
                <a:gd name="T3" fmla="*/ 10 h 57"/>
                <a:gd name="T4" fmla="*/ 10 w 95"/>
                <a:gd name="T5" fmla="*/ 8 h 57"/>
                <a:gd name="T6" fmla="*/ 28 w 95"/>
                <a:gd name="T7" fmla="*/ 12 h 57"/>
                <a:gd name="T8" fmla="*/ 27 w 95"/>
                <a:gd name="T9" fmla="*/ 3 h 57"/>
                <a:gd name="T10" fmla="*/ 31 w 95"/>
                <a:gd name="T11" fmla="*/ 0 h 57"/>
                <a:gd name="T12" fmla="*/ 48 w 95"/>
                <a:gd name="T13" fmla="*/ 4 h 57"/>
                <a:gd name="T14" fmla="*/ 51 w 95"/>
                <a:gd name="T15" fmla="*/ 3 h 57"/>
                <a:gd name="T16" fmla="*/ 66 w 95"/>
                <a:gd name="T17" fmla="*/ 2 h 57"/>
                <a:gd name="T18" fmla="*/ 82 w 95"/>
                <a:gd name="T19" fmla="*/ 3 h 57"/>
                <a:gd name="T20" fmla="*/ 88 w 95"/>
                <a:gd name="T21" fmla="*/ 9 h 57"/>
                <a:gd name="T22" fmla="*/ 95 w 95"/>
                <a:gd name="T23" fmla="*/ 10 h 57"/>
                <a:gd name="T24" fmla="*/ 95 w 95"/>
                <a:gd name="T25" fmla="*/ 13 h 57"/>
                <a:gd name="T26" fmla="*/ 83 w 95"/>
                <a:gd name="T27" fmla="*/ 22 h 57"/>
                <a:gd name="T28" fmla="*/ 81 w 95"/>
                <a:gd name="T29" fmla="*/ 28 h 57"/>
                <a:gd name="T30" fmla="*/ 68 w 95"/>
                <a:gd name="T31" fmla="*/ 30 h 57"/>
                <a:gd name="T32" fmla="*/ 68 w 95"/>
                <a:gd name="T33" fmla="*/ 40 h 57"/>
                <a:gd name="T34" fmla="*/ 57 w 95"/>
                <a:gd name="T35" fmla="*/ 39 h 57"/>
                <a:gd name="T36" fmla="*/ 51 w 95"/>
                <a:gd name="T37" fmla="*/ 41 h 57"/>
                <a:gd name="T38" fmla="*/ 44 w 95"/>
                <a:gd name="T39" fmla="*/ 49 h 57"/>
                <a:gd name="T40" fmla="*/ 46 w 95"/>
                <a:gd name="T41" fmla="*/ 52 h 57"/>
                <a:gd name="T42" fmla="*/ 44 w 95"/>
                <a:gd name="T43" fmla="*/ 55 h 57"/>
                <a:gd name="T44" fmla="*/ 26 w 95"/>
                <a:gd name="T45" fmla="*/ 57 h 57"/>
                <a:gd name="T46" fmla="*/ 12 w 95"/>
                <a:gd name="T47" fmla="*/ 54 h 57"/>
                <a:gd name="T48" fmla="*/ 1 w 95"/>
                <a:gd name="T49" fmla="*/ 55 h 57"/>
                <a:gd name="T50" fmla="*/ 0 w 95"/>
                <a:gd name="T51" fmla="*/ 47 h 57"/>
                <a:gd name="T52" fmla="*/ 12 w 95"/>
                <a:gd name="T53" fmla="*/ 50 h 57"/>
                <a:gd name="T54" fmla="*/ 13 w 95"/>
                <a:gd name="T55" fmla="*/ 44 h 57"/>
                <a:gd name="T56" fmla="*/ 22 w 95"/>
                <a:gd name="T57" fmla="*/ 45 h 57"/>
                <a:gd name="T58" fmla="*/ 32 w 95"/>
                <a:gd name="T59" fmla="*/ 35 h 57"/>
                <a:gd name="T60" fmla="*/ 18 w 95"/>
                <a:gd name="T61" fmla="*/ 28 h 57"/>
                <a:gd name="T62" fmla="*/ 11 w 95"/>
                <a:gd name="T63" fmla="*/ 32 h 57"/>
                <a:gd name="T64" fmla="*/ 2 w 95"/>
                <a:gd name="T65" fmla="*/ 26 h 57"/>
                <a:gd name="T66" fmla="*/ 8 w 95"/>
                <a:gd name="T67" fmla="*/ 17 h 57"/>
                <a:gd name="T68" fmla="*/ 5 w 95"/>
                <a:gd name="T69" fmla="*/ 15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95" h="57">
                  <a:moveTo>
                    <a:pt x="5" y="15"/>
                  </a:moveTo>
                  <a:lnTo>
                    <a:pt x="5" y="10"/>
                  </a:lnTo>
                  <a:lnTo>
                    <a:pt x="10" y="8"/>
                  </a:lnTo>
                  <a:lnTo>
                    <a:pt x="28" y="12"/>
                  </a:lnTo>
                  <a:lnTo>
                    <a:pt x="27" y="3"/>
                  </a:lnTo>
                  <a:lnTo>
                    <a:pt x="31" y="0"/>
                  </a:lnTo>
                  <a:lnTo>
                    <a:pt x="48" y="4"/>
                  </a:lnTo>
                  <a:lnTo>
                    <a:pt x="51" y="3"/>
                  </a:lnTo>
                  <a:lnTo>
                    <a:pt x="66" y="2"/>
                  </a:lnTo>
                  <a:lnTo>
                    <a:pt x="82" y="3"/>
                  </a:lnTo>
                  <a:lnTo>
                    <a:pt x="88" y="9"/>
                  </a:lnTo>
                  <a:lnTo>
                    <a:pt x="95" y="10"/>
                  </a:lnTo>
                  <a:lnTo>
                    <a:pt x="95" y="13"/>
                  </a:lnTo>
                  <a:lnTo>
                    <a:pt x="83" y="22"/>
                  </a:lnTo>
                  <a:lnTo>
                    <a:pt x="81" y="28"/>
                  </a:lnTo>
                  <a:lnTo>
                    <a:pt x="68" y="30"/>
                  </a:lnTo>
                  <a:lnTo>
                    <a:pt x="68" y="40"/>
                  </a:lnTo>
                  <a:lnTo>
                    <a:pt x="57" y="39"/>
                  </a:lnTo>
                  <a:lnTo>
                    <a:pt x="51" y="41"/>
                  </a:lnTo>
                  <a:lnTo>
                    <a:pt x="44" y="49"/>
                  </a:lnTo>
                  <a:lnTo>
                    <a:pt x="46" y="52"/>
                  </a:lnTo>
                  <a:lnTo>
                    <a:pt x="44" y="55"/>
                  </a:lnTo>
                  <a:lnTo>
                    <a:pt x="26" y="57"/>
                  </a:lnTo>
                  <a:lnTo>
                    <a:pt x="12" y="54"/>
                  </a:lnTo>
                  <a:lnTo>
                    <a:pt x="1" y="55"/>
                  </a:lnTo>
                  <a:lnTo>
                    <a:pt x="0" y="47"/>
                  </a:lnTo>
                  <a:lnTo>
                    <a:pt x="12" y="50"/>
                  </a:lnTo>
                  <a:lnTo>
                    <a:pt x="13" y="44"/>
                  </a:lnTo>
                  <a:lnTo>
                    <a:pt x="22" y="45"/>
                  </a:lnTo>
                  <a:lnTo>
                    <a:pt x="32" y="35"/>
                  </a:lnTo>
                  <a:lnTo>
                    <a:pt x="18" y="28"/>
                  </a:lnTo>
                  <a:lnTo>
                    <a:pt x="11" y="32"/>
                  </a:lnTo>
                  <a:lnTo>
                    <a:pt x="2" y="26"/>
                  </a:lnTo>
                  <a:lnTo>
                    <a:pt x="8" y="17"/>
                  </a:lnTo>
                  <a:lnTo>
                    <a:pt x="5" y="1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9" name="Freeform 113">
              <a:extLst>
                <a:ext uri="{FF2B5EF4-FFF2-40B4-BE49-F238E27FC236}">
                  <a16:creationId xmlns:a16="http://schemas.microsoft.com/office/drawing/2014/main" id="{CD747C10-8607-B1CC-E11F-AC4F41A53A0A}"/>
                </a:ext>
              </a:extLst>
            </p:cNvPr>
            <p:cNvSpPr>
              <a:spLocks/>
            </p:cNvSpPr>
            <p:nvPr/>
          </p:nvSpPr>
          <p:spPr bwMode="auto">
            <a:xfrm>
              <a:off x="5208588" y="1989138"/>
              <a:ext cx="249238" cy="166688"/>
            </a:xfrm>
            <a:custGeom>
              <a:avLst/>
              <a:gdLst>
                <a:gd name="T0" fmla="*/ 0 w 157"/>
                <a:gd name="T1" fmla="*/ 16 h 105"/>
                <a:gd name="T2" fmla="*/ 3 w 157"/>
                <a:gd name="T3" fmla="*/ 11 h 105"/>
                <a:gd name="T4" fmla="*/ 13 w 157"/>
                <a:gd name="T5" fmla="*/ 8 h 105"/>
                <a:gd name="T6" fmla="*/ 21 w 157"/>
                <a:gd name="T7" fmla="*/ 12 h 105"/>
                <a:gd name="T8" fmla="*/ 31 w 157"/>
                <a:gd name="T9" fmla="*/ 22 h 105"/>
                <a:gd name="T10" fmla="*/ 36 w 157"/>
                <a:gd name="T11" fmla="*/ 22 h 105"/>
                <a:gd name="T12" fmla="*/ 47 w 157"/>
                <a:gd name="T13" fmla="*/ 21 h 105"/>
                <a:gd name="T14" fmla="*/ 44 w 157"/>
                <a:gd name="T15" fmla="*/ 14 h 105"/>
                <a:gd name="T16" fmla="*/ 51 w 157"/>
                <a:gd name="T17" fmla="*/ 9 h 105"/>
                <a:gd name="T18" fmla="*/ 57 w 157"/>
                <a:gd name="T19" fmla="*/ 0 h 105"/>
                <a:gd name="T20" fmla="*/ 73 w 157"/>
                <a:gd name="T21" fmla="*/ 7 h 105"/>
                <a:gd name="T22" fmla="*/ 77 w 157"/>
                <a:gd name="T23" fmla="*/ 18 h 105"/>
                <a:gd name="T24" fmla="*/ 81 w 157"/>
                <a:gd name="T25" fmla="*/ 21 h 105"/>
                <a:gd name="T26" fmla="*/ 93 w 157"/>
                <a:gd name="T27" fmla="*/ 20 h 105"/>
                <a:gd name="T28" fmla="*/ 97 w 157"/>
                <a:gd name="T29" fmla="*/ 22 h 105"/>
                <a:gd name="T30" fmla="*/ 106 w 157"/>
                <a:gd name="T31" fmla="*/ 37 h 105"/>
                <a:gd name="T32" fmla="*/ 119 w 157"/>
                <a:gd name="T33" fmla="*/ 47 h 105"/>
                <a:gd name="T34" fmla="*/ 128 w 157"/>
                <a:gd name="T35" fmla="*/ 53 h 105"/>
                <a:gd name="T36" fmla="*/ 140 w 157"/>
                <a:gd name="T37" fmla="*/ 59 h 105"/>
                <a:gd name="T38" fmla="*/ 155 w 157"/>
                <a:gd name="T39" fmla="*/ 65 h 105"/>
                <a:gd name="T40" fmla="*/ 157 w 157"/>
                <a:gd name="T41" fmla="*/ 73 h 105"/>
                <a:gd name="T42" fmla="*/ 154 w 157"/>
                <a:gd name="T43" fmla="*/ 73 h 105"/>
                <a:gd name="T44" fmla="*/ 149 w 157"/>
                <a:gd name="T45" fmla="*/ 70 h 105"/>
                <a:gd name="T46" fmla="*/ 149 w 157"/>
                <a:gd name="T47" fmla="*/ 74 h 105"/>
                <a:gd name="T48" fmla="*/ 140 w 157"/>
                <a:gd name="T49" fmla="*/ 77 h 105"/>
                <a:gd name="T50" fmla="*/ 141 w 157"/>
                <a:gd name="T51" fmla="*/ 90 h 105"/>
                <a:gd name="T52" fmla="*/ 137 w 157"/>
                <a:gd name="T53" fmla="*/ 93 h 105"/>
                <a:gd name="T54" fmla="*/ 129 w 157"/>
                <a:gd name="T55" fmla="*/ 96 h 105"/>
                <a:gd name="T56" fmla="*/ 129 w 157"/>
                <a:gd name="T57" fmla="*/ 103 h 105"/>
                <a:gd name="T58" fmla="*/ 121 w 157"/>
                <a:gd name="T59" fmla="*/ 105 h 105"/>
                <a:gd name="T60" fmla="*/ 109 w 157"/>
                <a:gd name="T61" fmla="*/ 99 h 105"/>
                <a:gd name="T62" fmla="*/ 106 w 157"/>
                <a:gd name="T63" fmla="*/ 87 h 105"/>
                <a:gd name="T64" fmla="*/ 97 w 157"/>
                <a:gd name="T65" fmla="*/ 87 h 105"/>
                <a:gd name="T66" fmla="*/ 83 w 157"/>
                <a:gd name="T67" fmla="*/ 75 h 105"/>
                <a:gd name="T68" fmla="*/ 74 w 157"/>
                <a:gd name="T69" fmla="*/ 74 h 105"/>
                <a:gd name="T70" fmla="*/ 62 w 157"/>
                <a:gd name="T71" fmla="*/ 68 h 105"/>
                <a:gd name="T72" fmla="*/ 54 w 157"/>
                <a:gd name="T73" fmla="*/ 66 h 105"/>
                <a:gd name="T74" fmla="*/ 50 w 157"/>
                <a:gd name="T75" fmla="*/ 69 h 105"/>
                <a:gd name="T76" fmla="*/ 43 w 157"/>
                <a:gd name="T77" fmla="*/ 69 h 105"/>
                <a:gd name="T78" fmla="*/ 37 w 157"/>
                <a:gd name="T79" fmla="*/ 77 h 105"/>
                <a:gd name="T80" fmla="*/ 29 w 157"/>
                <a:gd name="T81" fmla="*/ 80 h 105"/>
                <a:gd name="T82" fmla="*/ 25 w 157"/>
                <a:gd name="T83" fmla="*/ 70 h 105"/>
                <a:gd name="T84" fmla="*/ 23 w 157"/>
                <a:gd name="T85" fmla="*/ 55 h 105"/>
                <a:gd name="T86" fmla="*/ 14 w 157"/>
                <a:gd name="T87" fmla="*/ 51 h 105"/>
                <a:gd name="T88" fmla="*/ 14 w 157"/>
                <a:gd name="T89" fmla="*/ 41 h 105"/>
                <a:gd name="T90" fmla="*/ 8 w 157"/>
                <a:gd name="T91" fmla="*/ 41 h 105"/>
                <a:gd name="T92" fmla="*/ 7 w 157"/>
                <a:gd name="T93" fmla="*/ 29 h 105"/>
                <a:gd name="T94" fmla="*/ 18 w 157"/>
                <a:gd name="T95" fmla="*/ 32 h 105"/>
                <a:gd name="T96" fmla="*/ 25 w 157"/>
                <a:gd name="T97" fmla="*/ 27 h 105"/>
                <a:gd name="T98" fmla="*/ 15 w 157"/>
                <a:gd name="T99" fmla="*/ 19 h 105"/>
                <a:gd name="T100" fmla="*/ 11 w 157"/>
                <a:gd name="T101" fmla="*/ 11 h 105"/>
                <a:gd name="T102" fmla="*/ 3 w 157"/>
                <a:gd name="T103" fmla="*/ 15 h 105"/>
                <a:gd name="T104" fmla="*/ 4 w 157"/>
                <a:gd name="T105" fmla="*/ 26 h 105"/>
                <a:gd name="T106" fmla="*/ 0 w 157"/>
                <a:gd name="T107" fmla="*/ 16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157" h="105">
                  <a:moveTo>
                    <a:pt x="0" y="16"/>
                  </a:moveTo>
                  <a:lnTo>
                    <a:pt x="3" y="11"/>
                  </a:lnTo>
                  <a:lnTo>
                    <a:pt x="13" y="8"/>
                  </a:lnTo>
                  <a:lnTo>
                    <a:pt x="21" y="12"/>
                  </a:lnTo>
                  <a:lnTo>
                    <a:pt x="31" y="22"/>
                  </a:lnTo>
                  <a:lnTo>
                    <a:pt x="36" y="22"/>
                  </a:lnTo>
                  <a:lnTo>
                    <a:pt x="47" y="21"/>
                  </a:lnTo>
                  <a:lnTo>
                    <a:pt x="44" y="14"/>
                  </a:lnTo>
                  <a:lnTo>
                    <a:pt x="51" y="9"/>
                  </a:lnTo>
                  <a:lnTo>
                    <a:pt x="57" y="0"/>
                  </a:lnTo>
                  <a:lnTo>
                    <a:pt x="73" y="7"/>
                  </a:lnTo>
                  <a:lnTo>
                    <a:pt x="77" y="18"/>
                  </a:lnTo>
                  <a:lnTo>
                    <a:pt x="81" y="21"/>
                  </a:lnTo>
                  <a:lnTo>
                    <a:pt x="93" y="20"/>
                  </a:lnTo>
                  <a:lnTo>
                    <a:pt x="97" y="22"/>
                  </a:lnTo>
                  <a:lnTo>
                    <a:pt x="106" y="37"/>
                  </a:lnTo>
                  <a:lnTo>
                    <a:pt x="119" y="47"/>
                  </a:lnTo>
                  <a:lnTo>
                    <a:pt x="128" y="53"/>
                  </a:lnTo>
                  <a:lnTo>
                    <a:pt x="140" y="59"/>
                  </a:lnTo>
                  <a:lnTo>
                    <a:pt x="155" y="65"/>
                  </a:lnTo>
                  <a:lnTo>
                    <a:pt x="157" y="73"/>
                  </a:lnTo>
                  <a:lnTo>
                    <a:pt x="154" y="73"/>
                  </a:lnTo>
                  <a:lnTo>
                    <a:pt x="149" y="70"/>
                  </a:lnTo>
                  <a:lnTo>
                    <a:pt x="149" y="74"/>
                  </a:lnTo>
                  <a:lnTo>
                    <a:pt x="140" y="77"/>
                  </a:lnTo>
                  <a:lnTo>
                    <a:pt x="141" y="90"/>
                  </a:lnTo>
                  <a:lnTo>
                    <a:pt x="137" y="93"/>
                  </a:lnTo>
                  <a:lnTo>
                    <a:pt x="129" y="96"/>
                  </a:lnTo>
                  <a:lnTo>
                    <a:pt x="129" y="103"/>
                  </a:lnTo>
                  <a:lnTo>
                    <a:pt x="121" y="105"/>
                  </a:lnTo>
                  <a:lnTo>
                    <a:pt x="109" y="99"/>
                  </a:lnTo>
                  <a:lnTo>
                    <a:pt x="106" y="87"/>
                  </a:lnTo>
                  <a:lnTo>
                    <a:pt x="97" y="87"/>
                  </a:lnTo>
                  <a:lnTo>
                    <a:pt x="83" y="75"/>
                  </a:lnTo>
                  <a:lnTo>
                    <a:pt x="74" y="74"/>
                  </a:lnTo>
                  <a:lnTo>
                    <a:pt x="62" y="68"/>
                  </a:lnTo>
                  <a:lnTo>
                    <a:pt x="54" y="66"/>
                  </a:lnTo>
                  <a:lnTo>
                    <a:pt x="50" y="69"/>
                  </a:lnTo>
                  <a:lnTo>
                    <a:pt x="43" y="69"/>
                  </a:lnTo>
                  <a:lnTo>
                    <a:pt x="37" y="77"/>
                  </a:lnTo>
                  <a:lnTo>
                    <a:pt x="29" y="80"/>
                  </a:lnTo>
                  <a:lnTo>
                    <a:pt x="25" y="70"/>
                  </a:lnTo>
                  <a:lnTo>
                    <a:pt x="23" y="55"/>
                  </a:lnTo>
                  <a:lnTo>
                    <a:pt x="14" y="51"/>
                  </a:lnTo>
                  <a:lnTo>
                    <a:pt x="14" y="41"/>
                  </a:lnTo>
                  <a:lnTo>
                    <a:pt x="8" y="41"/>
                  </a:lnTo>
                  <a:lnTo>
                    <a:pt x="7" y="29"/>
                  </a:lnTo>
                  <a:lnTo>
                    <a:pt x="18" y="32"/>
                  </a:lnTo>
                  <a:lnTo>
                    <a:pt x="25" y="27"/>
                  </a:lnTo>
                  <a:lnTo>
                    <a:pt x="15" y="19"/>
                  </a:lnTo>
                  <a:lnTo>
                    <a:pt x="11" y="11"/>
                  </a:lnTo>
                  <a:lnTo>
                    <a:pt x="3" y="15"/>
                  </a:lnTo>
                  <a:lnTo>
                    <a:pt x="4" y="26"/>
                  </a:lnTo>
                  <a:lnTo>
                    <a:pt x="0" y="1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0" name="Freeform 114">
              <a:extLst>
                <a:ext uri="{FF2B5EF4-FFF2-40B4-BE49-F238E27FC236}">
                  <a16:creationId xmlns:a16="http://schemas.microsoft.com/office/drawing/2014/main" id="{02F3480D-C4A3-8775-A8E6-64525124B8F6}"/>
                </a:ext>
              </a:extLst>
            </p:cNvPr>
            <p:cNvSpPr>
              <a:spLocks/>
            </p:cNvSpPr>
            <p:nvPr/>
          </p:nvSpPr>
          <p:spPr bwMode="auto">
            <a:xfrm>
              <a:off x="5084763" y="2065338"/>
              <a:ext cx="373063" cy="319088"/>
            </a:xfrm>
            <a:custGeom>
              <a:avLst/>
              <a:gdLst>
                <a:gd name="T0" fmla="*/ 63 w 235"/>
                <a:gd name="T1" fmla="*/ 129 h 201"/>
                <a:gd name="T2" fmla="*/ 58 w 235"/>
                <a:gd name="T3" fmla="*/ 122 h 201"/>
                <a:gd name="T4" fmla="*/ 51 w 235"/>
                <a:gd name="T5" fmla="*/ 100 h 201"/>
                <a:gd name="T6" fmla="*/ 27 w 235"/>
                <a:gd name="T7" fmla="*/ 80 h 201"/>
                <a:gd name="T8" fmla="*/ 32 w 235"/>
                <a:gd name="T9" fmla="*/ 64 h 201"/>
                <a:gd name="T10" fmla="*/ 23 w 235"/>
                <a:gd name="T11" fmla="*/ 51 h 201"/>
                <a:gd name="T12" fmla="*/ 5 w 235"/>
                <a:gd name="T13" fmla="*/ 24 h 201"/>
                <a:gd name="T14" fmla="*/ 0 w 235"/>
                <a:gd name="T15" fmla="*/ 4 h 201"/>
                <a:gd name="T16" fmla="*/ 9 w 235"/>
                <a:gd name="T17" fmla="*/ 5 h 201"/>
                <a:gd name="T18" fmla="*/ 23 w 235"/>
                <a:gd name="T19" fmla="*/ 13 h 201"/>
                <a:gd name="T20" fmla="*/ 36 w 235"/>
                <a:gd name="T21" fmla="*/ 2 h 201"/>
                <a:gd name="T22" fmla="*/ 44 w 235"/>
                <a:gd name="T23" fmla="*/ 5 h 201"/>
                <a:gd name="T24" fmla="*/ 49 w 235"/>
                <a:gd name="T25" fmla="*/ 18 h 201"/>
                <a:gd name="T26" fmla="*/ 57 w 235"/>
                <a:gd name="T27" fmla="*/ 28 h 201"/>
                <a:gd name="T28" fmla="*/ 76 w 235"/>
                <a:gd name="T29" fmla="*/ 38 h 201"/>
                <a:gd name="T30" fmla="*/ 107 w 235"/>
                <a:gd name="T31" fmla="*/ 35 h 201"/>
                <a:gd name="T32" fmla="*/ 115 w 235"/>
                <a:gd name="T33" fmla="*/ 29 h 201"/>
                <a:gd name="T34" fmla="*/ 128 w 235"/>
                <a:gd name="T35" fmla="*/ 21 h 201"/>
                <a:gd name="T36" fmla="*/ 140 w 235"/>
                <a:gd name="T37" fmla="*/ 20 h 201"/>
                <a:gd name="T38" fmla="*/ 161 w 235"/>
                <a:gd name="T39" fmla="*/ 27 h 201"/>
                <a:gd name="T40" fmla="*/ 184 w 235"/>
                <a:gd name="T41" fmla="*/ 39 h 201"/>
                <a:gd name="T42" fmla="*/ 187 w 235"/>
                <a:gd name="T43" fmla="*/ 69 h 201"/>
                <a:gd name="T44" fmla="*/ 191 w 235"/>
                <a:gd name="T45" fmla="*/ 81 h 201"/>
                <a:gd name="T46" fmla="*/ 195 w 235"/>
                <a:gd name="T47" fmla="*/ 101 h 201"/>
                <a:gd name="T48" fmla="*/ 206 w 235"/>
                <a:gd name="T49" fmla="*/ 112 h 201"/>
                <a:gd name="T50" fmla="*/ 201 w 235"/>
                <a:gd name="T51" fmla="*/ 134 h 201"/>
                <a:gd name="T52" fmla="*/ 215 w 235"/>
                <a:gd name="T53" fmla="*/ 149 h 201"/>
                <a:gd name="T54" fmla="*/ 228 w 235"/>
                <a:gd name="T55" fmla="*/ 168 h 201"/>
                <a:gd name="T56" fmla="*/ 235 w 235"/>
                <a:gd name="T57" fmla="*/ 177 h 201"/>
                <a:gd name="T58" fmla="*/ 220 w 235"/>
                <a:gd name="T59" fmla="*/ 201 h 201"/>
                <a:gd name="T60" fmla="*/ 187 w 235"/>
                <a:gd name="T61" fmla="*/ 195 h 201"/>
                <a:gd name="T62" fmla="*/ 166 w 235"/>
                <a:gd name="T63" fmla="*/ 176 h 201"/>
                <a:gd name="T64" fmla="*/ 153 w 235"/>
                <a:gd name="T65" fmla="*/ 176 h 201"/>
                <a:gd name="T66" fmla="*/ 130 w 235"/>
                <a:gd name="T67" fmla="*/ 178 h 201"/>
                <a:gd name="T68" fmla="*/ 106 w 235"/>
                <a:gd name="T69" fmla="*/ 164 h 201"/>
                <a:gd name="T70" fmla="*/ 86 w 235"/>
                <a:gd name="T71" fmla="*/ 133 h 201"/>
                <a:gd name="T72" fmla="*/ 73 w 235"/>
                <a:gd name="T73" fmla="*/ 131 h 2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235" h="201">
                  <a:moveTo>
                    <a:pt x="69" y="136"/>
                  </a:moveTo>
                  <a:lnTo>
                    <a:pt x="63" y="129"/>
                  </a:lnTo>
                  <a:lnTo>
                    <a:pt x="62" y="122"/>
                  </a:lnTo>
                  <a:lnTo>
                    <a:pt x="58" y="122"/>
                  </a:lnTo>
                  <a:lnTo>
                    <a:pt x="58" y="111"/>
                  </a:lnTo>
                  <a:lnTo>
                    <a:pt x="51" y="100"/>
                  </a:lnTo>
                  <a:lnTo>
                    <a:pt x="37" y="93"/>
                  </a:lnTo>
                  <a:lnTo>
                    <a:pt x="27" y="80"/>
                  </a:lnTo>
                  <a:lnTo>
                    <a:pt x="29" y="69"/>
                  </a:lnTo>
                  <a:lnTo>
                    <a:pt x="32" y="64"/>
                  </a:lnTo>
                  <a:lnTo>
                    <a:pt x="30" y="56"/>
                  </a:lnTo>
                  <a:lnTo>
                    <a:pt x="23" y="51"/>
                  </a:lnTo>
                  <a:lnTo>
                    <a:pt x="13" y="35"/>
                  </a:lnTo>
                  <a:lnTo>
                    <a:pt x="5" y="24"/>
                  </a:lnTo>
                  <a:lnTo>
                    <a:pt x="7" y="20"/>
                  </a:lnTo>
                  <a:lnTo>
                    <a:pt x="0" y="4"/>
                  </a:lnTo>
                  <a:lnTo>
                    <a:pt x="7" y="0"/>
                  </a:lnTo>
                  <a:lnTo>
                    <a:pt x="9" y="5"/>
                  </a:lnTo>
                  <a:lnTo>
                    <a:pt x="15" y="11"/>
                  </a:lnTo>
                  <a:lnTo>
                    <a:pt x="23" y="13"/>
                  </a:lnTo>
                  <a:lnTo>
                    <a:pt x="26" y="13"/>
                  </a:lnTo>
                  <a:lnTo>
                    <a:pt x="36" y="2"/>
                  </a:lnTo>
                  <a:lnTo>
                    <a:pt x="41" y="1"/>
                  </a:lnTo>
                  <a:lnTo>
                    <a:pt x="44" y="5"/>
                  </a:lnTo>
                  <a:lnTo>
                    <a:pt x="42" y="12"/>
                  </a:lnTo>
                  <a:lnTo>
                    <a:pt x="49" y="18"/>
                  </a:lnTo>
                  <a:lnTo>
                    <a:pt x="52" y="18"/>
                  </a:lnTo>
                  <a:lnTo>
                    <a:pt x="57" y="28"/>
                  </a:lnTo>
                  <a:lnTo>
                    <a:pt x="68" y="32"/>
                  </a:lnTo>
                  <a:lnTo>
                    <a:pt x="76" y="38"/>
                  </a:lnTo>
                  <a:lnTo>
                    <a:pt x="91" y="39"/>
                  </a:lnTo>
                  <a:lnTo>
                    <a:pt x="107" y="35"/>
                  </a:lnTo>
                  <a:lnTo>
                    <a:pt x="107" y="32"/>
                  </a:lnTo>
                  <a:lnTo>
                    <a:pt x="115" y="29"/>
                  </a:lnTo>
                  <a:lnTo>
                    <a:pt x="121" y="21"/>
                  </a:lnTo>
                  <a:lnTo>
                    <a:pt x="128" y="21"/>
                  </a:lnTo>
                  <a:lnTo>
                    <a:pt x="132" y="18"/>
                  </a:lnTo>
                  <a:lnTo>
                    <a:pt x="140" y="20"/>
                  </a:lnTo>
                  <a:lnTo>
                    <a:pt x="152" y="26"/>
                  </a:lnTo>
                  <a:lnTo>
                    <a:pt x="161" y="27"/>
                  </a:lnTo>
                  <a:lnTo>
                    <a:pt x="175" y="39"/>
                  </a:lnTo>
                  <a:lnTo>
                    <a:pt x="184" y="39"/>
                  </a:lnTo>
                  <a:lnTo>
                    <a:pt x="187" y="51"/>
                  </a:lnTo>
                  <a:lnTo>
                    <a:pt x="187" y="69"/>
                  </a:lnTo>
                  <a:lnTo>
                    <a:pt x="187" y="80"/>
                  </a:lnTo>
                  <a:lnTo>
                    <a:pt x="191" y="81"/>
                  </a:lnTo>
                  <a:lnTo>
                    <a:pt x="188" y="89"/>
                  </a:lnTo>
                  <a:lnTo>
                    <a:pt x="195" y="101"/>
                  </a:lnTo>
                  <a:lnTo>
                    <a:pt x="197" y="110"/>
                  </a:lnTo>
                  <a:lnTo>
                    <a:pt x="206" y="112"/>
                  </a:lnTo>
                  <a:lnTo>
                    <a:pt x="208" y="121"/>
                  </a:lnTo>
                  <a:lnTo>
                    <a:pt x="201" y="134"/>
                  </a:lnTo>
                  <a:lnTo>
                    <a:pt x="208" y="141"/>
                  </a:lnTo>
                  <a:lnTo>
                    <a:pt x="215" y="149"/>
                  </a:lnTo>
                  <a:lnTo>
                    <a:pt x="226" y="156"/>
                  </a:lnTo>
                  <a:lnTo>
                    <a:pt x="228" y="168"/>
                  </a:lnTo>
                  <a:lnTo>
                    <a:pt x="233" y="170"/>
                  </a:lnTo>
                  <a:lnTo>
                    <a:pt x="235" y="177"/>
                  </a:lnTo>
                  <a:lnTo>
                    <a:pt x="221" y="185"/>
                  </a:lnTo>
                  <a:lnTo>
                    <a:pt x="220" y="201"/>
                  </a:lnTo>
                  <a:lnTo>
                    <a:pt x="199" y="197"/>
                  </a:lnTo>
                  <a:lnTo>
                    <a:pt x="187" y="195"/>
                  </a:lnTo>
                  <a:lnTo>
                    <a:pt x="174" y="192"/>
                  </a:lnTo>
                  <a:lnTo>
                    <a:pt x="166" y="176"/>
                  </a:lnTo>
                  <a:lnTo>
                    <a:pt x="162" y="174"/>
                  </a:lnTo>
                  <a:lnTo>
                    <a:pt x="153" y="176"/>
                  </a:lnTo>
                  <a:lnTo>
                    <a:pt x="143" y="183"/>
                  </a:lnTo>
                  <a:lnTo>
                    <a:pt x="130" y="178"/>
                  </a:lnTo>
                  <a:lnTo>
                    <a:pt x="117" y="168"/>
                  </a:lnTo>
                  <a:lnTo>
                    <a:pt x="106" y="164"/>
                  </a:lnTo>
                  <a:lnTo>
                    <a:pt x="97" y="151"/>
                  </a:lnTo>
                  <a:lnTo>
                    <a:pt x="86" y="133"/>
                  </a:lnTo>
                  <a:lnTo>
                    <a:pt x="80" y="135"/>
                  </a:lnTo>
                  <a:lnTo>
                    <a:pt x="73" y="131"/>
                  </a:lnTo>
                  <a:lnTo>
                    <a:pt x="69" y="13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1" name="Freeform 115">
              <a:extLst>
                <a:ext uri="{FF2B5EF4-FFF2-40B4-BE49-F238E27FC236}">
                  <a16:creationId xmlns:a16="http://schemas.microsoft.com/office/drawing/2014/main" id="{B16B9523-1E97-1892-CC3F-2D9BF6AE7BB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65700" y="2120900"/>
              <a:ext cx="100013" cy="111125"/>
            </a:xfrm>
            <a:custGeom>
              <a:avLst/>
              <a:gdLst>
                <a:gd name="T0" fmla="*/ 2 w 63"/>
                <a:gd name="T1" fmla="*/ 65 h 70"/>
                <a:gd name="T2" fmla="*/ 3 w 63"/>
                <a:gd name="T3" fmla="*/ 63 h 70"/>
                <a:gd name="T4" fmla="*/ 2 w 63"/>
                <a:gd name="T5" fmla="*/ 57 h 70"/>
                <a:gd name="T6" fmla="*/ 5 w 63"/>
                <a:gd name="T7" fmla="*/ 50 h 70"/>
                <a:gd name="T8" fmla="*/ 10 w 63"/>
                <a:gd name="T9" fmla="*/ 44 h 70"/>
                <a:gd name="T10" fmla="*/ 7 w 63"/>
                <a:gd name="T11" fmla="*/ 38 h 70"/>
                <a:gd name="T12" fmla="*/ 2 w 63"/>
                <a:gd name="T13" fmla="*/ 37 h 70"/>
                <a:gd name="T14" fmla="*/ 0 w 63"/>
                <a:gd name="T15" fmla="*/ 27 h 70"/>
                <a:gd name="T16" fmla="*/ 1 w 63"/>
                <a:gd name="T17" fmla="*/ 22 h 70"/>
                <a:gd name="T18" fmla="*/ 3 w 63"/>
                <a:gd name="T19" fmla="*/ 19 h 70"/>
                <a:gd name="T20" fmla="*/ 7 w 63"/>
                <a:gd name="T21" fmla="*/ 15 h 70"/>
                <a:gd name="T22" fmla="*/ 6 w 63"/>
                <a:gd name="T23" fmla="*/ 8 h 70"/>
                <a:gd name="T24" fmla="*/ 10 w 63"/>
                <a:gd name="T25" fmla="*/ 10 h 70"/>
                <a:gd name="T26" fmla="*/ 20 w 63"/>
                <a:gd name="T27" fmla="*/ 5 h 70"/>
                <a:gd name="T28" fmla="*/ 27 w 63"/>
                <a:gd name="T29" fmla="*/ 9 h 70"/>
                <a:gd name="T30" fmla="*/ 35 w 63"/>
                <a:gd name="T31" fmla="*/ 8 h 70"/>
                <a:gd name="T32" fmla="*/ 46 w 63"/>
                <a:gd name="T33" fmla="*/ 2 h 70"/>
                <a:gd name="T34" fmla="*/ 52 w 63"/>
                <a:gd name="T35" fmla="*/ 2 h 70"/>
                <a:gd name="T36" fmla="*/ 63 w 63"/>
                <a:gd name="T37" fmla="*/ 0 h 70"/>
                <a:gd name="T38" fmla="*/ 60 w 63"/>
                <a:gd name="T39" fmla="*/ 9 h 70"/>
                <a:gd name="T40" fmla="*/ 54 w 63"/>
                <a:gd name="T41" fmla="*/ 12 h 70"/>
                <a:gd name="T42" fmla="*/ 56 w 63"/>
                <a:gd name="T43" fmla="*/ 23 h 70"/>
                <a:gd name="T44" fmla="*/ 55 w 63"/>
                <a:gd name="T45" fmla="*/ 40 h 70"/>
                <a:gd name="T46" fmla="*/ 34 w 63"/>
                <a:gd name="T47" fmla="*/ 55 h 70"/>
                <a:gd name="T48" fmla="*/ 16 w 63"/>
                <a:gd name="T49" fmla="*/ 70 h 70"/>
                <a:gd name="T50" fmla="*/ 2 w 63"/>
                <a:gd name="T51" fmla="*/ 65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3" h="70">
                  <a:moveTo>
                    <a:pt x="2" y="65"/>
                  </a:moveTo>
                  <a:lnTo>
                    <a:pt x="3" y="63"/>
                  </a:lnTo>
                  <a:lnTo>
                    <a:pt x="2" y="57"/>
                  </a:lnTo>
                  <a:lnTo>
                    <a:pt x="5" y="50"/>
                  </a:lnTo>
                  <a:lnTo>
                    <a:pt x="10" y="44"/>
                  </a:lnTo>
                  <a:lnTo>
                    <a:pt x="7" y="38"/>
                  </a:lnTo>
                  <a:lnTo>
                    <a:pt x="2" y="37"/>
                  </a:lnTo>
                  <a:lnTo>
                    <a:pt x="0" y="27"/>
                  </a:lnTo>
                  <a:lnTo>
                    <a:pt x="1" y="22"/>
                  </a:lnTo>
                  <a:lnTo>
                    <a:pt x="3" y="19"/>
                  </a:lnTo>
                  <a:lnTo>
                    <a:pt x="7" y="15"/>
                  </a:lnTo>
                  <a:lnTo>
                    <a:pt x="6" y="8"/>
                  </a:lnTo>
                  <a:lnTo>
                    <a:pt x="10" y="10"/>
                  </a:lnTo>
                  <a:lnTo>
                    <a:pt x="20" y="5"/>
                  </a:lnTo>
                  <a:lnTo>
                    <a:pt x="27" y="9"/>
                  </a:lnTo>
                  <a:lnTo>
                    <a:pt x="35" y="8"/>
                  </a:lnTo>
                  <a:lnTo>
                    <a:pt x="46" y="2"/>
                  </a:lnTo>
                  <a:lnTo>
                    <a:pt x="52" y="2"/>
                  </a:lnTo>
                  <a:lnTo>
                    <a:pt x="63" y="0"/>
                  </a:lnTo>
                  <a:lnTo>
                    <a:pt x="60" y="9"/>
                  </a:lnTo>
                  <a:lnTo>
                    <a:pt x="54" y="12"/>
                  </a:lnTo>
                  <a:lnTo>
                    <a:pt x="56" y="23"/>
                  </a:lnTo>
                  <a:lnTo>
                    <a:pt x="55" y="40"/>
                  </a:lnTo>
                  <a:lnTo>
                    <a:pt x="34" y="55"/>
                  </a:lnTo>
                  <a:lnTo>
                    <a:pt x="16" y="70"/>
                  </a:lnTo>
                  <a:lnTo>
                    <a:pt x="2" y="6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2" name="Freeform 116">
              <a:extLst>
                <a:ext uri="{FF2B5EF4-FFF2-40B4-BE49-F238E27FC236}">
                  <a16:creationId xmlns:a16="http://schemas.microsoft.com/office/drawing/2014/main" id="{340FB8FF-20A4-2527-4051-A70FE88A3D51}"/>
                </a:ext>
              </a:extLst>
            </p:cNvPr>
            <p:cNvSpPr>
              <a:spLocks/>
            </p:cNvSpPr>
            <p:nvPr/>
          </p:nvSpPr>
          <p:spPr bwMode="auto">
            <a:xfrm>
              <a:off x="5068888" y="2030413"/>
              <a:ext cx="57150" cy="55563"/>
            </a:xfrm>
            <a:custGeom>
              <a:avLst/>
              <a:gdLst>
                <a:gd name="T0" fmla="*/ 36 w 36"/>
                <a:gd name="T1" fmla="*/ 35 h 35"/>
                <a:gd name="T2" fmla="*/ 33 w 36"/>
                <a:gd name="T3" fmla="*/ 35 h 35"/>
                <a:gd name="T4" fmla="*/ 26 w 36"/>
                <a:gd name="T5" fmla="*/ 27 h 35"/>
                <a:gd name="T6" fmla="*/ 26 w 36"/>
                <a:gd name="T7" fmla="*/ 25 h 35"/>
                <a:gd name="T8" fmla="*/ 22 w 36"/>
                <a:gd name="T9" fmla="*/ 25 h 35"/>
                <a:gd name="T10" fmla="*/ 19 w 36"/>
                <a:gd name="T11" fmla="*/ 22 h 35"/>
                <a:gd name="T12" fmla="*/ 17 w 36"/>
                <a:gd name="T13" fmla="*/ 22 h 35"/>
                <a:gd name="T14" fmla="*/ 12 w 36"/>
                <a:gd name="T15" fmla="*/ 17 h 35"/>
                <a:gd name="T16" fmla="*/ 3 w 36"/>
                <a:gd name="T17" fmla="*/ 14 h 35"/>
                <a:gd name="T18" fmla="*/ 3 w 36"/>
                <a:gd name="T19" fmla="*/ 7 h 35"/>
                <a:gd name="T20" fmla="*/ 0 w 36"/>
                <a:gd name="T21" fmla="*/ 3 h 35"/>
                <a:gd name="T22" fmla="*/ 13 w 36"/>
                <a:gd name="T23" fmla="*/ 0 h 35"/>
                <a:gd name="T24" fmla="*/ 17 w 36"/>
                <a:gd name="T25" fmla="*/ 4 h 35"/>
                <a:gd name="T26" fmla="*/ 21 w 36"/>
                <a:gd name="T27" fmla="*/ 6 h 35"/>
                <a:gd name="T28" fmla="*/ 20 w 36"/>
                <a:gd name="T29" fmla="*/ 10 h 35"/>
                <a:gd name="T30" fmla="*/ 26 w 36"/>
                <a:gd name="T31" fmla="*/ 14 h 35"/>
                <a:gd name="T32" fmla="*/ 24 w 36"/>
                <a:gd name="T33" fmla="*/ 18 h 35"/>
                <a:gd name="T34" fmla="*/ 29 w 36"/>
                <a:gd name="T35" fmla="*/ 23 h 35"/>
                <a:gd name="T36" fmla="*/ 34 w 36"/>
                <a:gd name="T37" fmla="*/ 25 h 35"/>
                <a:gd name="T38" fmla="*/ 36 w 36"/>
                <a:gd name="T39" fmla="*/ 35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36" h="35">
                  <a:moveTo>
                    <a:pt x="36" y="35"/>
                  </a:moveTo>
                  <a:lnTo>
                    <a:pt x="33" y="35"/>
                  </a:lnTo>
                  <a:lnTo>
                    <a:pt x="26" y="27"/>
                  </a:lnTo>
                  <a:lnTo>
                    <a:pt x="26" y="25"/>
                  </a:lnTo>
                  <a:lnTo>
                    <a:pt x="22" y="25"/>
                  </a:lnTo>
                  <a:lnTo>
                    <a:pt x="19" y="22"/>
                  </a:lnTo>
                  <a:lnTo>
                    <a:pt x="17" y="22"/>
                  </a:lnTo>
                  <a:lnTo>
                    <a:pt x="12" y="17"/>
                  </a:lnTo>
                  <a:lnTo>
                    <a:pt x="3" y="14"/>
                  </a:lnTo>
                  <a:lnTo>
                    <a:pt x="3" y="7"/>
                  </a:lnTo>
                  <a:lnTo>
                    <a:pt x="0" y="3"/>
                  </a:lnTo>
                  <a:lnTo>
                    <a:pt x="13" y="0"/>
                  </a:lnTo>
                  <a:lnTo>
                    <a:pt x="17" y="4"/>
                  </a:lnTo>
                  <a:lnTo>
                    <a:pt x="21" y="6"/>
                  </a:lnTo>
                  <a:lnTo>
                    <a:pt x="20" y="10"/>
                  </a:lnTo>
                  <a:lnTo>
                    <a:pt x="26" y="14"/>
                  </a:lnTo>
                  <a:lnTo>
                    <a:pt x="24" y="18"/>
                  </a:lnTo>
                  <a:lnTo>
                    <a:pt x="29" y="23"/>
                  </a:lnTo>
                  <a:lnTo>
                    <a:pt x="34" y="25"/>
                  </a:lnTo>
                  <a:lnTo>
                    <a:pt x="36" y="3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3" name="Freeform 117">
              <a:extLst>
                <a:ext uri="{FF2B5EF4-FFF2-40B4-BE49-F238E27FC236}">
                  <a16:creationId xmlns:a16="http://schemas.microsoft.com/office/drawing/2014/main" id="{071CD732-C962-D182-D259-929FA630AAB8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4375" y="1423988"/>
              <a:ext cx="147638" cy="304800"/>
            </a:xfrm>
            <a:custGeom>
              <a:avLst/>
              <a:gdLst>
                <a:gd name="T0" fmla="*/ 0 w 93"/>
                <a:gd name="T1" fmla="*/ 144 h 192"/>
                <a:gd name="T2" fmla="*/ 2 w 93"/>
                <a:gd name="T3" fmla="*/ 135 h 192"/>
                <a:gd name="T4" fmla="*/ 9 w 93"/>
                <a:gd name="T5" fmla="*/ 126 h 192"/>
                <a:gd name="T6" fmla="*/ 10 w 93"/>
                <a:gd name="T7" fmla="*/ 110 h 192"/>
                <a:gd name="T8" fmla="*/ 4 w 93"/>
                <a:gd name="T9" fmla="*/ 102 h 192"/>
                <a:gd name="T10" fmla="*/ 2 w 93"/>
                <a:gd name="T11" fmla="*/ 84 h 192"/>
                <a:gd name="T12" fmla="*/ 6 w 93"/>
                <a:gd name="T13" fmla="*/ 71 h 192"/>
                <a:gd name="T14" fmla="*/ 14 w 93"/>
                <a:gd name="T15" fmla="*/ 71 h 192"/>
                <a:gd name="T16" fmla="*/ 16 w 93"/>
                <a:gd name="T17" fmla="*/ 66 h 192"/>
                <a:gd name="T18" fmla="*/ 13 w 93"/>
                <a:gd name="T19" fmla="*/ 61 h 192"/>
                <a:gd name="T20" fmla="*/ 23 w 93"/>
                <a:gd name="T21" fmla="*/ 40 h 192"/>
                <a:gd name="T22" fmla="*/ 28 w 93"/>
                <a:gd name="T23" fmla="*/ 25 h 192"/>
                <a:gd name="T24" fmla="*/ 33 w 93"/>
                <a:gd name="T25" fmla="*/ 15 h 192"/>
                <a:gd name="T26" fmla="*/ 39 w 93"/>
                <a:gd name="T27" fmla="*/ 15 h 192"/>
                <a:gd name="T28" fmla="*/ 40 w 93"/>
                <a:gd name="T29" fmla="*/ 8 h 192"/>
                <a:gd name="T30" fmla="*/ 56 w 93"/>
                <a:gd name="T31" fmla="*/ 10 h 192"/>
                <a:gd name="T32" fmla="*/ 55 w 93"/>
                <a:gd name="T33" fmla="*/ 1 h 192"/>
                <a:gd name="T34" fmla="*/ 60 w 93"/>
                <a:gd name="T35" fmla="*/ 0 h 192"/>
                <a:gd name="T36" fmla="*/ 71 w 93"/>
                <a:gd name="T37" fmla="*/ 6 h 192"/>
                <a:gd name="T38" fmla="*/ 86 w 93"/>
                <a:gd name="T39" fmla="*/ 16 h 192"/>
                <a:gd name="T40" fmla="*/ 90 w 93"/>
                <a:gd name="T41" fmla="*/ 37 h 192"/>
                <a:gd name="T42" fmla="*/ 93 w 93"/>
                <a:gd name="T43" fmla="*/ 43 h 192"/>
                <a:gd name="T44" fmla="*/ 80 w 93"/>
                <a:gd name="T45" fmla="*/ 47 h 192"/>
                <a:gd name="T46" fmla="*/ 75 w 93"/>
                <a:gd name="T47" fmla="*/ 57 h 192"/>
                <a:gd name="T48" fmla="*/ 77 w 93"/>
                <a:gd name="T49" fmla="*/ 65 h 192"/>
                <a:gd name="T50" fmla="*/ 66 w 93"/>
                <a:gd name="T51" fmla="*/ 77 h 192"/>
                <a:gd name="T52" fmla="*/ 51 w 93"/>
                <a:gd name="T53" fmla="*/ 89 h 192"/>
                <a:gd name="T54" fmla="*/ 48 w 93"/>
                <a:gd name="T55" fmla="*/ 109 h 192"/>
                <a:gd name="T56" fmla="*/ 55 w 93"/>
                <a:gd name="T57" fmla="*/ 117 h 192"/>
                <a:gd name="T58" fmla="*/ 65 w 93"/>
                <a:gd name="T59" fmla="*/ 125 h 192"/>
                <a:gd name="T60" fmla="*/ 58 w 93"/>
                <a:gd name="T61" fmla="*/ 142 h 192"/>
                <a:gd name="T62" fmla="*/ 50 w 93"/>
                <a:gd name="T63" fmla="*/ 145 h 192"/>
                <a:gd name="T64" fmla="*/ 49 w 93"/>
                <a:gd name="T65" fmla="*/ 168 h 192"/>
                <a:gd name="T66" fmla="*/ 46 w 93"/>
                <a:gd name="T67" fmla="*/ 181 h 192"/>
                <a:gd name="T68" fmla="*/ 35 w 93"/>
                <a:gd name="T69" fmla="*/ 180 h 192"/>
                <a:gd name="T70" fmla="*/ 31 w 93"/>
                <a:gd name="T71" fmla="*/ 191 h 192"/>
                <a:gd name="T72" fmla="*/ 20 w 93"/>
                <a:gd name="T73" fmla="*/ 192 h 192"/>
                <a:gd name="T74" fmla="*/ 16 w 93"/>
                <a:gd name="T75" fmla="*/ 179 h 192"/>
                <a:gd name="T76" fmla="*/ 7 w 93"/>
                <a:gd name="T77" fmla="*/ 163 h 192"/>
                <a:gd name="T78" fmla="*/ 0 w 93"/>
                <a:gd name="T79" fmla="*/ 144 h 1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93" h="192">
                  <a:moveTo>
                    <a:pt x="0" y="144"/>
                  </a:moveTo>
                  <a:lnTo>
                    <a:pt x="2" y="135"/>
                  </a:lnTo>
                  <a:lnTo>
                    <a:pt x="9" y="126"/>
                  </a:lnTo>
                  <a:lnTo>
                    <a:pt x="10" y="110"/>
                  </a:lnTo>
                  <a:lnTo>
                    <a:pt x="4" y="102"/>
                  </a:lnTo>
                  <a:lnTo>
                    <a:pt x="2" y="84"/>
                  </a:lnTo>
                  <a:lnTo>
                    <a:pt x="6" y="71"/>
                  </a:lnTo>
                  <a:lnTo>
                    <a:pt x="14" y="71"/>
                  </a:lnTo>
                  <a:lnTo>
                    <a:pt x="16" y="66"/>
                  </a:lnTo>
                  <a:lnTo>
                    <a:pt x="13" y="61"/>
                  </a:lnTo>
                  <a:lnTo>
                    <a:pt x="23" y="40"/>
                  </a:lnTo>
                  <a:lnTo>
                    <a:pt x="28" y="25"/>
                  </a:lnTo>
                  <a:lnTo>
                    <a:pt x="33" y="15"/>
                  </a:lnTo>
                  <a:lnTo>
                    <a:pt x="39" y="15"/>
                  </a:lnTo>
                  <a:lnTo>
                    <a:pt x="40" y="8"/>
                  </a:lnTo>
                  <a:lnTo>
                    <a:pt x="56" y="10"/>
                  </a:lnTo>
                  <a:lnTo>
                    <a:pt x="55" y="1"/>
                  </a:lnTo>
                  <a:lnTo>
                    <a:pt x="60" y="0"/>
                  </a:lnTo>
                  <a:lnTo>
                    <a:pt x="71" y="6"/>
                  </a:lnTo>
                  <a:lnTo>
                    <a:pt x="86" y="16"/>
                  </a:lnTo>
                  <a:lnTo>
                    <a:pt x="90" y="37"/>
                  </a:lnTo>
                  <a:lnTo>
                    <a:pt x="93" y="43"/>
                  </a:lnTo>
                  <a:lnTo>
                    <a:pt x="80" y="47"/>
                  </a:lnTo>
                  <a:lnTo>
                    <a:pt x="75" y="57"/>
                  </a:lnTo>
                  <a:lnTo>
                    <a:pt x="77" y="65"/>
                  </a:lnTo>
                  <a:lnTo>
                    <a:pt x="66" y="77"/>
                  </a:lnTo>
                  <a:lnTo>
                    <a:pt x="51" y="89"/>
                  </a:lnTo>
                  <a:lnTo>
                    <a:pt x="48" y="109"/>
                  </a:lnTo>
                  <a:lnTo>
                    <a:pt x="55" y="117"/>
                  </a:lnTo>
                  <a:lnTo>
                    <a:pt x="65" y="125"/>
                  </a:lnTo>
                  <a:lnTo>
                    <a:pt x="58" y="142"/>
                  </a:lnTo>
                  <a:lnTo>
                    <a:pt x="50" y="145"/>
                  </a:lnTo>
                  <a:lnTo>
                    <a:pt x="49" y="168"/>
                  </a:lnTo>
                  <a:lnTo>
                    <a:pt x="46" y="181"/>
                  </a:lnTo>
                  <a:lnTo>
                    <a:pt x="35" y="180"/>
                  </a:lnTo>
                  <a:lnTo>
                    <a:pt x="31" y="191"/>
                  </a:lnTo>
                  <a:lnTo>
                    <a:pt x="20" y="192"/>
                  </a:lnTo>
                  <a:lnTo>
                    <a:pt x="16" y="179"/>
                  </a:lnTo>
                  <a:lnTo>
                    <a:pt x="7" y="163"/>
                  </a:lnTo>
                  <a:lnTo>
                    <a:pt x="0" y="14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4" name="Freeform 118">
              <a:extLst>
                <a:ext uri="{FF2B5EF4-FFF2-40B4-BE49-F238E27FC236}">
                  <a16:creationId xmlns:a16="http://schemas.microsoft.com/office/drawing/2014/main" id="{1977874F-55D2-9C84-6728-7772D408892E}"/>
                </a:ext>
              </a:extLst>
            </p:cNvPr>
            <p:cNvSpPr>
              <a:spLocks/>
            </p:cNvSpPr>
            <p:nvPr/>
          </p:nvSpPr>
          <p:spPr bwMode="auto">
            <a:xfrm>
              <a:off x="4713288" y="1706563"/>
              <a:ext cx="134938" cy="106363"/>
            </a:xfrm>
            <a:custGeom>
              <a:avLst/>
              <a:gdLst>
                <a:gd name="T0" fmla="*/ 37 w 85"/>
                <a:gd name="T1" fmla="*/ 0 h 67"/>
                <a:gd name="T2" fmla="*/ 47 w 85"/>
                <a:gd name="T3" fmla="*/ 3 h 67"/>
                <a:gd name="T4" fmla="*/ 49 w 85"/>
                <a:gd name="T5" fmla="*/ 7 h 67"/>
                <a:gd name="T6" fmla="*/ 52 w 85"/>
                <a:gd name="T7" fmla="*/ 6 h 67"/>
                <a:gd name="T8" fmla="*/ 62 w 85"/>
                <a:gd name="T9" fmla="*/ 8 h 67"/>
                <a:gd name="T10" fmla="*/ 64 w 85"/>
                <a:gd name="T11" fmla="*/ 15 h 67"/>
                <a:gd name="T12" fmla="*/ 63 w 85"/>
                <a:gd name="T13" fmla="*/ 19 h 67"/>
                <a:gd name="T14" fmla="*/ 71 w 85"/>
                <a:gd name="T15" fmla="*/ 28 h 67"/>
                <a:gd name="T16" fmla="*/ 76 w 85"/>
                <a:gd name="T17" fmla="*/ 31 h 67"/>
                <a:gd name="T18" fmla="*/ 76 w 85"/>
                <a:gd name="T19" fmla="*/ 32 h 67"/>
                <a:gd name="T20" fmla="*/ 81 w 85"/>
                <a:gd name="T21" fmla="*/ 35 h 67"/>
                <a:gd name="T22" fmla="*/ 85 w 85"/>
                <a:gd name="T23" fmla="*/ 39 h 67"/>
                <a:gd name="T24" fmla="*/ 82 w 85"/>
                <a:gd name="T25" fmla="*/ 42 h 67"/>
                <a:gd name="T26" fmla="*/ 74 w 85"/>
                <a:gd name="T27" fmla="*/ 42 h 67"/>
                <a:gd name="T28" fmla="*/ 73 w 85"/>
                <a:gd name="T29" fmla="*/ 43 h 67"/>
                <a:gd name="T30" fmla="*/ 77 w 85"/>
                <a:gd name="T31" fmla="*/ 47 h 67"/>
                <a:gd name="T32" fmla="*/ 80 w 85"/>
                <a:gd name="T33" fmla="*/ 56 h 67"/>
                <a:gd name="T34" fmla="*/ 72 w 85"/>
                <a:gd name="T35" fmla="*/ 57 h 67"/>
                <a:gd name="T36" fmla="*/ 70 w 85"/>
                <a:gd name="T37" fmla="*/ 61 h 67"/>
                <a:gd name="T38" fmla="*/ 70 w 85"/>
                <a:gd name="T39" fmla="*/ 67 h 67"/>
                <a:gd name="T40" fmla="*/ 67 w 85"/>
                <a:gd name="T41" fmla="*/ 66 h 67"/>
                <a:gd name="T42" fmla="*/ 58 w 85"/>
                <a:gd name="T43" fmla="*/ 67 h 67"/>
                <a:gd name="T44" fmla="*/ 56 w 85"/>
                <a:gd name="T45" fmla="*/ 64 h 67"/>
                <a:gd name="T46" fmla="*/ 52 w 85"/>
                <a:gd name="T47" fmla="*/ 66 h 67"/>
                <a:gd name="T48" fmla="*/ 48 w 85"/>
                <a:gd name="T49" fmla="*/ 64 h 67"/>
                <a:gd name="T50" fmla="*/ 40 w 85"/>
                <a:gd name="T51" fmla="*/ 64 h 67"/>
                <a:gd name="T52" fmla="*/ 30 w 85"/>
                <a:gd name="T53" fmla="*/ 61 h 67"/>
                <a:gd name="T54" fmla="*/ 20 w 85"/>
                <a:gd name="T55" fmla="*/ 59 h 67"/>
                <a:gd name="T56" fmla="*/ 13 w 85"/>
                <a:gd name="T57" fmla="*/ 61 h 67"/>
                <a:gd name="T58" fmla="*/ 8 w 85"/>
                <a:gd name="T59" fmla="*/ 64 h 67"/>
                <a:gd name="T60" fmla="*/ 4 w 85"/>
                <a:gd name="T61" fmla="*/ 65 h 67"/>
                <a:gd name="T62" fmla="*/ 3 w 85"/>
                <a:gd name="T63" fmla="*/ 58 h 67"/>
                <a:gd name="T64" fmla="*/ 0 w 85"/>
                <a:gd name="T65" fmla="*/ 53 h 67"/>
                <a:gd name="T66" fmla="*/ 5 w 85"/>
                <a:gd name="T67" fmla="*/ 50 h 67"/>
                <a:gd name="T68" fmla="*/ 4 w 85"/>
                <a:gd name="T69" fmla="*/ 44 h 67"/>
                <a:gd name="T70" fmla="*/ 1 w 85"/>
                <a:gd name="T71" fmla="*/ 39 h 67"/>
                <a:gd name="T72" fmla="*/ 0 w 85"/>
                <a:gd name="T73" fmla="*/ 32 h 67"/>
                <a:gd name="T74" fmla="*/ 8 w 85"/>
                <a:gd name="T75" fmla="*/ 32 h 67"/>
                <a:gd name="T76" fmla="*/ 17 w 85"/>
                <a:gd name="T77" fmla="*/ 28 h 67"/>
                <a:gd name="T78" fmla="*/ 18 w 85"/>
                <a:gd name="T79" fmla="*/ 19 h 67"/>
                <a:gd name="T80" fmla="*/ 25 w 85"/>
                <a:gd name="T81" fmla="*/ 14 h 67"/>
                <a:gd name="T82" fmla="*/ 23 w 85"/>
                <a:gd name="T83" fmla="*/ 8 h 67"/>
                <a:gd name="T84" fmla="*/ 28 w 85"/>
                <a:gd name="T85" fmla="*/ 6 h 67"/>
                <a:gd name="T86" fmla="*/ 37 w 85"/>
                <a:gd name="T87" fmla="*/ 0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85" h="67">
                  <a:moveTo>
                    <a:pt x="37" y="0"/>
                  </a:moveTo>
                  <a:lnTo>
                    <a:pt x="47" y="3"/>
                  </a:lnTo>
                  <a:lnTo>
                    <a:pt x="49" y="7"/>
                  </a:lnTo>
                  <a:lnTo>
                    <a:pt x="52" y="6"/>
                  </a:lnTo>
                  <a:lnTo>
                    <a:pt x="62" y="8"/>
                  </a:lnTo>
                  <a:lnTo>
                    <a:pt x="64" y="15"/>
                  </a:lnTo>
                  <a:lnTo>
                    <a:pt x="63" y="19"/>
                  </a:lnTo>
                  <a:lnTo>
                    <a:pt x="71" y="28"/>
                  </a:lnTo>
                  <a:lnTo>
                    <a:pt x="76" y="31"/>
                  </a:lnTo>
                  <a:lnTo>
                    <a:pt x="76" y="32"/>
                  </a:lnTo>
                  <a:lnTo>
                    <a:pt x="81" y="35"/>
                  </a:lnTo>
                  <a:lnTo>
                    <a:pt x="85" y="39"/>
                  </a:lnTo>
                  <a:lnTo>
                    <a:pt x="82" y="42"/>
                  </a:lnTo>
                  <a:lnTo>
                    <a:pt x="74" y="42"/>
                  </a:lnTo>
                  <a:lnTo>
                    <a:pt x="73" y="43"/>
                  </a:lnTo>
                  <a:lnTo>
                    <a:pt x="77" y="47"/>
                  </a:lnTo>
                  <a:lnTo>
                    <a:pt x="80" y="56"/>
                  </a:lnTo>
                  <a:lnTo>
                    <a:pt x="72" y="57"/>
                  </a:lnTo>
                  <a:lnTo>
                    <a:pt x="70" y="61"/>
                  </a:lnTo>
                  <a:lnTo>
                    <a:pt x="70" y="67"/>
                  </a:lnTo>
                  <a:lnTo>
                    <a:pt x="67" y="66"/>
                  </a:lnTo>
                  <a:lnTo>
                    <a:pt x="58" y="67"/>
                  </a:lnTo>
                  <a:lnTo>
                    <a:pt x="56" y="64"/>
                  </a:lnTo>
                  <a:lnTo>
                    <a:pt x="52" y="66"/>
                  </a:lnTo>
                  <a:lnTo>
                    <a:pt x="48" y="64"/>
                  </a:lnTo>
                  <a:lnTo>
                    <a:pt x="40" y="64"/>
                  </a:lnTo>
                  <a:lnTo>
                    <a:pt x="30" y="61"/>
                  </a:lnTo>
                  <a:lnTo>
                    <a:pt x="20" y="59"/>
                  </a:lnTo>
                  <a:lnTo>
                    <a:pt x="13" y="61"/>
                  </a:lnTo>
                  <a:lnTo>
                    <a:pt x="8" y="64"/>
                  </a:lnTo>
                  <a:lnTo>
                    <a:pt x="4" y="65"/>
                  </a:lnTo>
                  <a:lnTo>
                    <a:pt x="3" y="58"/>
                  </a:lnTo>
                  <a:lnTo>
                    <a:pt x="0" y="53"/>
                  </a:lnTo>
                  <a:lnTo>
                    <a:pt x="5" y="50"/>
                  </a:lnTo>
                  <a:lnTo>
                    <a:pt x="4" y="44"/>
                  </a:lnTo>
                  <a:lnTo>
                    <a:pt x="1" y="39"/>
                  </a:lnTo>
                  <a:lnTo>
                    <a:pt x="0" y="32"/>
                  </a:lnTo>
                  <a:lnTo>
                    <a:pt x="8" y="32"/>
                  </a:lnTo>
                  <a:lnTo>
                    <a:pt x="17" y="28"/>
                  </a:lnTo>
                  <a:lnTo>
                    <a:pt x="18" y="19"/>
                  </a:lnTo>
                  <a:lnTo>
                    <a:pt x="25" y="14"/>
                  </a:lnTo>
                  <a:lnTo>
                    <a:pt x="23" y="8"/>
                  </a:lnTo>
                  <a:lnTo>
                    <a:pt x="28" y="6"/>
                  </a:lnTo>
                  <a:lnTo>
                    <a:pt x="37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5" name="Freeform 119">
              <a:extLst>
                <a:ext uri="{FF2B5EF4-FFF2-40B4-BE49-F238E27FC236}">
                  <a16:creationId xmlns:a16="http://schemas.microsoft.com/office/drawing/2014/main" id="{60EF49F8-8D7E-BE3B-5C31-60406FD8EBDF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6938" y="1790700"/>
              <a:ext cx="273050" cy="155575"/>
            </a:xfrm>
            <a:custGeom>
              <a:avLst/>
              <a:gdLst>
                <a:gd name="T0" fmla="*/ 87 w 172"/>
                <a:gd name="T1" fmla="*/ 4 h 98"/>
                <a:gd name="T2" fmla="*/ 93 w 172"/>
                <a:gd name="T3" fmla="*/ 1 h 98"/>
                <a:gd name="T4" fmla="*/ 109 w 172"/>
                <a:gd name="T5" fmla="*/ 6 h 98"/>
                <a:gd name="T6" fmla="*/ 109 w 172"/>
                <a:gd name="T7" fmla="*/ 14 h 98"/>
                <a:gd name="T8" fmla="*/ 121 w 172"/>
                <a:gd name="T9" fmla="*/ 21 h 98"/>
                <a:gd name="T10" fmla="*/ 135 w 172"/>
                <a:gd name="T11" fmla="*/ 28 h 98"/>
                <a:gd name="T12" fmla="*/ 149 w 172"/>
                <a:gd name="T13" fmla="*/ 32 h 98"/>
                <a:gd name="T14" fmla="*/ 169 w 172"/>
                <a:gd name="T15" fmla="*/ 36 h 98"/>
                <a:gd name="T16" fmla="*/ 168 w 172"/>
                <a:gd name="T17" fmla="*/ 47 h 98"/>
                <a:gd name="T18" fmla="*/ 171 w 172"/>
                <a:gd name="T19" fmla="*/ 59 h 98"/>
                <a:gd name="T20" fmla="*/ 158 w 172"/>
                <a:gd name="T21" fmla="*/ 65 h 98"/>
                <a:gd name="T22" fmla="*/ 151 w 172"/>
                <a:gd name="T23" fmla="*/ 73 h 98"/>
                <a:gd name="T24" fmla="*/ 137 w 172"/>
                <a:gd name="T25" fmla="*/ 78 h 98"/>
                <a:gd name="T26" fmla="*/ 131 w 172"/>
                <a:gd name="T27" fmla="*/ 91 h 98"/>
                <a:gd name="T28" fmla="*/ 128 w 172"/>
                <a:gd name="T29" fmla="*/ 88 h 98"/>
                <a:gd name="T30" fmla="*/ 117 w 172"/>
                <a:gd name="T31" fmla="*/ 85 h 98"/>
                <a:gd name="T32" fmla="*/ 114 w 172"/>
                <a:gd name="T33" fmla="*/ 87 h 98"/>
                <a:gd name="T34" fmla="*/ 96 w 172"/>
                <a:gd name="T35" fmla="*/ 78 h 98"/>
                <a:gd name="T36" fmla="*/ 85 w 172"/>
                <a:gd name="T37" fmla="*/ 88 h 98"/>
                <a:gd name="T38" fmla="*/ 74 w 172"/>
                <a:gd name="T39" fmla="*/ 97 h 98"/>
                <a:gd name="T40" fmla="*/ 65 w 172"/>
                <a:gd name="T41" fmla="*/ 96 h 98"/>
                <a:gd name="T42" fmla="*/ 68 w 172"/>
                <a:gd name="T43" fmla="*/ 89 h 98"/>
                <a:gd name="T44" fmla="*/ 70 w 172"/>
                <a:gd name="T45" fmla="*/ 82 h 98"/>
                <a:gd name="T46" fmla="*/ 73 w 172"/>
                <a:gd name="T47" fmla="*/ 84 h 98"/>
                <a:gd name="T48" fmla="*/ 81 w 172"/>
                <a:gd name="T49" fmla="*/ 82 h 98"/>
                <a:gd name="T50" fmla="*/ 80 w 172"/>
                <a:gd name="T51" fmla="*/ 79 h 98"/>
                <a:gd name="T52" fmla="*/ 73 w 172"/>
                <a:gd name="T53" fmla="*/ 70 h 98"/>
                <a:gd name="T54" fmla="*/ 70 w 172"/>
                <a:gd name="T55" fmla="*/ 63 h 98"/>
                <a:gd name="T56" fmla="*/ 60 w 172"/>
                <a:gd name="T57" fmla="*/ 58 h 98"/>
                <a:gd name="T58" fmla="*/ 46 w 172"/>
                <a:gd name="T59" fmla="*/ 56 h 98"/>
                <a:gd name="T60" fmla="*/ 40 w 172"/>
                <a:gd name="T61" fmla="*/ 58 h 98"/>
                <a:gd name="T62" fmla="*/ 31 w 172"/>
                <a:gd name="T63" fmla="*/ 63 h 98"/>
                <a:gd name="T64" fmla="*/ 23 w 172"/>
                <a:gd name="T65" fmla="*/ 62 h 98"/>
                <a:gd name="T66" fmla="*/ 11 w 172"/>
                <a:gd name="T67" fmla="*/ 60 h 98"/>
                <a:gd name="T68" fmla="*/ 6 w 172"/>
                <a:gd name="T69" fmla="*/ 59 h 98"/>
                <a:gd name="T70" fmla="*/ 1 w 172"/>
                <a:gd name="T71" fmla="*/ 50 h 98"/>
                <a:gd name="T72" fmla="*/ 6 w 172"/>
                <a:gd name="T73" fmla="*/ 47 h 98"/>
                <a:gd name="T74" fmla="*/ 10 w 172"/>
                <a:gd name="T75" fmla="*/ 30 h 98"/>
                <a:gd name="T76" fmla="*/ 15 w 172"/>
                <a:gd name="T77" fmla="*/ 24 h 98"/>
                <a:gd name="T78" fmla="*/ 12 w 172"/>
                <a:gd name="T79" fmla="*/ 11 h 98"/>
                <a:gd name="T80" fmla="*/ 24 w 172"/>
                <a:gd name="T81" fmla="*/ 6 h 98"/>
                <a:gd name="T82" fmla="*/ 44 w 172"/>
                <a:gd name="T83" fmla="*/ 11 h 98"/>
                <a:gd name="T84" fmla="*/ 56 w 172"/>
                <a:gd name="T85" fmla="*/ 13 h 98"/>
                <a:gd name="T86" fmla="*/ 62 w 172"/>
                <a:gd name="T87" fmla="*/ 14 h 98"/>
                <a:gd name="T88" fmla="*/ 74 w 172"/>
                <a:gd name="T89" fmla="*/ 14 h 98"/>
                <a:gd name="T90" fmla="*/ 76 w 172"/>
                <a:gd name="T91" fmla="*/ 4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72" h="98">
                  <a:moveTo>
                    <a:pt x="84" y="3"/>
                  </a:moveTo>
                  <a:lnTo>
                    <a:pt x="87" y="4"/>
                  </a:lnTo>
                  <a:lnTo>
                    <a:pt x="89" y="1"/>
                  </a:lnTo>
                  <a:lnTo>
                    <a:pt x="93" y="1"/>
                  </a:lnTo>
                  <a:lnTo>
                    <a:pt x="102" y="0"/>
                  </a:lnTo>
                  <a:lnTo>
                    <a:pt x="109" y="6"/>
                  </a:lnTo>
                  <a:lnTo>
                    <a:pt x="108" y="10"/>
                  </a:lnTo>
                  <a:lnTo>
                    <a:pt x="109" y="14"/>
                  </a:lnTo>
                  <a:lnTo>
                    <a:pt x="117" y="15"/>
                  </a:lnTo>
                  <a:lnTo>
                    <a:pt x="121" y="21"/>
                  </a:lnTo>
                  <a:lnTo>
                    <a:pt x="121" y="23"/>
                  </a:lnTo>
                  <a:lnTo>
                    <a:pt x="135" y="28"/>
                  </a:lnTo>
                  <a:lnTo>
                    <a:pt x="141" y="26"/>
                  </a:lnTo>
                  <a:lnTo>
                    <a:pt x="149" y="32"/>
                  </a:lnTo>
                  <a:lnTo>
                    <a:pt x="154" y="32"/>
                  </a:lnTo>
                  <a:lnTo>
                    <a:pt x="169" y="36"/>
                  </a:lnTo>
                  <a:lnTo>
                    <a:pt x="170" y="41"/>
                  </a:lnTo>
                  <a:lnTo>
                    <a:pt x="168" y="47"/>
                  </a:lnTo>
                  <a:lnTo>
                    <a:pt x="172" y="55"/>
                  </a:lnTo>
                  <a:lnTo>
                    <a:pt x="171" y="59"/>
                  </a:lnTo>
                  <a:lnTo>
                    <a:pt x="162" y="60"/>
                  </a:lnTo>
                  <a:lnTo>
                    <a:pt x="158" y="65"/>
                  </a:lnTo>
                  <a:lnTo>
                    <a:pt x="159" y="71"/>
                  </a:lnTo>
                  <a:lnTo>
                    <a:pt x="151" y="73"/>
                  </a:lnTo>
                  <a:lnTo>
                    <a:pt x="146" y="77"/>
                  </a:lnTo>
                  <a:lnTo>
                    <a:pt x="137" y="78"/>
                  </a:lnTo>
                  <a:lnTo>
                    <a:pt x="129" y="84"/>
                  </a:lnTo>
                  <a:lnTo>
                    <a:pt x="131" y="91"/>
                  </a:lnTo>
                  <a:lnTo>
                    <a:pt x="130" y="90"/>
                  </a:lnTo>
                  <a:lnTo>
                    <a:pt x="128" y="88"/>
                  </a:lnTo>
                  <a:lnTo>
                    <a:pt x="125" y="87"/>
                  </a:lnTo>
                  <a:lnTo>
                    <a:pt x="117" y="85"/>
                  </a:lnTo>
                  <a:lnTo>
                    <a:pt x="115" y="88"/>
                  </a:lnTo>
                  <a:lnTo>
                    <a:pt x="114" y="87"/>
                  </a:lnTo>
                  <a:lnTo>
                    <a:pt x="98" y="84"/>
                  </a:lnTo>
                  <a:lnTo>
                    <a:pt x="96" y="78"/>
                  </a:lnTo>
                  <a:lnTo>
                    <a:pt x="87" y="80"/>
                  </a:lnTo>
                  <a:lnTo>
                    <a:pt x="85" y="88"/>
                  </a:lnTo>
                  <a:lnTo>
                    <a:pt x="80" y="98"/>
                  </a:lnTo>
                  <a:lnTo>
                    <a:pt x="74" y="97"/>
                  </a:lnTo>
                  <a:lnTo>
                    <a:pt x="70" y="98"/>
                  </a:lnTo>
                  <a:lnTo>
                    <a:pt x="65" y="96"/>
                  </a:lnTo>
                  <a:lnTo>
                    <a:pt x="67" y="95"/>
                  </a:lnTo>
                  <a:lnTo>
                    <a:pt x="68" y="89"/>
                  </a:lnTo>
                  <a:lnTo>
                    <a:pt x="71" y="85"/>
                  </a:lnTo>
                  <a:lnTo>
                    <a:pt x="70" y="82"/>
                  </a:lnTo>
                  <a:lnTo>
                    <a:pt x="72" y="81"/>
                  </a:lnTo>
                  <a:lnTo>
                    <a:pt x="73" y="84"/>
                  </a:lnTo>
                  <a:lnTo>
                    <a:pt x="78" y="84"/>
                  </a:lnTo>
                  <a:lnTo>
                    <a:pt x="81" y="82"/>
                  </a:lnTo>
                  <a:lnTo>
                    <a:pt x="80" y="81"/>
                  </a:lnTo>
                  <a:lnTo>
                    <a:pt x="80" y="79"/>
                  </a:lnTo>
                  <a:lnTo>
                    <a:pt x="75" y="76"/>
                  </a:lnTo>
                  <a:lnTo>
                    <a:pt x="73" y="70"/>
                  </a:lnTo>
                  <a:lnTo>
                    <a:pt x="70" y="68"/>
                  </a:lnTo>
                  <a:lnTo>
                    <a:pt x="70" y="63"/>
                  </a:lnTo>
                  <a:lnTo>
                    <a:pt x="64" y="59"/>
                  </a:lnTo>
                  <a:lnTo>
                    <a:pt x="60" y="58"/>
                  </a:lnTo>
                  <a:lnTo>
                    <a:pt x="52" y="55"/>
                  </a:lnTo>
                  <a:lnTo>
                    <a:pt x="46" y="56"/>
                  </a:lnTo>
                  <a:lnTo>
                    <a:pt x="44" y="58"/>
                  </a:lnTo>
                  <a:lnTo>
                    <a:pt x="40" y="58"/>
                  </a:lnTo>
                  <a:lnTo>
                    <a:pt x="39" y="62"/>
                  </a:lnTo>
                  <a:lnTo>
                    <a:pt x="31" y="63"/>
                  </a:lnTo>
                  <a:lnTo>
                    <a:pt x="29" y="65"/>
                  </a:lnTo>
                  <a:lnTo>
                    <a:pt x="23" y="62"/>
                  </a:lnTo>
                  <a:lnTo>
                    <a:pt x="17" y="62"/>
                  </a:lnTo>
                  <a:lnTo>
                    <a:pt x="11" y="60"/>
                  </a:lnTo>
                  <a:lnTo>
                    <a:pt x="7" y="64"/>
                  </a:lnTo>
                  <a:lnTo>
                    <a:pt x="6" y="59"/>
                  </a:lnTo>
                  <a:lnTo>
                    <a:pt x="0" y="56"/>
                  </a:lnTo>
                  <a:lnTo>
                    <a:pt x="1" y="50"/>
                  </a:lnTo>
                  <a:lnTo>
                    <a:pt x="4" y="46"/>
                  </a:lnTo>
                  <a:lnTo>
                    <a:pt x="6" y="47"/>
                  </a:lnTo>
                  <a:lnTo>
                    <a:pt x="2" y="42"/>
                  </a:lnTo>
                  <a:lnTo>
                    <a:pt x="10" y="30"/>
                  </a:lnTo>
                  <a:lnTo>
                    <a:pt x="15" y="28"/>
                  </a:lnTo>
                  <a:lnTo>
                    <a:pt x="15" y="24"/>
                  </a:lnTo>
                  <a:lnTo>
                    <a:pt x="8" y="12"/>
                  </a:lnTo>
                  <a:lnTo>
                    <a:pt x="12" y="11"/>
                  </a:lnTo>
                  <a:lnTo>
                    <a:pt x="17" y="8"/>
                  </a:lnTo>
                  <a:lnTo>
                    <a:pt x="24" y="6"/>
                  </a:lnTo>
                  <a:lnTo>
                    <a:pt x="34" y="8"/>
                  </a:lnTo>
                  <a:lnTo>
                    <a:pt x="44" y="11"/>
                  </a:lnTo>
                  <a:lnTo>
                    <a:pt x="52" y="11"/>
                  </a:lnTo>
                  <a:lnTo>
                    <a:pt x="56" y="13"/>
                  </a:lnTo>
                  <a:lnTo>
                    <a:pt x="60" y="11"/>
                  </a:lnTo>
                  <a:lnTo>
                    <a:pt x="62" y="14"/>
                  </a:lnTo>
                  <a:lnTo>
                    <a:pt x="71" y="13"/>
                  </a:lnTo>
                  <a:lnTo>
                    <a:pt x="74" y="14"/>
                  </a:lnTo>
                  <a:lnTo>
                    <a:pt x="74" y="8"/>
                  </a:lnTo>
                  <a:lnTo>
                    <a:pt x="76" y="4"/>
                  </a:lnTo>
                  <a:lnTo>
                    <a:pt x="84" y="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2" name="Freeform 120">
              <a:extLst>
                <a:ext uri="{FF2B5EF4-FFF2-40B4-BE49-F238E27FC236}">
                  <a16:creationId xmlns:a16="http://schemas.microsoft.com/office/drawing/2014/main" id="{68CAE2F0-6BC4-900E-FF7D-E5A3CCF12045}"/>
                </a:ext>
              </a:extLst>
            </p:cNvPr>
            <p:cNvSpPr>
              <a:spLocks/>
            </p:cNvSpPr>
            <p:nvPr/>
          </p:nvSpPr>
          <p:spPr bwMode="auto">
            <a:xfrm>
              <a:off x="4576763" y="1738313"/>
              <a:ext cx="153988" cy="127000"/>
            </a:xfrm>
            <a:custGeom>
              <a:avLst/>
              <a:gdLst>
                <a:gd name="T0" fmla="*/ 86 w 97"/>
                <a:gd name="T1" fmla="*/ 12 h 80"/>
                <a:gd name="T2" fmla="*/ 87 w 97"/>
                <a:gd name="T3" fmla="*/ 19 h 80"/>
                <a:gd name="T4" fmla="*/ 90 w 97"/>
                <a:gd name="T5" fmla="*/ 24 h 80"/>
                <a:gd name="T6" fmla="*/ 91 w 97"/>
                <a:gd name="T7" fmla="*/ 30 h 80"/>
                <a:gd name="T8" fmla="*/ 86 w 97"/>
                <a:gd name="T9" fmla="*/ 33 h 80"/>
                <a:gd name="T10" fmla="*/ 89 w 97"/>
                <a:gd name="T11" fmla="*/ 38 h 80"/>
                <a:gd name="T12" fmla="*/ 90 w 97"/>
                <a:gd name="T13" fmla="*/ 45 h 80"/>
                <a:gd name="T14" fmla="*/ 97 w 97"/>
                <a:gd name="T15" fmla="*/ 57 h 80"/>
                <a:gd name="T16" fmla="*/ 97 w 97"/>
                <a:gd name="T17" fmla="*/ 61 h 80"/>
                <a:gd name="T18" fmla="*/ 92 w 97"/>
                <a:gd name="T19" fmla="*/ 63 h 80"/>
                <a:gd name="T20" fmla="*/ 84 w 97"/>
                <a:gd name="T21" fmla="*/ 75 h 80"/>
                <a:gd name="T22" fmla="*/ 88 w 97"/>
                <a:gd name="T23" fmla="*/ 80 h 80"/>
                <a:gd name="T24" fmla="*/ 86 w 97"/>
                <a:gd name="T25" fmla="*/ 79 h 80"/>
                <a:gd name="T26" fmla="*/ 76 w 97"/>
                <a:gd name="T27" fmla="*/ 75 h 80"/>
                <a:gd name="T28" fmla="*/ 69 w 97"/>
                <a:gd name="T29" fmla="*/ 77 h 80"/>
                <a:gd name="T30" fmla="*/ 65 w 97"/>
                <a:gd name="T31" fmla="*/ 76 h 80"/>
                <a:gd name="T32" fmla="*/ 59 w 97"/>
                <a:gd name="T33" fmla="*/ 78 h 80"/>
                <a:gd name="T34" fmla="*/ 54 w 97"/>
                <a:gd name="T35" fmla="*/ 74 h 80"/>
                <a:gd name="T36" fmla="*/ 50 w 97"/>
                <a:gd name="T37" fmla="*/ 76 h 80"/>
                <a:gd name="T38" fmla="*/ 49 w 97"/>
                <a:gd name="T39" fmla="*/ 75 h 80"/>
                <a:gd name="T40" fmla="*/ 45 w 97"/>
                <a:gd name="T41" fmla="*/ 68 h 80"/>
                <a:gd name="T42" fmla="*/ 37 w 97"/>
                <a:gd name="T43" fmla="*/ 67 h 80"/>
                <a:gd name="T44" fmla="*/ 36 w 97"/>
                <a:gd name="T45" fmla="*/ 63 h 80"/>
                <a:gd name="T46" fmla="*/ 29 w 97"/>
                <a:gd name="T47" fmla="*/ 61 h 80"/>
                <a:gd name="T48" fmla="*/ 28 w 97"/>
                <a:gd name="T49" fmla="*/ 65 h 80"/>
                <a:gd name="T50" fmla="*/ 23 w 97"/>
                <a:gd name="T51" fmla="*/ 63 h 80"/>
                <a:gd name="T52" fmla="*/ 23 w 97"/>
                <a:gd name="T53" fmla="*/ 58 h 80"/>
                <a:gd name="T54" fmla="*/ 16 w 97"/>
                <a:gd name="T55" fmla="*/ 57 h 80"/>
                <a:gd name="T56" fmla="*/ 11 w 97"/>
                <a:gd name="T57" fmla="*/ 53 h 80"/>
                <a:gd name="T58" fmla="*/ 6 w 97"/>
                <a:gd name="T59" fmla="*/ 44 h 80"/>
                <a:gd name="T60" fmla="*/ 6 w 97"/>
                <a:gd name="T61" fmla="*/ 38 h 80"/>
                <a:gd name="T62" fmla="*/ 4 w 97"/>
                <a:gd name="T63" fmla="*/ 32 h 80"/>
                <a:gd name="T64" fmla="*/ 0 w 97"/>
                <a:gd name="T65" fmla="*/ 26 h 80"/>
                <a:gd name="T66" fmla="*/ 3 w 97"/>
                <a:gd name="T67" fmla="*/ 23 h 80"/>
                <a:gd name="T68" fmla="*/ 0 w 97"/>
                <a:gd name="T69" fmla="*/ 16 h 80"/>
                <a:gd name="T70" fmla="*/ 5 w 97"/>
                <a:gd name="T71" fmla="*/ 12 h 80"/>
                <a:gd name="T72" fmla="*/ 20 w 97"/>
                <a:gd name="T73" fmla="*/ 5 h 80"/>
                <a:gd name="T74" fmla="*/ 31 w 97"/>
                <a:gd name="T75" fmla="*/ 0 h 80"/>
                <a:gd name="T76" fmla="*/ 39 w 97"/>
                <a:gd name="T77" fmla="*/ 2 h 80"/>
                <a:gd name="T78" fmla="*/ 40 w 97"/>
                <a:gd name="T79" fmla="*/ 6 h 80"/>
                <a:gd name="T80" fmla="*/ 49 w 97"/>
                <a:gd name="T81" fmla="*/ 6 h 80"/>
                <a:gd name="T82" fmla="*/ 60 w 97"/>
                <a:gd name="T83" fmla="*/ 8 h 80"/>
                <a:gd name="T84" fmla="*/ 78 w 97"/>
                <a:gd name="T85" fmla="*/ 8 h 80"/>
                <a:gd name="T86" fmla="*/ 82 w 97"/>
                <a:gd name="T87" fmla="*/ 9 h 80"/>
                <a:gd name="T88" fmla="*/ 86 w 97"/>
                <a:gd name="T89" fmla="*/ 12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97" h="80">
                  <a:moveTo>
                    <a:pt x="86" y="12"/>
                  </a:moveTo>
                  <a:lnTo>
                    <a:pt x="87" y="19"/>
                  </a:lnTo>
                  <a:lnTo>
                    <a:pt x="90" y="24"/>
                  </a:lnTo>
                  <a:lnTo>
                    <a:pt x="91" y="30"/>
                  </a:lnTo>
                  <a:lnTo>
                    <a:pt x="86" y="33"/>
                  </a:lnTo>
                  <a:lnTo>
                    <a:pt x="89" y="38"/>
                  </a:lnTo>
                  <a:lnTo>
                    <a:pt x="90" y="45"/>
                  </a:lnTo>
                  <a:lnTo>
                    <a:pt x="97" y="57"/>
                  </a:lnTo>
                  <a:lnTo>
                    <a:pt x="97" y="61"/>
                  </a:lnTo>
                  <a:lnTo>
                    <a:pt x="92" y="63"/>
                  </a:lnTo>
                  <a:lnTo>
                    <a:pt x="84" y="75"/>
                  </a:lnTo>
                  <a:lnTo>
                    <a:pt x="88" y="80"/>
                  </a:lnTo>
                  <a:lnTo>
                    <a:pt x="86" y="79"/>
                  </a:lnTo>
                  <a:lnTo>
                    <a:pt x="76" y="75"/>
                  </a:lnTo>
                  <a:lnTo>
                    <a:pt x="69" y="77"/>
                  </a:lnTo>
                  <a:lnTo>
                    <a:pt x="65" y="76"/>
                  </a:lnTo>
                  <a:lnTo>
                    <a:pt x="59" y="78"/>
                  </a:lnTo>
                  <a:lnTo>
                    <a:pt x="54" y="74"/>
                  </a:lnTo>
                  <a:lnTo>
                    <a:pt x="50" y="76"/>
                  </a:lnTo>
                  <a:lnTo>
                    <a:pt x="49" y="75"/>
                  </a:lnTo>
                  <a:lnTo>
                    <a:pt x="45" y="68"/>
                  </a:lnTo>
                  <a:lnTo>
                    <a:pt x="37" y="67"/>
                  </a:lnTo>
                  <a:lnTo>
                    <a:pt x="36" y="63"/>
                  </a:lnTo>
                  <a:lnTo>
                    <a:pt x="29" y="61"/>
                  </a:lnTo>
                  <a:lnTo>
                    <a:pt x="28" y="65"/>
                  </a:lnTo>
                  <a:lnTo>
                    <a:pt x="23" y="63"/>
                  </a:lnTo>
                  <a:lnTo>
                    <a:pt x="23" y="58"/>
                  </a:lnTo>
                  <a:lnTo>
                    <a:pt x="16" y="57"/>
                  </a:lnTo>
                  <a:lnTo>
                    <a:pt x="11" y="53"/>
                  </a:lnTo>
                  <a:lnTo>
                    <a:pt x="6" y="44"/>
                  </a:lnTo>
                  <a:lnTo>
                    <a:pt x="6" y="38"/>
                  </a:lnTo>
                  <a:lnTo>
                    <a:pt x="4" y="32"/>
                  </a:lnTo>
                  <a:lnTo>
                    <a:pt x="0" y="26"/>
                  </a:lnTo>
                  <a:lnTo>
                    <a:pt x="3" y="23"/>
                  </a:lnTo>
                  <a:lnTo>
                    <a:pt x="0" y="16"/>
                  </a:lnTo>
                  <a:lnTo>
                    <a:pt x="5" y="12"/>
                  </a:lnTo>
                  <a:lnTo>
                    <a:pt x="20" y="5"/>
                  </a:lnTo>
                  <a:lnTo>
                    <a:pt x="31" y="0"/>
                  </a:lnTo>
                  <a:lnTo>
                    <a:pt x="39" y="2"/>
                  </a:lnTo>
                  <a:lnTo>
                    <a:pt x="40" y="6"/>
                  </a:lnTo>
                  <a:lnTo>
                    <a:pt x="49" y="6"/>
                  </a:lnTo>
                  <a:lnTo>
                    <a:pt x="60" y="8"/>
                  </a:lnTo>
                  <a:lnTo>
                    <a:pt x="78" y="8"/>
                  </a:lnTo>
                  <a:lnTo>
                    <a:pt x="82" y="9"/>
                  </a:lnTo>
                  <a:lnTo>
                    <a:pt x="86" y="1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3" name="Freeform 121">
              <a:extLst>
                <a:ext uri="{FF2B5EF4-FFF2-40B4-BE49-F238E27FC236}">
                  <a16:creationId xmlns:a16="http://schemas.microsoft.com/office/drawing/2014/main" id="{31A183A2-E41D-8D5B-F0EF-C6F3287634E8}"/>
                </a:ext>
              </a:extLst>
            </p:cNvPr>
            <p:cNvSpPr>
              <a:spLocks/>
            </p:cNvSpPr>
            <p:nvPr/>
          </p:nvSpPr>
          <p:spPr bwMode="auto">
            <a:xfrm>
              <a:off x="4516438" y="1866900"/>
              <a:ext cx="114300" cy="58738"/>
            </a:xfrm>
            <a:custGeom>
              <a:avLst/>
              <a:gdLst>
                <a:gd name="T0" fmla="*/ 72 w 72"/>
                <a:gd name="T1" fmla="*/ 12 h 37"/>
                <a:gd name="T2" fmla="*/ 71 w 72"/>
                <a:gd name="T3" fmla="*/ 19 h 37"/>
                <a:gd name="T4" fmla="*/ 66 w 72"/>
                <a:gd name="T5" fmla="*/ 19 h 37"/>
                <a:gd name="T6" fmla="*/ 69 w 72"/>
                <a:gd name="T7" fmla="*/ 22 h 37"/>
                <a:gd name="T8" fmla="*/ 65 w 72"/>
                <a:gd name="T9" fmla="*/ 31 h 37"/>
                <a:gd name="T10" fmla="*/ 64 w 72"/>
                <a:gd name="T11" fmla="*/ 33 h 37"/>
                <a:gd name="T12" fmla="*/ 55 w 72"/>
                <a:gd name="T13" fmla="*/ 33 h 37"/>
                <a:gd name="T14" fmla="*/ 51 w 72"/>
                <a:gd name="T15" fmla="*/ 37 h 37"/>
                <a:gd name="T16" fmla="*/ 43 w 72"/>
                <a:gd name="T17" fmla="*/ 36 h 37"/>
                <a:gd name="T18" fmla="*/ 29 w 72"/>
                <a:gd name="T19" fmla="*/ 32 h 37"/>
                <a:gd name="T20" fmla="*/ 26 w 72"/>
                <a:gd name="T21" fmla="*/ 28 h 37"/>
                <a:gd name="T22" fmla="*/ 17 w 72"/>
                <a:gd name="T23" fmla="*/ 30 h 37"/>
                <a:gd name="T24" fmla="*/ 16 w 72"/>
                <a:gd name="T25" fmla="*/ 32 h 37"/>
                <a:gd name="T26" fmla="*/ 9 w 72"/>
                <a:gd name="T27" fmla="*/ 31 h 37"/>
                <a:gd name="T28" fmla="*/ 5 w 72"/>
                <a:gd name="T29" fmla="*/ 30 h 37"/>
                <a:gd name="T30" fmla="*/ 0 w 72"/>
                <a:gd name="T31" fmla="*/ 28 h 37"/>
                <a:gd name="T32" fmla="*/ 1 w 72"/>
                <a:gd name="T33" fmla="*/ 25 h 37"/>
                <a:gd name="T34" fmla="*/ 1 w 72"/>
                <a:gd name="T35" fmla="*/ 22 h 37"/>
                <a:gd name="T36" fmla="*/ 4 w 72"/>
                <a:gd name="T37" fmla="*/ 21 h 37"/>
                <a:gd name="T38" fmla="*/ 9 w 72"/>
                <a:gd name="T39" fmla="*/ 25 h 37"/>
                <a:gd name="T40" fmla="*/ 10 w 72"/>
                <a:gd name="T41" fmla="*/ 21 h 37"/>
                <a:gd name="T42" fmla="*/ 18 w 72"/>
                <a:gd name="T43" fmla="*/ 22 h 37"/>
                <a:gd name="T44" fmla="*/ 26 w 72"/>
                <a:gd name="T45" fmla="*/ 19 h 37"/>
                <a:gd name="T46" fmla="*/ 30 w 72"/>
                <a:gd name="T47" fmla="*/ 20 h 37"/>
                <a:gd name="T48" fmla="*/ 33 w 72"/>
                <a:gd name="T49" fmla="*/ 22 h 37"/>
                <a:gd name="T50" fmla="*/ 33 w 72"/>
                <a:gd name="T51" fmla="*/ 20 h 37"/>
                <a:gd name="T52" fmla="*/ 32 w 72"/>
                <a:gd name="T53" fmla="*/ 11 h 37"/>
                <a:gd name="T54" fmla="*/ 36 w 72"/>
                <a:gd name="T55" fmla="*/ 9 h 37"/>
                <a:gd name="T56" fmla="*/ 38 w 72"/>
                <a:gd name="T57" fmla="*/ 2 h 37"/>
                <a:gd name="T58" fmla="*/ 45 w 72"/>
                <a:gd name="T59" fmla="*/ 7 h 37"/>
                <a:gd name="T60" fmla="*/ 51 w 72"/>
                <a:gd name="T61" fmla="*/ 1 h 37"/>
                <a:gd name="T62" fmla="*/ 54 w 72"/>
                <a:gd name="T63" fmla="*/ 0 h 37"/>
                <a:gd name="T64" fmla="*/ 62 w 72"/>
                <a:gd name="T65" fmla="*/ 5 h 37"/>
                <a:gd name="T66" fmla="*/ 66 w 72"/>
                <a:gd name="T67" fmla="*/ 4 h 37"/>
                <a:gd name="T68" fmla="*/ 71 w 72"/>
                <a:gd name="T69" fmla="*/ 7 h 37"/>
                <a:gd name="T70" fmla="*/ 71 w 72"/>
                <a:gd name="T71" fmla="*/ 8 h 37"/>
                <a:gd name="T72" fmla="*/ 72 w 72"/>
                <a:gd name="T73" fmla="*/ 12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72" h="37">
                  <a:moveTo>
                    <a:pt x="72" y="12"/>
                  </a:moveTo>
                  <a:lnTo>
                    <a:pt x="71" y="19"/>
                  </a:lnTo>
                  <a:lnTo>
                    <a:pt x="66" y="19"/>
                  </a:lnTo>
                  <a:lnTo>
                    <a:pt x="69" y="22"/>
                  </a:lnTo>
                  <a:lnTo>
                    <a:pt x="65" y="31"/>
                  </a:lnTo>
                  <a:lnTo>
                    <a:pt x="64" y="33"/>
                  </a:lnTo>
                  <a:lnTo>
                    <a:pt x="55" y="33"/>
                  </a:lnTo>
                  <a:lnTo>
                    <a:pt x="51" y="37"/>
                  </a:lnTo>
                  <a:lnTo>
                    <a:pt x="43" y="36"/>
                  </a:lnTo>
                  <a:lnTo>
                    <a:pt x="29" y="32"/>
                  </a:lnTo>
                  <a:lnTo>
                    <a:pt x="26" y="28"/>
                  </a:lnTo>
                  <a:lnTo>
                    <a:pt x="17" y="30"/>
                  </a:lnTo>
                  <a:lnTo>
                    <a:pt x="16" y="32"/>
                  </a:lnTo>
                  <a:lnTo>
                    <a:pt x="9" y="31"/>
                  </a:lnTo>
                  <a:lnTo>
                    <a:pt x="5" y="30"/>
                  </a:lnTo>
                  <a:lnTo>
                    <a:pt x="0" y="28"/>
                  </a:lnTo>
                  <a:lnTo>
                    <a:pt x="1" y="25"/>
                  </a:lnTo>
                  <a:lnTo>
                    <a:pt x="1" y="22"/>
                  </a:lnTo>
                  <a:lnTo>
                    <a:pt x="4" y="21"/>
                  </a:lnTo>
                  <a:lnTo>
                    <a:pt x="9" y="25"/>
                  </a:lnTo>
                  <a:lnTo>
                    <a:pt x="10" y="21"/>
                  </a:lnTo>
                  <a:lnTo>
                    <a:pt x="18" y="22"/>
                  </a:lnTo>
                  <a:lnTo>
                    <a:pt x="26" y="19"/>
                  </a:lnTo>
                  <a:lnTo>
                    <a:pt x="30" y="20"/>
                  </a:lnTo>
                  <a:lnTo>
                    <a:pt x="33" y="22"/>
                  </a:lnTo>
                  <a:lnTo>
                    <a:pt x="33" y="20"/>
                  </a:lnTo>
                  <a:lnTo>
                    <a:pt x="32" y="11"/>
                  </a:lnTo>
                  <a:lnTo>
                    <a:pt x="36" y="9"/>
                  </a:lnTo>
                  <a:lnTo>
                    <a:pt x="38" y="2"/>
                  </a:lnTo>
                  <a:lnTo>
                    <a:pt x="45" y="7"/>
                  </a:lnTo>
                  <a:lnTo>
                    <a:pt x="51" y="1"/>
                  </a:lnTo>
                  <a:lnTo>
                    <a:pt x="54" y="0"/>
                  </a:lnTo>
                  <a:lnTo>
                    <a:pt x="62" y="5"/>
                  </a:lnTo>
                  <a:lnTo>
                    <a:pt x="66" y="4"/>
                  </a:lnTo>
                  <a:lnTo>
                    <a:pt x="71" y="7"/>
                  </a:lnTo>
                  <a:lnTo>
                    <a:pt x="71" y="8"/>
                  </a:lnTo>
                  <a:lnTo>
                    <a:pt x="72" y="1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4" name="Freeform 122">
              <a:extLst>
                <a:ext uri="{FF2B5EF4-FFF2-40B4-BE49-F238E27FC236}">
                  <a16:creationId xmlns:a16="http://schemas.microsoft.com/office/drawing/2014/main" id="{CD778F5C-723A-A62F-3F07-9142EEDE7436}"/>
                </a:ext>
              </a:extLst>
            </p:cNvPr>
            <p:cNvSpPr>
              <a:spLocks/>
            </p:cNvSpPr>
            <p:nvPr/>
          </p:nvSpPr>
          <p:spPr bwMode="auto">
            <a:xfrm>
              <a:off x="4619625" y="1876425"/>
              <a:ext cx="98425" cy="61913"/>
            </a:xfrm>
            <a:custGeom>
              <a:avLst/>
              <a:gdLst>
                <a:gd name="T0" fmla="*/ 55 w 62"/>
                <a:gd name="T1" fmla="*/ 2 h 39"/>
                <a:gd name="T2" fmla="*/ 61 w 62"/>
                <a:gd name="T3" fmla="*/ 5 h 39"/>
                <a:gd name="T4" fmla="*/ 62 w 62"/>
                <a:gd name="T5" fmla="*/ 10 h 39"/>
                <a:gd name="T6" fmla="*/ 56 w 62"/>
                <a:gd name="T7" fmla="*/ 13 h 39"/>
                <a:gd name="T8" fmla="*/ 53 w 62"/>
                <a:gd name="T9" fmla="*/ 22 h 39"/>
                <a:gd name="T10" fmla="*/ 49 w 62"/>
                <a:gd name="T11" fmla="*/ 32 h 39"/>
                <a:gd name="T12" fmla="*/ 41 w 62"/>
                <a:gd name="T13" fmla="*/ 34 h 39"/>
                <a:gd name="T14" fmla="*/ 34 w 62"/>
                <a:gd name="T15" fmla="*/ 34 h 39"/>
                <a:gd name="T16" fmla="*/ 28 w 62"/>
                <a:gd name="T17" fmla="*/ 37 h 39"/>
                <a:gd name="T18" fmla="*/ 24 w 62"/>
                <a:gd name="T19" fmla="*/ 39 h 39"/>
                <a:gd name="T20" fmla="*/ 16 w 62"/>
                <a:gd name="T21" fmla="*/ 37 h 39"/>
                <a:gd name="T22" fmla="*/ 8 w 62"/>
                <a:gd name="T23" fmla="*/ 31 h 39"/>
                <a:gd name="T24" fmla="*/ 5 w 62"/>
                <a:gd name="T25" fmla="*/ 30 h 39"/>
                <a:gd name="T26" fmla="*/ 2 w 62"/>
                <a:gd name="T27" fmla="*/ 25 h 39"/>
                <a:gd name="T28" fmla="*/ 0 w 62"/>
                <a:gd name="T29" fmla="*/ 25 h 39"/>
                <a:gd name="T30" fmla="*/ 4 w 62"/>
                <a:gd name="T31" fmla="*/ 16 h 39"/>
                <a:gd name="T32" fmla="*/ 1 w 62"/>
                <a:gd name="T33" fmla="*/ 13 h 39"/>
                <a:gd name="T34" fmla="*/ 6 w 62"/>
                <a:gd name="T35" fmla="*/ 13 h 39"/>
                <a:gd name="T36" fmla="*/ 7 w 62"/>
                <a:gd name="T37" fmla="*/ 6 h 39"/>
                <a:gd name="T38" fmla="*/ 11 w 62"/>
                <a:gd name="T39" fmla="*/ 11 h 39"/>
                <a:gd name="T40" fmla="*/ 16 w 62"/>
                <a:gd name="T41" fmla="*/ 12 h 39"/>
                <a:gd name="T42" fmla="*/ 23 w 62"/>
                <a:gd name="T43" fmla="*/ 10 h 39"/>
                <a:gd name="T44" fmla="*/ 23 w 62"/>
                <a:gd name="T45" fmla="*/ 8 h 39"/>
                <a:gd name="T46" fmla="*/ 28 w 62"/>
                <a:gd name="T47" fmla="*/ 6 h 39"/>
                <a:gd name="T48" fmla="*/ 32 w 62"/>
                <a:gd name="T49" fmla="*/ 4 h 39"/>
                <a:gd name="T50" fmla="*/ 33 w 62"/>
                <a:gd name="T51" fmla="*/ 5 h 39"/>
                <a:gd name="T52" fmla="*/ 38 w 62"/>
                <a:gd name="T53" fmla="*/ 4 h 39"/>
                <a:gd name="T54" fmla="*/ 40 w 62"/>
                <a:gd name="T55" fmla="*/ 1 h 39"/>
                <a:gd name="T56" fmla="*/ 43 w 62"/>
                <a:gd name="T57" fmla="*/ 0 h 39"/>
                <a:gd name="T58" fmla="*/ 53 w 62"/>
                <a:gd name="T59" fmla="*/ 4 h 39"/>
                <a:gd name="T60" fmla="*/ 55 w 62"/>
                <a:gd name="T61" fmla="*/ 2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62" h="39">
                  <a:moveTo>
                    <a:pt x="55" y="2"/>
                  </a:moveTo>
                  <a:lnTo>
                    <a:pt x="61" y="5"/>
                  </a:lnTo>
                  <a:lnTo>
                    <a:pt x="62" y="10"/>
                  </a:lnTo>
                  <a:lnTo>
                    <a:pt x="56" y="13"/>
                  </a:lnTo>
                  <a:lnTo>
                    <a:pt x="53" y="22"/>
                  </a:lnTo>
                  <a:lnTo>
                    <a:pt x="49" y="32"/>
                  </a:lnTo>
                  <a:lnTo>
                    <a:pt x="41" y="34"/>
                  </a:lnTo>
                  <a:lnTo>
                    <a:pt x="34" y="34"/>
                  </a:lnTo>
                  <a:lnTo>
                    <a:pt x="28" y="37"/>
                  </a:lnTo>
                  <a:lnTo>
                    <a:pt x="24" y="39"/>
                  </a:lnTo>
                  <a:lnTo>
                    <a:pt x="16" y="37"/>
                  </a:lnTo>
                  <a:lnTo>
                    <a:pt x="8" y="31"/>
                  </a:lnTo>
                  <a:lnTo>
                    <a:pt x="5" y="30"/>
                  </a:lnTo>
                  <a:lnTo>
                    <a:pt x="2" y="25"/>
                  </a:lnTo>
                  <a:lnTo>
                    <a:pt x="0" y="25"/>
                  </a:lnTo>
                  <a:lnTo>
                    <a:pt x="4" y="16"/>
                  </a:lnTo>
                  <a:lnTo>
                    <a:pt x="1" y="13"/>
                  </a:lnTo>
                  <a:lnTo>
                    <a:pt x="6" y="13"/>
                  </a:lnTo>
                  <a:lnTo>
                    <a:pt x="7" y="6"/>
                  </a:lnTo>
                  <a:lnTo>
                    <a:pt x="11" y="11"/>
                  </a:lnTo>
                  <a:lnTo>
                    <a:pt x="16" y="12"/>
                  </a:lnTo>
                  <a:lnTo>
                    <a:pt x="23" y="10"/>
                  </a:lnTo>
                  <a:lnTo>
                    <a:pt x="23" y="8"/>
                  </a:lnTo>
                  <a:lnTo>
                    <a:pt x="28" y="6"/>
                  </a:lnTo>
                  <a:lnTo>
                    <a:pt x="32" y="4"/>
                  </a:lnTo>
                  <a:lnTo>
                    <a:pt x="33" y="5"/>
                  </a:lnTo>
                  <a:lnTo>
                    <a:pt x="38" y="4"/>
                  </a:lnTo>
                  <a:lnTo>
                    <a:pt x="40" y="1"/>
                  </a:lnTo>
                  <a:lnTo>
                    <a:pt x="43" y="0"/>
                  </a:lnTo>
                  <a:lnTo>
                    <a:pt x="53" y="4"/>
                  </a:lnTo>
                  <a:lnTo>
                    <a:pt x="55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5" name="Freeform 123">
              <a:extLst>
                <a:ext uri="{FF2B5EF4-FFF2-40B4-BE49-F238E27FC236}">
                  <a16:creationId xmlns:a16="http://schemas.microsoft.com/office/drawing/2014/main" id="{6623FCF8-D127-92F2-E119-7D1F853A0B0D}"/>
                </a:ext>
              </a:extLst>
            </p:cNvPr>
            <p:cNvSpPr>
              <a:spLocks/>
            </p:cNvSpPr>
            <p:nvPr/>
          </p:nvSpPr>
          <p:spPr bwMode="auto">
            <a:xfrm>
              <a:off x="4776788" y="1878013"/>
              <a:ext cx="58738" cy="65088"/>
            </a:xfrm>
            <a:custGeom>
              <a:avLst/>
              <a:gdLst>
                <a:gd name="T0" fmla="*/ 0 w 37"/>
                <a:gd name="T1" fmla="*/ 3 h 41"/>
                <a:gd name="T2" fmla="*/ 2 w 37"/>
                <a:gd name="T3" fmla="*/ 1 h 41"/>
                <a:gd name="T4" fmla="*/ 8 w 37"/>
                <a:gd name="T5" fmla="*/ 0 h 41"/>
                <a:gd name="T6" fmla="*/ 16 w 37"/>
                <a:gd name="T7" fmla="*/ 3 h 41"/>
                <a:gd name="T8" fmla="*/ 20 w 37"/>
                <a:gd name="T9" fmla="*/ 4 h 41"/>
                <a:gd name="T10" fmla="*/ 26 w 37"/>
                <a:gd name="T11" fmla="*/ 8 h 41"/>
                <a:gd name="T12" fmla="*/ 26 w 37"/>
                <a:gd name="T13" fmla="*/ 13 h 41"/>
                <a:gd name="T14" fmla="*/ 29 w 37"/>
                <a:gd name="T15" fmla="*/ 15 h 41"/>
                <a:gd name="T16" fmla="*/ 31 w 37"/>
                <a:gd name="T17" fmla="*/ 21 h 41"/>
                <a:gd name="T18" fmla="*/ 36 w 37"/>
                <a:gd name="T19" fmla="*/ 24 h 41"/>
                <a:gd name="T20" fmla="*/ 36 w 37"/>
                <a:gd name="T21" fmla="*/ 26 h 41"/>
                <a:gd name="T22" fmla="*/ 37 w 37"/>
                <a:gd name="T23" fmla="*/ 27 h 41"/>
                <a:gd name="T24" fmla="*/ 34 w 37"/>
                <a:gd name="T25" fmla="*/ 29 h 41"/>
                <a:gd name="T26" fmla="*/ 29 w 37"/>
                <a:gd name="T27" fmla="*/ 29 h 41"/>
                <a:gd name="T28" fmla="*/ 28 w 37"/>
                <a:gd name="T29" fmla="*/ 26 h 41"/>
                <a:gd name="T30" fmla="*/ 26 w 37"/>
                <a:gd name="T31" fmla="*/ 27 h 41"/>
                <a:gd name="T32" fmla="*/ 27 w 37"/>
                <a:gd name="T33" fmla="*/ 30 h 41"/>
                <a:gd name="T34" fmla="*/ 24 w 37"/>
                <a:gd name="T35" fmla="*/ 34 h 41"/>
                <a:gd name="T36" fmla="*/ 23 w 37"/>
                <a:gd name="T37" fmla="*/ 40 h 41"/>
                <a:gd name="T38" fmla="*/ 21 w 37"/>
                <a:gd name="T39" fmla="*/ 41 h 41"/>
                <a:gd name="T40" fmla="*/ 19 w 37"/>
                <a:gd name="T41" fmla="*/ 34 h 41"/>
                <a:gd name="T42" fmla="*/ 19 w 37"/>
                <a:gd name="T43" fmla="*/ 29 h 41"/>
                <a:gd name="T44" fmla="*/ 18 w 37"/>
                <a:gd name="T45" fmla="*/ 23 h 41"/>
                <a:gd name="T46" fmla="*/ 11 w 37"/>
                <a:gd name="T47" fmla="*/ 14 h 41"/>
                <a:gd name="T48" fmla="*/ 7 w 37"/>
                <a:gd name="T49" fmla="*/ 9 h 41"/>
                <a:gd name="T50" fmla="*/ 4 w 37"/>
                <a:gd name="T51" fmla="*/ 4 h 41"/>
                <a:gd name="T52" fmla="*/ 0 w 37"/>
                <a:gd name="T53" fmla="*/ 3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37" h="41">
                  <a:moveTo>
                    <a:pt x="0" y="3"/>
                  </a:moveTo>
                  <a:lnTo>
                    <a:pt x="2" y="1"/>
                  </a:lnTo>
                  <a:lnTo>
                    <a:pt x="8" y="0"/>
                  </a:lnTo>
                  <a:lnTo>
                    <a:pt x="16" y="3"/>
                  </a:lnTo>
                  <a:lnTo>
                    <a:pt x="20" y="4"/>
                  </a:lnTo>
                  <a:lnTo>
                    <a:pt x="26" y="8"/>
                  </a:lnTo>
                  <a:lnTo>
                    <a:pt x="26" y="13"/>
                  </a:lnTo>
                  <a:lnTo>
                    <a:pt x="29" y="15"/>
                  </a:lnTo>
                  <a:lnTo>
                    <a:pt x="31" y="21"/>
                  </a:lnTo>
                  <a:lnTo>
                    <a:pt x="36" y="24"/>
                  </a:lnTo>
                  <a:lnTo>
                    <a:pt x="36" y="26"/>
                  </a:lnTo>
                  <a:lnTo>
                    <a:pt x="37" y="27"/>
                  </a:lnTo>
                  <a:lnTo>
                    <a:pt x="34" y="29"/>
                  </a:lnTo>
                  <a:lnTo>
                    <a:pt x="29" y="29"/>
                  </a:lnTo>
                  <a:lnTo>
                    <a:pt x="28" y="26"/>
                  </a:lnTo>
                  <a:lnTo>
                    <a:pt x="26" y="27"/>
                  </a:lnTo>
                  <a:lnTo>
                    <a:pt x="27" y="30"/>
                  </a:lnTo>
                  <a:lnTo>
                    <a:pt x="24" y="34"/>
                  </a:lnTo>
                  <a:lnTo>
                    <a:pt x="23" y="40"/>
                  </a:lnTo>
                  <a:lnTo>
                    <a:pt x="21" y="41"/>
                  </a:lnTo>
                  <a:lnTo>
                    <a:pt x="19" y="34"/>
                  </a:lnTo>
                  <a:lnTo>
                    <a:pt x="19" y="29"/>
                  </a:lnTo>
                  <a:lnTo>
                    <a:pt x="18" y="23"/>
                  </a:lnTo>
                  <a:lnTo>
                    <a:pt x="11" y="14"/>
                  </a:lnTo>
                  <a:lnTo>
                    <a:pt x="7" y="9"/>
                  </a:lnTo>
                  <a:lnTo>
                    <a:pt x="4" y="4"/>
                  </a:lnTo>
                  <a:lnTo>
                    <a:pt x="0" y="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6" name="Freeform 124">
              <a:extLst>
                <a:ext uri="{FF2B5EF4-FFF2-40B4-BE49-F238E27FC236}">
                  <a16:creationId xmlns:a16="http://schemas.microsoft.com/office/drawing/2014/main" id="{3B5DF604-FC35-E487-8476-468FB835D42A}"/>
                </a:ext>
              </a:extLst>
            </p:cNvPr>
            <p:cNvSpPr>
              <a:spLocks/>
            </p:cNvSpPr>
            <p:nvPr/>
          </p:nvSpPr>
          <p:spPr bwMode="auto">
            <a:xfrm>
              <a:off x="4684713" y="1882775"/>
              <a:ext cx="150813" cy="101600"/>
            </a:xfrm>
            <a:custGeom>
              <a:avLst/>
              <a:gdLst>
                <a:gd name="T0" fmla="*/ 79 w 95"/>
                <a:gd name="T1" fmla="*/ 38 h 64"/>
                <a:gd name="T2" fmla="*/ 84 w 95"/>
                <a:gd name="T3" fmla="*/ 40 h 64"/>
                <a:gd name="T4" fmla="*/ 88 w 95"/>
                <a:gd name="T5" fmla="*/ 39 h 64"/>
                <a:gd name="T6" fmla="*/ 94 w 95"/>
                <a:gd name="T7" fmla="*/ 40 h 64"/>
                <a:gd name="T8" fmla="*/ 95 w 95"/>
                <a:gd name="T9" fmla="*/ 44 h 64"/>
                <a:gd name="T10" fmla="*/ 89 w 95"/>
                <a:gd name="T11" fmla="*/ 48 h 64"/>
                <a:gd name="T12" fmla="*/ 86 w 95"/>
                <a:gd name="T13" fmla="*/ 45 h 64"/>
                <a:gd name="T14" fmla="*/ 86 w 95"/>
                <a:gd name="T15" fmla="*/ 63 h 64"/>
                <a:gd name="T16" fmla="*/ 80 w 95"/>
                <a:gd name="T17" fmla="*/ 62 h 64"/>
                <a:gd name="T18" fmla="*/ 71 w 95"/>
                <a:gd name="T19" fmla="*/ 56 h 64"/>
                <a:gd name="T20" fmla="*/ 60 w 95"/>
                <a:gd name="T21" fmla="*/ 60 h 64"/>
                <a:gd name="T22" fmla="*/ 56 w 95"/>
                <a:gd name="T23" fmla="*/ 64 h 64"/>
                <a:gd name="T24" fmla="*/ 42 w 95"/>
                <a:gd name="T25" fmla="*/ 63 h 64"/>
                <a:gd name="T26" fmla="*/ 34 w 95"/>
                <a:gd name="T27" fmla="*/ 61 h 64"/>
                <a:gd name="T28" fmla="*/ 31 w 95"/>
                <a:gd name="T29" fmla="*/ 62 h 64"/>
                <a:gd name="T30" fmla="*/ 26 w 95"/>
                <a:gd name="T31" fmla="*/ 56 h 64"/>
                <a:gd name="T32" fmla="*/ 24 w 95"/>
                <a:gd name="T33" fmla="*/ 54 h 64"/>
                <a:gd name="T34" fmla="*/ 26 w 95"/>
                <a:gd name="T35" fmla="*/ 52 h 64"/>
                <a:gd name="T36" fmla="*/ 24 w 95"/>
                <a:gd name="T37" fmla="*/ 50 h 64"/>
                <a:gd name="T38" fmla="*/ 21 w 95"/>
                <a:gd name="T39" fmla="*/ 53 h 64"/>
                <a:gd name="T40" fmla="*/ 15 w 95"/>
                <a:gd name="T41" fmla="*/ 49 h 64"/>
                <a:gd name="T42" fmla="*/ 13 w 95"/>
                <a:gd name="T43" fmla="*/ 43 h 64"/>
                <a:gd name="T44" fmla="*/ 7 w 95"/>
                <a:gd name="T45" fmla="*/ 40 h 64"/>
                <a:gd name="T46" fmla="*/ 5 w 95"/>
                <a:gd name="T47" fmla="*/ 35 h 64"/>
                <a:gd name="T48" fmla="*/ 0 w 95"/>
                <a:gd name="T49" fmla="*/ 30 h 64"/>
                <a:gd name="T50" fmla="*/ 8 w 95"/>
                <a:gd name="T51" fmla="*/ 28 h 64"/>
                <a:gd name="T52" fmla="*/ 12 w 95"/>
                <a:gd name="T53" fmla="*/ 18 h 64"/>
                <a:gd name="T54" fmla="*/ 15 w 95"/>
                <a:gd name="T55" fmla="*/ 9 h 64"/>
                <a:gd name="T56" fmla="*/ 21 w 95"/>
                <a:gd name="T57" fmla="*/ 6 h 64"/>
                <a:gd name="T58" fmla="*/ 25 w 95"/>
                <a:gd name="T59" fmla="*/ 2 h 64"/>
                <a:gd name="T60" fmla="*/ 31 w 95"/>
                <a:gd name="T61" fmla="*/ 4 h 64"/>
                <a:gd name="T62" fmla="*/ 37 w 95"/>
                <a:gd name="T63" fmla="*/ 4 h 64"/>
                <a:gd name="T64" fmla="*/ 43 w 95"/>
                <a:gd name="T65" fmla="*/ 7 h 64"/>
                <a:gd name="T66" fmla="*/ 45 w 95"/>
                <a:gd name="T67" fmla="*/ 5 h 64"/>
                <a:gd name="T68" fmla="*/ 53 w 95"/>
                <a:gd name="T69" fmla="*/ 4 h 64"/>
                <a:gd name="T70" fmla="*/ 54 w 95"/>
                <a:gd name="T71" fmla="*/ 0 h 64"/>
                <a:gd name="T72" fmla="*/ 58 w 95"/>
                <a:gd name="T73" fmla="*/ 0 h 64"/>
                <a:gd name="T74" fmla="*/ 62 w 95"/>
                <a:gd name="T75" fmla="*/ 1 h 64"/>
                <a:gd name="T76" fmla="*/ 65 w 95"/>
                <a:gd name="T77" fmla="*/ 6 h 64"/>
                <a:gd name="T78" fmla="*/ 69 w 95"/>
                <a:gd name="T79" fmla="*/ 11 h 64"/>
                <a:gd name="T80" fmla="*/ 76 w 95"/>
                <a:gd name="T81" fmla="*/ 20 h 64"/>
                <a:gd name="T82" fmla="*/ 77 w 95"/>
                <a:gd name="T83" fmla="*/ 26 h 64"/>
                <a:gd name="T84" fmla="*/ 77 w 95"/>
                <a:gd name="T85" fmla="*/ 31 h 64"/>
                <a:gd name="T86" fmla="*/ 79 w 95"/>
                <a:gd name="T87" fmla="*/ 38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95" h="64">
                  <a:moveTo>
                    <a:pt x="79" y="38"/>
                  </a:moveTo>
                  <a:lnTo>
                    <a:pt x="84" y="40"/>
                  </a:lnTo>
                  <a:lnTo>
                    <a:pt x="88" y="39"/>
                  </a:lnTo>
                  <a:lnTo>
                    <a:pt x="94" y="40"/>
                  </a:lnTo>
                  <a:lnTo>
                    <a:pt x="95" y="44"/>
                  </a:lnTo>
                  <a:lnTo>
                    <a:pt x="89" y="48"/>
                  </a:lnTo>
                  <a:lnTo>
                    <a:pt x="86" y="45"/>
                  </a:lnTo>
                  <a:lnTo>
                    <a:pt x="86" y="63"/>
                  </a:lnTo>
                  <a:lnTo>
                    <a:pt x="80" y="62"/>
                  </a:lnTo>
                  <a:lnTo>
                    <a:pt x="71" y="56"/>
                  </a:lnTo>
                  <a:lnTo>
                    <a:pt x="60" y="60"/>
                  </a:lnTo>
                  <a:lnTo>
                    <a:pt x="56" y="64"/>
                  </a:lnTo>
                  <a:lnTo>
                    <a:pt x="42" y="63"/>
                  </a:lnTo>
                  <a:lnTo>
                    <a:pt x="34" y="61"/>
                  </a:lnTo>
                  <a:lnTo>
                    <a:pt x="31" y="62"/>
                  </a:lnTo>
                  <a:lnTo>
                    <a:pt x="26" y="56"/>
                  </a:lnTo>
                  <a:lnTo>
                    <a:pt x="24" y="54"/>
                  </a:lnTo>
                  <a:lnTo>
                    <a:pt x="26" y="52"/>
                  </a:lnTo>
                  <a:lnTo>
                    <a:pt x="24" y="50"/>
                  </a:lnTo>
                  <a:lnTo>
                    <a:pt x="21" y="53"/>
                  </a:lnTo>
                  <a:lnTo>
                    <a:pt x="15" y="49"/>
                  </a:lnTo>
                  <a:lnTo>
                    <a:pt x="13" y="43"/>
                  </a:lnTo>
                  <a:lnTo>
                    <a:pt x="7" y="40"/>
                  </a:lnTo>
                  <a:lnTo>
                    <a:pt x="5" y="35"/>
                  </a:lnTo>
                  <a:lnTo>
                    <a:pt x="0" y="30"/>
                  </a:lnTo>
                  <a:lnTo>
                    <a:pt x="8" y="28"/>
                  </a:lnTo>
                  <a:lnTo>
                    <a:pt x="12" y="18"/>
                  </a:lnTo>
                  <a:lnTo>
                    <a:pt x="15" y="9"/>
                  </a:lnTo>
                  <a:lnTo>
                    <a:pt x="21" y="6"/>
                  </a:lnTo>
                  <a:lnTo>
                    <a:pt x="25" y="2"/>
                  </a:lnTo>
                  <a:lnTo>
                    <a:pt x="31" y="4"/>
                  </a:lnTo>
                  <a:lnTo>
                    <a:pt x="37" y="4"/>
                  </a:lnTo>
                  <a:lnTo>
                    <a:pt x="43" y="7"/>
                  </a:lnTo>
                  <a:lnTo>
                    <a:pt x="45" y="5"/>
                  </a:lnTo>
                  <a:lnTo>
                    <a:pt x="53" y="4"/>
                  </a:lnTo>
                  <a:lnTo>
                    <a:pt x="54" y="0"/>
                  </a:lnTo>
                  <a:lnTo>
                    <a:pt x="58" y="0"/>
                  </a:lnTo>
                  <a:lnTo>
                    <a:pt x="62" y="1"/>
                  </a:lnTo>
                  <a:lnTo>
                    <a:pt x="65" y="6"/>
                  </a:lnTo>
                  <a:lnTo>
                    <a:pt x="69" y="11"/>
                  </a:lnTo>
                  <a:lnTo>
                    <a:pt x="76" y="20"/>
                  </a:lnTo>
                  <a:lnTo>
                    <a:pt x="77" y="26"/>
                  </a:lnTo>
                  <a:lnTo>
                    <a:pt x="77" y="31"/>
                  </a:lnTo>
                  <a:lnTo>
                    <a:pt x="79" y="3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7" name="Freeform 125">
              <a:extLst>
                <a:ext uri="{FF2B5EF4-FFF2-40B4-BE49-F238E27FC236}">
                  <a16:creationId xmlns:a16="http://schemas.microsoft.com/office/drawing/2014/main" id="{05EFDD88-CE66-0C98-3060-955677BF9171}"/>
                </a:ext>
              </a:extLst>
            </p:cNvPr>
            <p:cNvSpPr>
              <a:spLocks/>
            </p:cNvSpPr>
            <p:nvPr/>
          </p:nvSpPr>
          <p:spPr bwMode="auto">
            <a:xfrm>
              <a:off x="4670425" y="1703388"/>
              <a:ext cx="82550" cy="53975"/>
            </a:xfrm>
            <a:custGeom>
              <a:avLst/>
              <a:gdLst>
                <a:gd name="T0" fmla="*/ 50 w 52"/>
                <a:gd name="T1" fmla="*/ 10 h 34"/>
                <a:gd name="T2" fmla="*/ 52 w 52"/>
                <a:gd name="T3" fmla="*/ 16 h 34"/>
                <a:gd name="T4" fmla="*/ 45 w 52"/>
                <a:gd name="T5" fmla="*/ 21 h 34"/>
                <a:gd name="T6" fmla="*/ 44 w 52"/>
                <a:gd name="T7" fmla="*/ 30 h 34"/>
                <a:gd name="T8" fmla="*/ 35 w 52"/>
                <a:gd name="T9" fmla="*/ 34 h 34"/>
                <a:gd name="T10" fmla="*/ 27 w 52"/>
                <a:gd name="T11" fmla="*/ 34 h 34"/>
                <a:gd name="T12" fmla="*/ 23 w 52"/>
                <a:gd name="T13" fmla="*/ 31 h 34"/>
                <a:gd name="T14" fmla="*/ 19 w 52"/>
                <a:gd name="T15" fmla="*/ 30 h 34"/>
                <a:gd name="T16" fmla="*/ 17 w 52"/>
                <a:gd name="T17" fmla="*/ 25 h 34"/>
                <a:gd name="T18" fmla="*/ 18 w 52"/>
                <a:gd name="T19" fmla="*/ 22 h 34"/>
                <a:gd name="T20" fmla="*/ 13 w 52"/>
                <a:gd name="T21" fmla="*/ 20 h 34"/>
                <a:gd name="T22" fmla="*/ 3 w 52"/>
                <a:gd name="T23" fmla="*/ 17 h 34"/>
                <a:gd name="T24" fmla="*/ 0 w 52"/>
                <a:gd name="T25" fmla="*/ 5 h 34"/>
                <a:gd name="T26" fmla="*/ 10 w 52"/>
                <a:gd name="T27" fmla="*/ 1 h 34"/>
                <a:gd name="T28" fmla="*/ 25 w 52"/>
                <a:gd name="T29" fmla="*/ 2 h 34"/>
                <a:gd name="T30" fmla="*/ 33 w 52"/>
                <a:gd name="T31" fmla="*/ 0 h 34"/>
                <a:gd name="T32" fmla="*/ 35 w 52"/>
                <a:gd name="T33" fmla="*/ 3 h 34"/>
                <a:gd name="T34" fmla="*/ 40 w 52"/>
                <a:gd name="T35" fmla="*/ 4 h 34"/>
                <a:gd name="T36" fmla="*/ 50 w 52"/>
                <a:gd name="T37" fmla="*/ 1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2" h="34">
                  <a:moveTo>
                    <a:pt x="50" y="10"/>
                  </a:moveTo>
                  <a:lnTo>
                    <a:pt x="52" y="16"/>
                  </a:lnTo>
                  <a:lnTo>
                    <a:pt x="45" y="21"/>
                  </a:lnTo>
                  <a:lnTo>
                    <a:pt x="44" y="30"/>
                  </a:lnTo>
                  <a:lnTo>
                    <a:pt x="35" y="34"/>
                  </a:lnTo>
                  <a:lnTo>
                    <a:pt x="27" y="34"/>
                  </a:lnTo>
                  <a:lnTo>
                    <a:pt x="23" y="31"/>
                  </a:lnTo>
                  <a:lnTo>
                    <a:pt x="19" y="30"/>
                  </a:lnTo>
                  <a:lnTo>
                    <a:pt x="17" y="25"/>
                  </a:lnTo>
                  <a:lnTo>
                    <a:pt x="18" y="22"/>
                  </a:lnTo>
                  <a:lnTo>
                    <a:pt x="13" y="20"/>
                  </a:lnTo>
                  <a:lnTo>
                    <a:pt x="3" y="17"/>
                  </a:lnTo>
                  <a:lnTo>
                    <a:pt x="0" y="5"/>
                  </a:lnTo>
                  <a:lnTo>
                    <a:pt x="10" y="1"/>
                  </a:lnTo>
                  <a:lnTo>
                    <a:pt x="25" y="2"/>
                  </a:lnTo>
                  <a:lnTo>
                    <a:pt x="33" y="0"/>
                  </a:lnTo>
                  <a:lnTo>
                    <a:pt x="35" y="3"/>
                  </a:lnTo>
                  <a:lnTo>
                    <a:pt x="40" y="4"/>
                  </a:lnTo>
                  <a:lnTo>
                    <a:pt x="50" y="1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8" name="Freeform 126">
              <a:extLst>
                <a:ext uri="{FF2B5EF4-FFF2-40B4-BE49-F238E27FC236}">
                  <a16:creationId xmlns:a16="http://schemas.microsoft.com/office/drawing/2014/main" id="{6B2CE920-A97E-DAD2-AB2B-687CB4BD6CF3}"/>
                </a:ext>
              </a:extLst>
            </p:cNvPr>
            <p:cNvSpPr>
              <a:spLocks/>
            </p:cNvSpPr>
            <p:nvPr/>
          </p:nvSpPr>
          <p:spPr bwMode="auto">
            <a:xfrm>
              <a:off x="4668838" y="1668463"/>
              <a:ext cx="103188" cy="50800"/>
            </a:xfrm>
            <a:custGeom>
              <a:avLst/>
              <a:gdLst>
                <a:gd name="T0" fmla="*/ 54 w 65"/>
                <a:gd name="T1" fmla="*/ 6 h 32"/>
                <a:gd name="T2" fmla="*/ 58 w 65"/>
                <a:gd name="T3" fmla="*/ 10 h 32"/>
                <a:gd name="T4" fmla="*/ 61 w 65"/>
                <a:gd name="T5" fmla="*/ 16 h 32"/>
                <a:gd name="T6" fmla="*/ 65 w 65"/>
                <a:gd name="T7" fmla="*/ 24 h 32"/>
                <a:gd name="T8" fmla="*/ 56 w 65"/>
                <a:gd name="T9" fmla="*/ 30 h 32"/>
                <a:gd name="T10" fmla="*/ 51 w 65"/>
                <a:gd name="T11" fmla="*/ 32 h 32"/>
                <a:gd name="T12" fmla="*/ 41 w 65"/>
                <a:gd name="T13" fmla="*/ 26 h 32"/>
                <a:gd name="T14" fmla="*/ 36 w 65"/>
                <a:gd name="T15" fmla="*/ 25 h 32"/>
                <a:gd name="T16" fmla="*/ 34 w 65"/>
                <a:gd name="T17" fmla="*/ 22 h 32"/>
                <a:gd name="T18" fmla="*/ 26 w 65"/>
                <a:gd name="T19" fmla="*/ 24 h 32"/>
                <a:gd name="T20" fmla="*/ 11 w 65"/>
                <a:gd name="T21" fmla="*/ 23 h 32"/>
                <a:gd name="T22" fmla="*/ 1 w 65"/>
                <a:gd name="T23" fmla="*/ 27 h 32"/>
                <a:gd name="T24" fmla="*/ 0 w 65"/>
                <a:gd name="T25" fmla="*/ 16 h 32"/>
                <a:gd name="T26" fmla="*/ 3 w 65"/>
                <a:gd name="T27" fmla="*/ 9 h 32"/>
                <a:gd name="T28" fmla="*/ 11 w 65"/>
                <a:gd name="T29" fmla="*/ 3 h 32"/>
                <a:gd name="T30" fmla="*/ 19 w 65"/>
                <a:gd name="T31" fmla="*/ 14 h 32"/>
                <a:gd name="T32" fmla="*/ 26 w 65"/>
                <a:gd name="T33" fmla="*/ 13 h 32"/>
                <a:gd name="T34" fmla="*/ 26 w 65"/>
                <a:gd name="T35" fmla="*/ 3 h 32"/>
                <a:gd name="T36" fmla="*/ 33 w 65"/>
                <a:gd name="T37" fmla="*/ 0 h 32"/>
                <a:gd name="T38" fmla="*/ 37 w 65"/>
                <a:gd name="T39" fmla="*/ 2 h 32"/>
                <a:gd name="T40" fmla="*/ 46 w 65"/>
                <a:gd name="T41" fmla="*/ 6 h 32"/>
                <a:gd name="T42" fmla="*/ 54 w 65"/>
                <a:gd name="T43" fmla="*/ 6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65" h="32">
                  <a:moveTo>
                    <a:pt x="54" y="6"/>
                  </a:moveTo>
                  <a:lnTo>
                    <a:pt x="58" y="10"/>
                  </a:lnTo>
                  <a:lnTo>
                    <a:pt x="61" y="16"/>
                  </a:lnTo>
                  <a:lnTo>
                    <a:pt x="65" y="24"/>
                  </a:lnTo>
                  <a:lnTo>
                    <a:pt x="56" y="30"/>
                  </a:lnTo>
                  <a:lnTo>
                    <a:pt x="51" y="32"/>
                  </a:lnTo>
                  <a:lnTo>
                    <a:pt x="41" y="26"/>
                  </a:lnTo>
                  <a:lnTo>
                    <a:pt x="36" y="25"/>
                  </a:lnTo>
                  <a:lnTo>
                    <a:pt x="34" y="22"/>
                  </a:lnTo>
                  <a:lnTo>
                    <a:pt x="26" y="24"/>
                  </a:lnTo>
                  <a:lnTo>
                    <a:pt x="11" y="23"/>
                  </a:lnTo>
                  <a:lnTo>
                    <a:pt x="1" y="27"/>
                  </a:lnTo>
                  <a:lnTo>
                    <a:pt x="0" y="16"/>
                  </a:lnTo>
                  <a:lnTo>
                    <a:pt x="3" y="9"/>
                  </a:lnTo>
                  <a:lnTo>
                    <a:pt x="11" y="3"/>
                  </a:lnTo>
                  <a:lnTo>
                    <a:pt x="19" y="14"/>
                  </a:lnTo>
                  <a:lnTo>
                    <a:pt x="26" y="13"/>
                  </a:lnTo>
                  <a:lnTo>
                    <a:pt x="26" y="3"/>
                  </a:lnTo>
                  <a:lnTo>
                    <a:pt x="33" y="0"/>
                  </a:lnTo>
                  <a:lnTo>
                    <a:pt x="37" y="2"/>
                  </a:lnTo>
                  <a:lnTo>
                    <a:pt x="46" y="6"/>
                  </a:lnTo>
                  <a:lnTo>
                    <a:pt x="54" y="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9" name="Freeform 127">
              <a:extLst>
                <a:ext uri="{FF2B5EF4-FFF2-40B4-BE49-F238E27FC236}">
                  <a16:creationId xmlns:a16="http://schemas.microsoft.com/office/drawing/2014/main" id="{EB477E15-1C5C-216E-35BE-CB41E1018196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1063" y="1631950"/>
              <a:ext cx="66675" cy="46038"/>
            </a:xfrm>
            <a:custGeom>
              <a:avLst/>
              <a:gdLst>
                <a:gd name="T0" fmla="*/ 40 w 42"/>
                <a:gd name="T1" fmla="*/ 1 h 29"/>
                <a:gd name="T2" fmla="*/ 41 w 42"/>
                <a:gd name="T3" fmla="*/ 4 h 29"/>
                <a:gd name="T4" fmla="*/ 38 w 42"/>
                <a:gd name="T5" fmla="*/ 12 h 29"/>
                <a:gd name="T6" fmla="*/ 42 w 42"/>
                <a:gd name="T7" fmla="*/ 25 h 29"/>
                <a:gd name="T8" fmla="*/ 40 w 42"/>
                <a:gd name="T9" fmla="*/ 29 h 29"/>
                <a:gd name="T10" fmla="*/ 32 w 42"/>
                <a:gd name="T11" fmla="*/ 29 h 29"/>
                <a:gd name="T12" fmla="*/ 23 w 42"/>
                <a:gd name="T13" fmla="*/ 25 h 29"/>
                <a:gd name="T14" fmla="*/ 19 w 42"/>
                <a:gd name="T15" fmla="*/ 23 h 29"/>
                <a:gd name="T16" fmla="*/ 12 w 42"/>
                <a:gd name="T17" fmla="*/ 26 h 29"/>
                <a:gd name="T18" fmla="*/ 12 w 42"/>
                <a:gd name="T19" fmla="*/ 17 h 29"/>
                <a:gd name="T20" fmla="*/ 9 w 42"/>
                <a:gd name="T21" fmla="*/ 19 h 29"/>
                <a:gd name="T22" fmla="*/ 3 w 42"/>
                <a:gd name="T23" fmla="*/ 14 h 29"/>
                <a:gd name="T24" fmla="*/ 0 w 42"/>
                <a:gd name="T25" fmla="*/ 6 h 29"/>
                <a:gd name="T26" fmla="*/ 11 w 42"/>
                <a:gd name="T27" fmla="*/ 2 h 29"/>
                <a:gd name="T28" fmla="*/ 21 w 42"/>
                <a:gd name="T29" fmla="*/ 0 h 29"/>
                <a:gd name="T30" fmla="*/ 31 w 42"/>
                <a:gd name="T31" fmla="*/ 2 h 29"/>
                <a:gd name="T32" fmla="*/ 40 w 42"/>
                <a:gd name="T33" fmla="*/ 1 h 29"/>
                <a:gd name="T34" fmla="*/ 40 w 42"/>
                <a:gd name="T35" fmla="*/ 1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42" h="29">
                  <a:moveTo>
                    <a:pt x="40" y="1"/>
                  </a:moveTo>
                  <a:lnTo>
                    <a:pt x="41" y="4"/>
                  </a:lnTo>
                  <a:lnTo>
                    <a:pt x="38" y="12"/>
                  </a:lnTo>
                  <a:lnTo>
                    <a:pt x="42" y="25"/>
                  </a:lnTo>
                  <a:lnTo>
                    <a:pt x="40" y="29"/>
                  </a:lnTo>
                  <a:lnTo>
                    <a:pt x="32" y="29"/>
                  </a:lnTo>
                  <a:lnTo>
                    <a:pt x="23" y="25"/>
                  </a:lnTo>
                  <a:lnTo>
                    <a:pt x="19" y="23"/>
                  </a:lnTo>
                  <a:lnTo>
                    <a:pt x="12" y="26"/>
                  </a:lnTo>
                  <a:lnTo>
                    <a:pt x="12" y="17"/>
                  </a:lnTo>
                  <a:lnTo>
                    <a:pt x="9" y="19"/>
                  </a:lnTo>
                  <a:lnTo>
                    <a:pt x="3" y="14"/>
                  </a:lnTo>
                  <a:lnTo>
                    <a:pt x="0" y="6"/>
                  </a:lnTo>
                  <a:lnTo>
                    <a:pt x="11" y="2"/>
                  </a:lnTo>
                  <a:lnTo>
                    <a:pt x="21" y="0"/>
                  </a:lnTo>
                  <a:lnTo>
                    <a:pt x="31" y="2"/>
                  </a:lnTo>
                  <a:lnTo>
                    <a:pt x="40" y="1"/>
                  </a:lnTo>
                  <a:lnTo>
                    <a:pt x="40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0" name="Freeform 128">
              <a:extLst>
                <a:ext uri="{FF2B5EF4-FFF2-40B4-BE49-F238E27FC236}">
                  <a16:creationId xmlns:a16="http://schemas.microsoft.com/office/drawing/2014/main" id="{C3C9EF12-2378-72B7-37CD-E881B6A82653}"/>
                </a:ext>
              </a:extLst>
            </p:cNvPr>
            <p:cNvSpPr>
              <a:spLocks/>
            </p:cNvSpPr>
            <p:nvPr/>
          </p:nvSpPr>
          <p:spPr bwMode="auto">
            <a:xfrm>
              <a:off x="4459288" y="1736725"/>
              <a:ext cx="134938" cy="169863"/>
            </a:xfrm>
            <a:custGeom>
              <a:avLst/>
              <a:gdLst>
                <a:gd name="T0" fmla="*/ 74 w 85"/>
                <a:gd name="T1" fmla="*/ 17 h 107"/>
                <a:gd name="T2" fmla="*/ 77 w 85"/>
                <a:gd name="T3" fmla="*/ 24 h 107"/>
                <a:gd name="T4" fmla="*/ 74 w 85"/>
                <a:gd name="T5" fmla="*/ 27 h 107"/>
                <a:gd name="T6" fmla="*/ 78 w 85"/>
                <a:gd name="T7" fmla="*/ 33 h 107"/>
                <a:gd name="T8" fmla="*/ 80 w 85"/>
                <a:gd name="T9" fmla="*/ 39 h 107"/>
                <a:gd name="T10" fmla="*/ 80 w 85"/>
                <a:gd name="T11" fmla="*/ 45 h 107"/>
                <a:gd name="T12" fmla="*/ 85 w 85"/>
                <a:gd name="T13" fmla="*/ 54 h 107"/>
                <a:gd name="T14" fmla="*/ 80 w 85"/>
                <a:gd name="T15" fmla="*/ 55 h 107"/>
                <a:gd name="T16" fmla="*/ 78 w 85"/>
                <a:gd name="T17" fmla="*/ 54 h 107"/>
                <a:gd name="T18" fmla="*/ 76 w 85"/>
                <a:gd name="T19" fmla="*/ 56 h 107"/>
                <a:gd name="T20" fmla="*/ 69 w 85"/>
                <a:gd name="T21" fmla="*/ 59 h 107"/>
                <a:gd name="T22" fmla="*/ 67 w 85"/>
                <a:gd name="T23" fmla="*/ 62 h 107"/>
                <a:gd name="T24" fmla="*/ 59 w 85"/>
                <a:gd name="T25" fmla="*/ 66 h 107"/>
                <a:gd name="T26" fmla="*/ 62 w 85"/>
                <a:gd name="T27" fmla="*/ 70 h 107"/>
                <a:gd name="T28" fmla="*/ 64 w 85"/>
                <a:gd name="T29" fmla="*/ 76 h 107"/>
                <a:gd name="T30" fmla="*/ 68 w 85"/>
                <a:gd name="T31" fmla="*/ 79 h 107"/>
                <a:gd name="T32" fmla="*/ 74 w 85"/>
                <a:gd name="T33" fmla="*/ 84 h 107"/>
                <a:gd name="T34" fmla="*/ 72 w 85"/>
                <a:gd name="T35" fmla="*/ 91 h 107"/>
                <a:gd name="T36" fmla="*/ 68 w 85"/>
                <a:gd name="T37" fmla="*/ 93 h 107"/>
                <a:gd name="T38" fmla="*/ 69 w 85"/>
                <a:gd name="T39" fmla="*/ 102 h 107"/>
                <a:gd name="T40" fmla="*/ 69 w 85"/>
                <a:gd name="T41" fmla="*/ 104 h 107"/>
                <a:gd name="T42" fmla="*/ 66 w 85"/>
                <a:gd name="T43" fmla="*/ 102 h 107"/>
                <a:gd name="T44" fmla="*/ 62 w 85"/>
                <a:gd name="T45" fmla="*/ 101 h 107"/>
                <a:gd name="T46" fmla="*/ 54 w 85"/>
                <a:gd name="T47" fmla="*/ 104 h 107"/>
                <a:gd name="T48" fmla="*/ 46 w 85"/>
                <a:gd name="T49" fmla="*/ 103 h 107"/>
                <a:gd name="T50" fmla="*/ 45 w 85"/>
                <a:gd name="T51" fmla="*/ 107 h 107"/>
                <a:gd name="T52" fmla="*/ 40 w 85"/>
                <a:gd name="T53" fmla="*/ 103 h 107"/>
                <a:gd name="T54" fmla="*/ 37 w 85"/>
                <a:gd name="T55" fmla="*/ 104 h 107"/>
                <a:gd name="T56" fmla="*/ 26 w 85"/>
                <a:gd name="T57" fmla="*/ 100 h 107"/>
                <a:gd name="T58" fmla="*/ 24 w 85"/>
                <a:gd name="T59" fmla="*/ 103 h 107"/>
                <a:gd name="T60" fmla="*/ 15 w 85"/>
                <a:gd name="T61" fmla="*/ 103 h 107"/>
                <a:gd name="T62" fmla="*/ 17 w 85"/>
                <a:gd name="T63" fmla="*/ 92 h 107"/>
                <a:gd name="T64" fmla="*/ 21 w 85"/>
                <a:gd name="T65" fmla="*/ 83 h 107"/>
                <a:gd name="T66" fmla="*/ 8 w 85"/>
                <a:gd name="T67" fmla="*/ 80 h 107"/>
                <a:gd name="T68" fmla="*/ 2 w 85"/>
                <a:gd name="T69" fmla="*/ 78 h 107"/>
                <a:gd name="T70" fmla="*/ 3 w 85"/>
                <a:gd name="T71" fmla="*/ 71 h 107"/>
                <a:gd name="T72" fmla="*/ 1 w 85"/>
                <a:gd name="T73" fmla="*/ 68 h 107"/>
                <a:gd name="T74" fmla="*/ 2 w 85"/>
                <a:gd name="T75" fmla="*/ 58 h 107"/>
                <a:gd name="T76" fmla="*/ 0 w 85"/>
                <a:gd name="T77" fmla="*/ 44 h 107"/>
                <a:gd name="T78" fmla="*/ 6 w 85"/>
                <a:gd name="T79" fmla="*/ 44 h 107"/>
                <a:gd name="T80" fmla="*/ 8 w 85"/>
                <a:gd name="T81" fmla="*/ 39 h 107"/>
                <a:gd name="T82" fmla="*/ 10 w 85"/>
                <a:gd name="T83" fmla="*/ 26 h 107"/>
                <a:gd name="T84" fmla="*/ 8 w 85"/>
                <a:gd name="T85" fmla="*/ 22 h 107"/>
                <a:gd name="T86" fmla="*/ 9 w 85"/>
                <a:gd name="T87" fmla="*/ 18 h 107"/>
                <a:gd name="T88" fmla="*/ 17 w 85"/>
                <a:gd name="T89" fmla="*/ 17 h 107"/>
                <a:gd name="T90" fmla="*/ 19 w 85"/>
                <a:gd name="T91" fmla="*/ 21 h 107"/>
                <a:gd name="T92" fmla="*/ 24 w 85"/>
                <a:gd name="T93" fmla="*/ 13 h 107"/>
                <a:gd name="T94" fmla="*/ 22 w 85"/>
                <a:gd name="T95" fmla="*/ 9 h 107"/>
                <a:gd name="T96" fmla="*/ 21 w 85"/>
                <a:gd name="T97" fmla="*/ 1 h 107"/>
                <a:gd name="T98" fmla="*/ 28 w 85"/>
                <a:gd name="T99" fmla="*/ 2 h 107"/>
                <a:gd name="T100" fmla="*/ 34 w 85"/>
                <a:gd name="T101" fmla="*/ 0 h 107"/>
                <a:gd name="T102" fmla="*/ 34 w 85"/>
                <a:gd name="T103" fmla="*/ 5 h 107"/>
                <a:gd name="T104" fmla="*/ 44 w 85"/>
                <a:gd name="T105" fmla="*/ 9 h 107"/>
                <a:gd name="T106" fmla="*/ 44 w 85"/>
                <a:gd name="T107" fmla="*/ 14 h 107"/>
                <a:gd name="T108" fmla="*/ 54 w 85"/>
                <a:gd name="T109" fmla="*/ 11 h 107"/>
                <a:gd name="T110" fmla="*/ 58 w 85"/>
                <a:gd name="T111" fmla="*/ 7 h 107"/>
                <a:gd name="T112" fmla="*/ 68 w 85"/>
                <a:gd name="T113" fmla="*/ 13 h 107"/>
                <a:gd name="T114" fmla="*/ 74 w 85"/>
                <a:gd name="T115" fmla="*/ 17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85" h="107">
                  <a:moveTo>
                    <a:pt x="74" y="17"/>
                  </a:moveTo>
                  <a:lnTo>
                    <a:pt x="77" y="24"/>
                  </a:lnTo>
                  <a:lnTo>
                    <a:pt x="74" y="27"/>
                  </a:lnTo>
                  <a:lnTo>
                    <a:pt x="78" y="33"/>
                  </a:lnTo>
                  <a:lnTo>
                    <a:pt x="80" y="39"/>
                  </a:lnTo>
                  <a:lnTo>
                    <a:pt x="80" y="45"/>
                  </a:lnTo>
                  <a:lnTo>
                    <a:pt x="85" y="54"/>
                  </a:lnTo>
                  <a:lnTo>
                    <a:pt x="80" y="55"/>
                  </a:lnTo>
                  <a:lnTo>
                    <a:pt x="78" y="54"/>
                  </a:lnTo>
                  <a:lnTo>
                    <a:pt x="76" y="56"/>
                  </a:lnTo>
                  <a:lnTo>
                    <a:pt x="69" y="59"/>
                  </a:lnTo>
                  <a:lnTo>
                    <a:pt x="67" y="62"/>
                  </a:lnTo>
                  <a:lnTo>
                    <a:pt x="59" y="66"/>
                  </a:lnTo>
                  <a:lnTo>
                    <a:pt x="62" y="70"/>
                  </a:lnTo>
                  <a:lnTo>
                    <a:pt x="64" y="76"/>
                  </a:lnTo>
                  <a:lnTo>
                    <a:pt x="68" y="79"/>
                  </a:lnTo>
                  <a:lnTo>
                    <a:pt x="74" y="84"/>
                  </a:lnTo>
                  <a:lnTo>
                    <a:pt x="72" y="91"/>
                  </a:lnTo>
                  <a:lnTo>
                    <a:pt x="68" y="93"/>
                  </a:lnTo>
                  <a:lnTo>
                    <a:pt x="69" y="102"/>
                  </a:lnTo>
                  <a:lnTo>
                    <a:pt x="69" y="104"/>
                  </a:lnTo>
                  <a:lnTo>
                    <a:pt x="66" y="102"/>
                  </a:lnTo>
                  <a:lnTo>
                    <a:pt x="62" y="101"/>
                  </a:lnTo>
                  <a:lnTo>
                    <a:pt x="54" y="104"/>
                  </a:lnTo>
                  <a:lnTo>
                    <a:pt x="46" y="103"/>
                  </a:lnTo>
                  <a:lnTo>
                    <a:pt x="45" y="107"/>
                  </a:lnTo>
                  <a:lnTo>
                    <a:pt x="40" y="103"/>
                  </a:lnTo>
                  <a:lnTo>
                    <a:pt x="37" y="104"/>
                  </a:lnTo>
                  <a:lnTo>
                    <a:pt x="26" y="100"/>
                  </a:lnTo>
                  <a:lnTo>
                    <a:pt x="24" y="103"/>
                  </a:lnTo>
                  <a:lnTo>
                    <a:pt x="15" y="103"/>
                  </a:lnTo>
                  <a:lnTo>
                    <a:pt x="17" y="92"/>
                  </a:lnTo>
                  <a:lnTo>
                    <a:pt x="21" y="83"/>
                  </a:lnTo>
                  <a:lnTo>
                    <a:pt x="8" y="80"/>
                  </a:lnTo>
                  <a:lnTo>
                    <a:pt x="2" y="78"/>
                  </a:lnTo>
                  <a:lnTo>
                    <a:pt x="3" y="71"/>
                  </a:lnTo>
                  <a:lnTo>
                    <a:pt x="1" y="68"/>
                  </a:lnTo>
                  <a:lnTo>
                    <a:pt x="2" y="58"/>
                  </a:lnTo>
                  <a:lnTo>
                    <a:pt x="0" y="44"/>
                  </a:lnTo>
                  <a:lnTo>
                    <a:pt x="6" y="44"/>
                  </a:lnTo>
                  <a:lnTo>
                    <a:pt x="8" y="39"/>
                  </a:lnTo>
                  <a:lnTo>
                    <a:pt x="10" y="26"/>
                  </a:lnTo>
                  <a:lnTo>
                    <a:pt x="8" y="22"/>
                  </a:lnTo>
                  <a:lnTo>
                    <a:pt x="9" y="18"/>
                  </a:lnTo>
                  <a:lnTo>
                    <a:pt x="17" y="17"/>
                  </a:lnTo>
                  <a:lnTo>
                    <a:pt x="19" y="21"/>
                  </a:lnTo>
                  <a:lnTo>
                    <a:pt x="24" y="13"/>
                  </a:lnTo>
                  <a:lnTo>
                    <a:pt x="22" y="9"/>
                  </a:lnTo>
                  <a:lnTo>
                    <a:pt x="21" y="1"/>
                  </a:lnTo>
                  <a:lnTo>
                    <a:pt x="28" y="2"/>
                  </a:lnTo>
                  <a:lnTo>
                    <a:pt x="34" y="0"/>
                  </a:lnTo>
                  <a:lnTo>
                    <a:pt x="34" y="5"/>
                  </a:lnTo>
                  <a:lnTo>
                    <a:pt x="44" y="9"/>
                  </a:lnTo>
                  <a:lnTo>
                    <a:pt x="44" y="14"/>
                  </a:lnTo>
                  <a:lnTo>
                    <a:pt x="54" y="11"/>
                  </a:lnTo>
                  <a:lnTo>
                    <a:pt x="58" y="7"/>
                  </a:lnTo>
                  <a:lnTo>
                    <a:pt x="68" y="13"/>
                  </a:lnTo>
                  <a:lnTo>
                    <a:pt x="74" y="1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1" name="Freeform 129">
              <a:extLst>
                <a:ext uri="{FF2B5EF4-FFF2-40B4-BE49-F238E27FC236}">
                  <a16:creationId xmlns:a16="http://schemas.microsoft.com/office/drawing/2014/main" id="{5C6943AB-F403-3C82-1FCB-2FD35CF30A28}"/>
                </a:ext>
              </a:extLst>
            </p:cNvPr>
            <p:cNvSpPr>
              <a:spLocks/>
            </p:cNvSpPr>
            <p:nvPr/>
          </p:nvSpPr>
          <p:spPr bwMode="auto">
            <a:xfrm>
              <a:off x="4722813" y="1971675"/>
              <a:ext cx="98425" cy="65088"/>
            </a:xfrm>
            <a:custGeom>
              <a:avLst/>
              <a:gdLst>
                <a:gd name="T0" fmla="*/ 2 w 62"/>
                <a:gd name="T1" fmla="*/ 0 h 41"/>
                <a:gd name="T2" fmla="*/ 7 w 62"/>
                <a:gd name="T3" fmla="*/ 6 h 41"/>
                <a:gd name="T4" fmla="*/ 10 w 62"/>
                <a:gd name="T5" fmla="*/ 5 h 41"/>
                <a:gd name="T6" fmla="*/ 18 w 62"/>
                <a:gd name="T7" fmla="*/ 7 h 41"/>
                <a:gd name="T8" fmla="*/ 32 w 62"/>
                <a:gd name="T9" fmla="*/ 8 h 41"/>
                <a:gd name="T10" fmla="*/ 36 w 62"/>
                <a:gd name="T11" fmla="*/ 4 h 41"/>
                <a:gd name="T12" fmla="*/ 47 w 62"/>
                <a:gd name="T13" fmla="*/ 0 h 41"/>
                <a:gd name="T14" fmla="*/ 56 w 62"/>
                <a:gd name="T15" fmla="*/ 6 h 41"/>
                <a:gd name="T16" fmla="*/ 62 w 62"/>
                <a:gd name="T17" fmla="*/ 7 h 41"/>
                <a:gd name="T18" fmla="*/ 57 w 62"/>
                <a:gd name="T19" fmla="*/ 12 h 41"/>
                <a:gd name="T20" fmla="*/ 55 w 62"/>
                <a:gd name="T21" fmla="*/ 22 h 41"/>
                <a:gd name="T22" fmla="*/ 60 w 62"/>
                <a:gd name="T23" fmla="*/ 30 h 41"/>
                <a:gd name="T24" fmla="*/ 51 w 62"/>
                <a:gd name="T25" fmla="*/ 29 h 41"/>
                <a:gd name="T26" fmla="*/ 41 w 62"/>
                <a:gd name="T27" fmla="*/ 33 h 41"/>
                <a:gd name="T28" fmla="*/ 42 w 62"/>
                <a:gd name="T29" fmla="*/ 40 h 41"/>
                <a:gd name="T30" fmla="*/ 33 w 62"/>
                <a:gd name="T31" fmla="*/ 41 h 41"/>
                <a:gd name="T32" fmla="*/ 25 w 62"/>
                <a:gd name="T33" fmla="*/ 37 h 41"/>
                <a:gd name="T34" fmla="*/ 18 w 62"/>
                <a:gd name="T35" fmla="*/ 41 h 41"/>
                <a:gd name="T36" fmla="*/ 10 w 62"/>
                <a:gd name="T37" fmla="*/ 40 h 41"/>
                <a:gd name="T38" fmla="*/ 8 w 62"/>
                <a:gd name="T39" fmla="*/ 31 h 41"/>
                <a:gd name="T40" fmla="*/ 2 w 62"/>
                <a:gd name="T41" fmla="*/ 27 h 41"/>
                <a:gd name="T42" fmla="*/ 5 w 62"/>
                <a:gd name="T43" fmla="*/ 25 h 41"/>
                <a:gd name="T44" fmla="*/ 3 w 62"/>
                <a:gd name="T45" fmla="*/ 23 h 41"/>
                <a:gd name="T46" fmla="*/ 5 w 62"/>
                <a:gd name="T47" fmla="*/ 19 h 41"/>
                <a:gd name="T48" fmla="*/ 7 w 62"/>
                <a:gd name="T49" fmla="*/ 15 h 41"/>
                <a:gd name="T50" fmla="*/ 2 w 62"/>
                <a:gd name="T51" fmla="*/ 9 h 41"/>
                <a:gd name="T52" fmla="*/ 0 w 62"/>
                <a:gd name="T53" fmla="*/ 4 h 41"/>
                <a:gd name="T54" fmla="*/ 2 w 62"/>
                <a:gd name="T55" fmla="*/ 0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62" h="41">
                  <a:moveTo>
                    <a:pt x="2" y="0"/>
                  </a:moveTo>
                  <a:lnTo>
                    <a:pt x="7" y="6"/>
                  </a:lnTo>
                  <a:lnTo>
                    <a:pt x="10" y="5"/>
                  </a:lnTo>
                  <a:lnTo>
                    <a:pt x="18" y="7"/>
                  </a:lnTo>
                  <a:lnTo>
                    <a:pt x="32" y="8"/>
                  </a:lnTo>
                  <a:lnTo>
                    <a:pt x="36" y="4"/>
                  </a:lnTo>
                  <a:lnTo>
                    <a:pt x="47" y="0"/>
                  </a:lnTo>
                  <a:lnTo>
                    <a:pt x="56" y="6"/>
                  </a:lnTo>
                  <a:lnTo>
                    <a:pt x="62" y="7"/>
                  </a:lnTo>
                  <a:lnTo>
                    <a:pt x="57" y="12"/>
                  </a:lnTo>
                  <a:lnTo>
                    <a:pt x="55" y="22"/>
                  </a:lnTo>
                  <a:lnTo>
                    <a:pt x="60" y="30"/>
                  </a:lnTo>
                  <a:lnTo>
                    <a:pt x="51" y="29"/>
                  </a:lnTo>
                  <a:lnTo>
                    <a:pt x="41" y="33"/>
                  </a:lnTo>
                  <a:lnTo>
                    <a:pt x="42" y="40"/>
                  </a:lnTo>
                  <a:lnTo>
                    <a:pt x="33" y="41"/>
                  </a:lnTo>
                  <a:lnTo>
                    <a:pt x="25" y="37"/>
                  </a:lnTo>
                  <a:lnTo>
                    <a:pt x="18" y="41"/>
                  </a:lnTo>
                  <a:lnTo>
                    <a:pt x="10" y="40"/>
                  </a:lnTo>
                  <a:lnTo>
                    <a:pt x="8" y="31"/>
                  </a:lnTo>
                  <a:lnTo>
                    <a:pt x="2" y="27"/>
                  </a:lnTo>
                  <a:lnTo>
                    <a:pt x="5" y="25"/>
                  </a:lnTo>
                  <a:lnTo>
                    <a:pt x="3" y="23"/>
                  </a:lnTo>
                  <a:lnTo>
                    <a:pt x="5" y="19"/>
                  </a:lnTo>
                  <a:lnTo>
                    <a:pt x="7" y="15"/>
                  </a:lnTo>
                  <a:lnTo>
                    <a:pt x="2" y="9"/>
                  </a:lnTo>
                  <a:lnTo>
                    <a:pt x="0" y="4"/>
                  </a:lnTo>
                  <a:lnTo>
                    <a:pt x="2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2" name="Freeform 130">
              <a:extLst>
                <a:ext uri="{FF2B5EF4-FFF2-40B4-BE49-F238E27FC236}">
                  <a16:creationId xmlns:a16="http://schemas.microsoft.com/office/drawing/2014/main" id="{6955EC2F-8A4B-5A3C-4506-AF09C57901A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97413" y="2024063"/>
              <a:ext cx="109538" cy="153988"/>
            </a:xfrm>
            <a:custGeom>
              <a:avLst/>
              <a:gdLst>
                <a:gd name="T0" fmla="*/ 69 w 69"/>
                <a:gd name="T1" fmla="*/ 92 h 97"/>
                <a:gd name="T2" fmla="*/ 68 w 69"/>
                <a:gd name="T3" fmla="*/ 95 h 97"/>
                <a:gd name="T4" fmla="*/ 52 w 69"/>
                <a:gd name="T5" fmla="*/ 97 h 97"/>
                <a:gd name="T6" fmla="*/ 52 w 69"/>
                <a:gd name="T7" fmla="*/ 95 h 97"/>
                <a:gd name="T8" fmla="*/ 39 w 69"/>
                <a:gd name="T9" fmla="*/ 92 h 97"/>
                <a:gd name="T10" fmla="*/ 41 w 69"/>
                <a:gd name="T11" fmla="*/ 86 h 97"/>
                <a:gd name="T12" fmla="*/ 47 w 69"/>
                <a:gd name="T13" fmla="*/ 91 h 97"/>
                <a:gd name="T14" fmla="*/ 56 w 69"/>
                <a:gd name="T15" fmla="*/ 90 h 97"/>
                <a:gd name="T16" fmla="*/ 63 w 69"/>
                <a:gd name="T17" fmla="*/ 91 h 97"/>
                <a:gd name="T18" fmla="*/ 63 w 69"/>
                <a:gd name="T19" fmla="*/ 93 h 97"/>
                <a:gd name="T20" fmla="*/ 69 w 69"/>
                <a:gd name="T21" fmla="*/ 92 h 97"/>
                <a:gd name="T22" fmla="*/ 26 w 69"/>
                <a:gd name="T23" fmla="*/ 7 h 97"/>
                <a:gd name="T24" fmla="*/ 34 w 69"/>
                <a:gd name="T25" fmla="*/ 8 h 97"/>
                <a:gd name="T26" fmla="*/ 41 w 69"/>
                <a:gd name="T27" fmla="*/ 4 h 97"/>
                <a:gd name="T28" fmla="*/ 49 w 69"/>
                <a:gd name="T29" fmla="*/ 8 h 97"/>
                <a:gd name="T30" fmla="*/ 58 w 69"/>
                <a:gd name="T31" fmla="*/ 7 h 97"/>
                <a:gd name="T32" fmla="*/ 57 w 69"/>
                <a:gd name="T33" fmla="*/ 0 h 97"/>
                <a:gd name="T34" fmla="*/ 62 w 69"/>
                <a:gd name="T35" fmla="*/ 4 h 97"/>
                <a:gd name="T36" fmla="*/ 60 w 69"/>
                <a:gd name="T37" fmla="*/ 13 h 97"/>
                <a:gd name="T38" fmla="*/ 58 w 69"/>
                <a:gd name="T39" fmla="*/ 15 h 97"/>
                <a:gd name="T40" fmla="*/ 51 w 69"/>
                <a:gd name="T41" fmla="*/ 14 h 97"/>
                <a:gd name="T42" fmla="*/ 47 w 69"/>
                <a:gd name="T43" fmla="*/ 13 h 97"/>
                <a:gd name="T44" fmla="*/ 35 w 69"/>
                <a:gd name="T45" fmla="*/ 17 h 97"/>
                <a:gd name="T46" fmla="*/ 43 w 69"/>
                <a:gd name="T47" fmla="*/ 25 h 97"/>
                <a:gd name="T48" fmla="*/ 37 w 69"/>
                <a:gd name="T49" fmla="*/ 27 h 97"/>
                <a:gd name="T50" fmla="*/ 32 w 69"/>
                <a:gd name="T51" fmla="*/ 27 h 97"/>
                <a:gd name="T52" fmla="*/ 26 w 69"/>
                <a:gd name="T53" fmla="*/ 19 h 97"/>
                <a:gd name="T54" fmla="*/ 24 w 69"/>
                <a:gd name="T55" fmla="*/ 22 h 97"/>
                <a:gd name="T56" fmla="*/ 27 w 69"/>
                <a:gd name="T57" fmla="*/ 31 h 97"/>
                <a:gd name="T58" fmla="*/ 33 w 69"/>
                <a:gd name="T59" fmla="*/ 38 h 97"/>
                <a:gd name="T60" fmla="*/ 29 w 69"/>
                <a:gd name="T61" fmla="*/ 41 h 97"/>
                <a:gd name="T62" fmla="*/ 36 w 69"/>
                <a:gd name="T63" fmla="*/ 47 h 97"/>
                <a:gd name="T64" fmla="*/ 41 w 69"/>
                <a:gd name="T65" fmla="*/ 51 h 97"/>
                <a:gd name="T66" fmla="*/ 43 w 69"/>
                <a:gd name="T67" fmla="*/ 59 h 97"/>
                <a:gd name="T68" fmla="*/ 33 w 69"/>
                <a:gd name="T69" fmla="*/ 55 h 97"/>
                <a:gd name="T70" fmla="*/ 36 w 69"/>
                <a:gd name="T71" fmla="*/ 62 h 97"/>
                <a:gd name="T72" fmla="*/ 29 w 69"/>
                <a:gd name="T73" fmla="*/ 64 h 97"/>
                <a:gd name="T74" fmla="*/ 35 w 69"/>
                <a:gd name="T75" fmla="*/ 76 h 97"/>
                <a:gd name="T76" fmla="*/ 27 w 69"/>
                <a:gd name="T77" fmla="*/ 76 h 97"/>
                <a:gd name="T78" fmla="*/ 18 w 69"/>
                <a:gd name="T79" fmla="*/ 71 h 97"/>
                <a:gd name="T80" fmla="*/ 14 w 69"/>
                <a:gd name="T81" fmla="*/ 59 h 97"/>
                <a:gd name="T82" fmla="*/ 11 w 69"/>
                <a:gd name="T83" fmla="*/ 50 h 97"/>
                <a:gd name="T84" fmla="*/ 6 w 69"/>
                <a:gd name="T85" fmla="*/ 44 h 97"/>
                <a:gd name="T86" fmla="*/ 1 w 69"/>
                <a:gd name="T87" fmla="*/ 36 h 97"/>
                <a:gd name="T88" fmla="*/ 0 w 69"/>
                <a:gd name="T89" fmla="*/ 31 h 97"/>
                <a:gd name="T90" fmla="*/ 4 w 69"/>
                <a:gd name="T91" fmla="*/ 25 h 97"/>
                <a:gd name="T92" fmla="*/ 4 w 69"/>
                <a:gd name="T93" fmla="*/ 20 h 97"/>
                <a:gd name="T94" fmla="*/ 7 w 69"/>
                <a:gd name="T95" fmla="*/ 18 h 97"/>
                <a:gd name="T96" fmla="*/ 7 w 69"/>
                <a:gd name="T97" fmla="*/ 15 h 97"/>
                <a:gd name="T98" fmla="*/ 13 w 69"/>
                <a:gd name="T99" fmla="*/ 14 h 97"/>
                <a:gd name="T100" fmla="*/ 17 w 69"/>
                <a:gd name="T101" fmla="*/ 10 h 97"/>
                <a:gd name="T102" fmla="*/ 23 w 69"/>
                <a:gd name="T103" fmla="*/ 10 h 97"/>
                <a:gd name="T104" fmla="*/ 24 w 69"/>
                <a:gd name="T105" fmla="*/ 8 h 97"/>
                <a:gd name="T106" fmla="*/ 26 w 69"/>
                <a:gd name="T107" fmla="*/ 7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69" h="97">
                  <a:moveTo>
                    <a:pt x="69" y="92"/>
                  </a:moveTo>
                  <a:lnTo>
                    <a:pt x="68" y="95"/>
                  </a:lnTo>
                  <a:lnTo>
                    <a:pt x="52" y="97"/>
                  </a:lnTo>
                  <a:lnTo>
                    <a:pt x="52" y="95"/>
                  </a:lnTo>
                  <a:lnTo>
                    <a:pt x="39" y="92"/>
                  </a:lnTo>
                  <a:lnTo>
                    <a:pt x="41" y="86"/>
                  </a:lnTo>
                  <a:lnTo>
                    <a:pt x="47" y="91"/>
                  </a:lnTo>
                  <a:lnTo>
                    <a:pt x="56" y="90"/>
                  </a:lnTo>
                  <a:lnTo>
                    <a:pt x="63" y="91"/>
                  </a:lnTo>
                  <a:lnTo>
                    <a:pt x="63" y="93"/>
                  </a:lnTo>
                  <a:lnTo>
                    <a:pt x="69" y="92"/>
                  </a:lnTo>
                  <a:close/>
                  <a:moveTo>
                    <a:pt x="26" y="7"/>
                  </a:moveTo>
                  <a:lnTo>
                    <a:pt x="34" y="8"/>
                  </a:lnTo>
                  <a:lnTo>
                    <a:pt x="41" y="4"/>
                  </a:lnTo>
                  <a:lnTo>
                    <a:pt x="49" y="8"/>
                  </a:lnTo>
                  <a:lnTo>
                    <a:pt x="58" y="7"/>
                  </a:lnTo>
                  <a:lnTo>
                    <a:pt x="57" y="0"/>
                  </a:lnTo>
                  <a:lnTo>
                    <a:pt x="62" y="4"/>
                  </a:lnTo>
                  <a:lnTo>
                    <a:pt x="60" y="13"/>
                  </a:lnTo>
                  <a:lnTo>
                    <a:pt x="58" y="15"/>
                  </a:lnTo>
                  <a:lnTo>
                    <a:pt x="51" y="14"/>
                  </a:lnTo>
                  <a:lnTo>
                    <a:pt x="47" y="13"/>
                  </a:lnTo>
                  <a:lnTo>
                    <a:pt x="35" y="17"/>
                  </a:lnTo>
                  <a:lnTo>
                    <a:pt x="43" y="25"/>
                  </a:lnTo>
                  <a:lnTo>
                    <a:pt x="37" y="27"/>
                  </a:lnTo>
                  <a:lnTo>
                    <a:pt x="32" y="27"/>
                  </a:lnTo>
                  <a:lnTo>
                    <a:pt x="26" y="19"/>
                  </a:lnTo>
                  <a:lnTo>
                    <a:pt x="24" y="22"/>
                  </a:lnTo>
                  <a:lnTo>
                    <a:pt x="27" y="31"/>
                  </a:lnTo>
                  <a:lnTo>
                    <a:pt x="33" y="38"/>
                  </a:lnTo>
                  <a:lnTo>
                    <a:pt x="29" y="41"/>
                  </a:lnTo>
                  <a:lnTo>
                    <a:pt x="36" y="47"/>
                  </a:lnTo>
                  <a:lnTo>
                    <a:pt x="41" y="51"/>
                  </a:lnTo>
                  <a:lnTo>
                    <a:pt x="43" y="59"/>
                  </a:lnTo>
                  <a:lnTo>
                    <a:pt x="33" y="55"/>
                  </a:lnTo>
                  <a:lnTo>
                    <a:pt x="36" y="62"/>
                  </a:lnTo>
                  <a:lnTo>
                    <a:pt x="29" y="64"/>
                  </a:lnTo>
                  <a:lnTo>
                    <a:pt x="35" y="76"/>
                  </a:lnTo>
                  <a:lnTo>
                    <a:pt x="27" y="76"/>
                  </a:lnTo>
                  <a:lnTo>
                    <a:pt x="18" y="71"/>
                  </a:lnTo>
                  <a:lnTo>
                    <a:pt x="14" y="59"/>
                  </a:lnTo>
                  <a:lnTo>
                    <a:pt x="11" y="50"/>
                  </a:lnTo>
                  <a:lnTo>
                    <a:pt x="6" y="44"/>
                  </a:lnTo>
                  <a:lnTo>
                    <a:pt x="1" y="36"/>
                  </a:lnTo>
                  <a:lnTo>
                    <a:pt x="0" y="31"/>
                  </a:lnTo>
                  <a:lnTo>
                    <a:pt x="4" y="25"/>
                  </a:lnTo>
                  <a:lnTo>
                    <a:pt x="4" y="20"/>
                  </a:lnTo>
                  <a:lnTo>
                    <a:pt x="7" y="18"/>
                  </a:lnTo>
                  <a:lnTo>
                    <a:pt x="7" y="15"/>
                  </a:lnTo>
                  <a:lnTo>
                    <a:pt x="13" y="14"/>
                  </a:lnTo>
                  <a:lnTo>
                    <a:pt x="17" y="10"/>
                  </a:lnTo>
                  <a:lnTo>
                    <a:pt x="23" y="10"/>
                  </a:lnTo>
                  <a:lnTo>
                    <a:pt x="24" y="8"/>
                  </a:lnTo>
                  <a:lnTo>
                    <a:pt x="26" y="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3" name="Freeform 131">
              <a:extLst>
                <a:ext uri="{FF2B5EF4-FFF2-40B4-BE49-F238E27FC236}">
                  <a16:creationId xmlns:a16="http://schemas.microsoft.com/office/drawing/2014/main" id="{C4A9E874-93D9-E313-83F6-B9B084F0078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787900" y="2017713"/>
              <a:ext cx="317500" cy="138113"/>
            </a:xfrm>
            <a:custGeom>
              <a:avLst/>
              <a:gdLst>
                <a:gd name="T0" fmla="*/ 196 w 200"/>
                <a:gd name="T1" fmla="*/ 68 h 87"/>
                <a:gd name="T2" fmla="*/ 178 w 200"/>
                <a:gd name="T3" fmla="*/ 63 h 87"/>
                <a:gd name="T4" fmla="*/ 164 w 200"/>
                <a:gd name="T5" fmla="*/ 67 h 87"/>
                <a:gd name="T6" fmla="*/ 147 w 200"/>
                <a:gd name="T7" fmla="*/ 73 h 87"/>
                <a:gd name="T8" fmla="*/ 132 w 200"/>
                <a:gd name="T9" fmla="*/ 70 h 87"/>
                <a:gd name="T10" fmla="*/ 118 w 200"/>
                <a:gd name="T11" fmla="*/ 73 h 87"/>
                <a:gd name="T12" fmla="*/ 115 w 200"/>
                <a:gd name="T13" fmla="*/ 84 h 87"/>
                <a:gd name="T14" fmla="*/ 109 w 200"/>
                <a:gd name="T15" fmla="*/ 80 h 87"/>
                <a:gd name="T16" fmla="*/ 106 w 200"/>
                <a:gd name="T17" fmla="*/ 76 h 87"/>
                <a:gd name="T18" fmla="*/ 91 w 200"/>
                <a:gd name="T19" fmla="*/ 81 h 87"/>
                <a:gd name="T20" fmla="*/ 66 w 200"/>
                <a:gd name="T21" fmla="*/ 75 h 87"/>
                <a:gd name="T22" fmla="*/ 53 w 200"/>
                <a:gd name="T23" fmla="*/ 81 h 87"/>
                <a:gd name="T24" fmla="*/ 35 w 200"/>
                <a:gd name="T25" fmla="*/ 76 h 87"/>
                <a:gd name="T26" fmla="*/ 16 w 200"/>
                <a:gd name="T27" fmla="*/ 62 h 87"/>
                <a:gd name="T28" fmla="*/ 12 w 200"/>
                <a:gd name="T29" fmla="*/ 44 h 87"/>
                <a:gd name="T30" fmla="*/ 14 w 200"/>
                <a:gd name="T31" fmla="*/ 23 h 87"/>
                <a:gd name="T32" fmla="*/ 32 w 200"/>
                <a:gd name="T33" fmla="*/ 12 h 87"/>
                <a:gd name="T34" fmla="*/ 63 w 200"/>
                <a:gd name="T35" fmla="*/ 4 h 87"/>
                <a:gd name="T36" fmla="*/ 90 w 200"/>
                <a:gd name="T37" fmla="*/ 0 h 87"/>
                <a:gd name="T38" fmla="*/ 125 w 200"/>
                <a:gd name="T39" fmla="*/ 14 h 87"/>
                <a:gd name="T40" fmla="*/ 145 w 200"/>
                <a:gd name="T41" fmla="*/ 12 h 87"/>
                <a:gd name="T42" fmla="*/ 166 w 200"/>
                <a:gd name="T43" fmla="*/ 4 h 87"/>
                <a:gd name="T44" fmla="*/ 180 w 200"/>
                <a:gd name="T45" fmla="*/ 15 h 87"/>
                <a:gd name="T46" fmla="*/ 189 w 200"/>
                <a:gd name="T47" fmla="*/ 25 h 87"/>
                <a:gd name="T48" fmla="*/ 187 w 200"/>
                <a:gd name="T49" fmla="*/ 34 h 87"/>
                <a:gd name="T50" fmla="*/ 192 w 200"/>
                <a:gd name="T51" fmla="*/ 54 h 87"/>
                <a:gd name="T52" fmla="*/ 200 w 200"/>
                <a:gd name="T53" fmla="*/ 65 h 87"/>
                <a:gd name="T54" fmla="*/ 10 w 200"/>
                <a:gd name="T55" fmla="*/ 0 h 87"/>
                <a:gd name="T56" fmla="*/ 21 w 200"/>
                <a:gd name="T57" fmla="*/ 7 h 87"/>
                <a:gd name="T58" fmla="*/ 29 w 200"/>
                <a:gd name="T59" fmla="*/ 14 h 87"/>
                <a:gd name="T60" fmla="*/ 13 w 200"/>
                <a:gd name="T61" fmla="*/ 20 h 87"/>
                <a:gd name="T62" fmla="*/ 1 w 200"/>
                <a:gd name="T63" fmla="*/ 21 h 87"/>
                <a:gd name="T64" fmla="*/ 3 w 200"/>
                <a:gd name="T65" fmla="*/ 17 h 87"/>
                <a:gd name="T66" fmla="*/ 0 w 200"/>
                <a:gd name="T67" fmla="*/ 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200" h="87">
                  <a:moveTo>
                    <a:pt x="200" y="65"/>
                  </a:moveTo>
                  <a:lnTo>
                    <a:pt x="196" y="68"/>
                  </a:lnTo>
                  <a:lnTo>
                    <a:pt x="191" y="64"/>
                  </a:lnTo>
                  <a:lnTo>
                    <a:pt x="178" y="63"/>
                  </a:lnTo>
                  <a:lnTo>
                    <a:pt x="175" y="65"/>
                  </a:lnTo>
                  <a:lnTo>
                    <a:pt x="164" y="67"/>
                  </a:lnTo>
                  <a:lnTo>
                    <a:pt x="158" y="67"/>
                  </a:lnTo>
                  <a:lnTo>
                    <a:pt x="147" y="73"/>
                  </a:lnTo>
                  <a:lnTo>
                    <a:pt x="139" y="74"/>
                  </a:lnTo>
                  <a:lnTo>
                    <a:pt x="132" y="70"/>
                  </a:lnTo>
                  <a:lnTo>
                    <a:pt x="122" y="75"/>
                  </a:lnTo>
                  <a:lnTo>
                    <a:pt x="118" y="73"/>
                  </a:lnTo>
                  <a:lnTo>
                    <a:pt x="119" y="80"/>
                  </a:lnTo>
                  <a:lnTo>
                    <a:pt x="115" y="84"/>
                  </a:lnTo>
                  <a:lnTo>
                    <a:pt x="113" y="87"/>
                  </a:lnTo>
                  <a:lnTo>
                    <a:pt x="109" y="80"/>
                  </a:lnTo>
                  <a:lnTo>
                    <a:pt x="112" y="75"/>
                  </a:lnTo>
                  <a:lnTo>
                    <a:pt x="106" y="76"/>
                  </a:lnTo>
                  <a:lnTo>
                    <a:pt x="97" y="73"/>
                  </a:lnTo>
                  <a:lnTo>
                    <a:pt x="91" y="81"/>
                  </a:lnTo>
                  <a:lnTo>
                    <a:pt x="75" y="83"/>
                  </a:lnTo>
                  <a:lnTo>
                    <a:pt x="66" y="75"/>
                  </a:lnTo>
                  <a:lnTo>
                    <a:pt x="55" y="75"/>
                  </a:lnTo>
                  <a:lnTo>
                    <a:pt x="53" y="81"/>
                  </a:lnTo>
                  <a:lnTo>
                    <a:pt x="46" y="83"/>
                  </a:lnTo>
                  <a:lnTo>
                    <a:pt x="35" y="76"/>
                  </a:lnTo>
                  <a:lnTo>
                    <a:pt x="24" y="76"/>
                  </a:lnTo>
                  <a:lnTo>
                    <a:pt x="16" y="62"/>
                  </a:lnTo>
                  <a:lnTo>
                    <a:pt x="8" y="55"/>
                  </a:lnTo>
                  <a:lnTo>
                    <a:pt x="12" y="44"/>
                  </a:lnTo>
                  <a:lnTo>
                    <a:pt x="4" y="37"/>
                  </a:lnTo>
                  <a:lnTo>
                    <a:pt x="14" y="23"/>
                  </a:lnTo>
                  <a:lnTo>
                    <a:pt x="30" y="23"/>
                  </a:lnTo>
                  <a:lnTo>
                    <a:pt x="32" y="12"/>
                  </a:lnTo>
                  <a:lnTo>
                    <a:pt x="52" y="13"/>
                  </a:lnTo>
                  <a:lnTo>
                    <a:pt x="63" y="4"/>
                  </a:lnTo>
                  <a:lnTo>
                    <a:pt x="74" y="0"/>
                  </a:lnTo>
                  <a:lnTo>
                    <a:pt x="90" y="0"/>
                  </a:lnTo>
                  <a:lnTo>
                    <a:pt x="110" y="9"/>
                  </a:lnTo>
                  <a:lnTo>
                    <a:pt x="125" y="14"/>
                  </a:lnTo>
                  <a:lnTo>
                    <a:pt x="136" y="11"/>
                  </a:lnTo>
                  <a:lnTo>
                    <a:pt x="145" y="12"/>
                  </a:lnTo>
                  <a:lnTo>
                    <a:pt x="156" y="5"/>
                  </a:lnTo>
                  <a:lnTo>
                    <a:pt x="166" y="4"/>
                  </a:lnTo>
                  <a:lnTo>
                    <a:pt x="177" y="11"/>
                  </a:lnTo>
                  <a:lnTo>
                    <a:pt x="180" y="15"/>
                  </a:lnTo>
                  <a:lnTo>
                    <a:pt x="180" y="22"/>
                  </a:lnTo>
                  <a:lnTo>
                    <a:pt x="189" y="25"/>
                  </a:lnTo>
                  <a:lnTo>
                    <a:pt x="194" y="30"/>
                  </a:lnTo>
                  <a:lnTo>
                    <a:pt x="187" y="34"/>
                  </a:lnTo>
                  <a:lnTo>
                    <a:pt x="194" y="50"/>
                  </a:lnTo>
                  <a:lnTo>
                    <a:pt x="192" y="54"/>
                  </a:lnTo>
                  <a:lnTo>
                    <a:pt x="200" y="65"/>
                  </a:lnTo>
                  <a:lnTo>
                    <a:pt x="200" y="65"/>
                  </a:lnTo>
                  <a:close/>
                  <a:moveTo>
                    <a:pt x="0" y="4"/>
                  </a:moveTo>
                  <a:lnTo>
                    <a:pt x="10" y="0"/>
                  </a:lnTo>
                  <a:lnTo>
                    <a:pt x="19" y="1"/>
                  </a:lnTo>
                  <a:lnTo>
                    <a:pt x="21" y="7"/>
                  </a:lnTo>
                  <a:lnTo>
                    <a:pt x="30" y="11"/>
                  </a:lnTo>
                  <a:lnTo>
                    <a:pt x="29" y="14"/>
                  </a:lnTo>
                  <a:lnTo>
                    <a:pt x="16" y="15"/>
                  </a:lnTo>
                  <a:lnTo>
                    <a:pt x="13" y="20"/>
                  </a:lnTo>
                  <a:lnTo>
                    <a:pt x="5" y="28"/>
                  </a:lnTo>
                  <a:lnTo>
                    <a:pt x="1" y="21"/>
                  </a:lnTo>
                  <a:lnTo>
                    <a:pt x="1" y="19"/>
                  </a:lnTo>
                  <a:lnTo>
                    <a:pt x="3" y="17"/>
                  </a:lnTo>
                  <a:lnTo>
                    <a:pt x="5" y="8"/>
                  </a:lnTo>
                  <a:lnTo>
                    <a:pt x="0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4" name="Freeform 132">
              <a:extLst>
                <a:ext uri="{FF2B5EF4-FFF2-40B4-BE49-F238E27FC236}">
                  <a16:creationId xmlns:a16="http://schemas.microsoft.com/office/drawing/2014/main" id="{5C255A7A-B3A3-A186-C4CB-77310F7F66FC}"/>
                </a:ext>
              </a:extLst>
            </p:cNvPr>
            <p:cNvSpPr>
              <a:spLocks/>
            </p:cNvSpPr>
            <p:nvPr/>
          </p:nvSpPr>
          <p:spPr bwMode="auto">
            <a:xfrm>
              <a:off x="4678363" y="2006600"/>
              <a:ext cx="30163" cy="66675"/>
            </a:xfrm>
            <a:custGeom>
              <a:avLst/>
              <a:gdLst>
                <a:gd name="T0" fmla="*/ 19 w 19"/>
                <a:gd name="T1" fmla="*/ 26 h 42"/>
                <a:gd name="T2" fmla="*/ 19 w 19"/>
                <a:gd name="T3" fmla="*/ 29 h 42"/>
                <a:gd name="T4" fmla="*/ 16 w 19"/>
                <a:gd name="T5" fmla="*/ 31 h 42"/>
                <a:gd name="T6" fmla="*/ 16 w 19"/>
                <a:gd name="T7" fmla="*/ 36 h 42"/>
                <a:gd name="T8" fmla="*/ 12 w 19"/>
                <a:gd name="T9" fmla="*/ 42 h 42"/>
                <a:gd name="T10" fmla="*/ 9 w 19"/>
                <a:gd name="T11" fmla="*/ 42 h 42"/>
                <a:gd name="T12" fmla="*/ 9 w 19"/>
                <a:gd name="T13" fmla="*/ 39 h 42"/>
                <a:gd name="T14" fmla="*/ 3 w 19"/>
                <a:gd name="T15" fmla="*/ 35 h 42"/>
                <a:gd name="T16" fmla="*/ 2 w 19"/>
                <a:gd name="T17" fmla="*/ 28 h 42"/>
                <a:gd name="T18" fmla="*/ 2 w 19"/>
                <a:gd name="T19" fmla="*/ 18 h 42"/>
                <a:gd name="T20" fmla="*/ 3 w 19"/>
                <a:gd name="T21" fmla="*/ 14 h 42"/>
                <a:gd name="T22" fmla="*/ 1 w 19"/>
                <a:gd name="T23" fmla="*/ 11 h 42"/>
                <a:gd name="T24" fmla="*/ 0 w 19"/>
                <a:gd name="T25" fmla="*/ 7 h 42"/>
                <a:gd name="T26" fmla="*/ 4 w 19"/>
                <a:gd name="T27" fmla="*/ 0 h 42"/>
                <a:gd name="T28" fmla="*/ 5 w 19"/>
                <a:gd name="T29" fmla="*/ 3 h 42"/>
                <a:gd name="T30" fmla="*/ 7 w 19"/>
                <a:gd name="T31" fmla="*/ 1 h 42"/>
                <a:gd name="T32" fmla="*/ 9 w 19"/>
                <a:gd name="T33" fmla="*/ 5 h 42"/>
                <a:gd name="T34" fmla="*/ 12 w 19"/>
                <a:gd name="T35" fmla="*/ 7 h 42"/>
                <a:gd name="T36" fmla="*/ 13 w 19"/>
                <a:gd name="T37" fmla="*/ 11 h 42"/>
                <a:gd name="T38" fmla="*/ 13 w 19"/>
                <a:gd name="T39" fmla="*/ 16 h 42"/>
                <a:gd name="T40" fmla="*/ 15 w 19"/>
                <a:gd name="T41" fmla="*/ 22 h 42"/>
                <a:gd name="T42" fmla="*/ 19 w 19"/>
                <a:gd name="T43" fmla="*/ 26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19" h="42">
                  <a:moveTo>
                    <a:pt x="19" y="26"/>
                  </a:moveTo>
                  <a:lnTo>
                    <a:pt x="19" y="29"/>
                  </a:lnTo>
                  <a:lnTo>
                    <a:pt x="16" y="31"/>
                  </a:lnTo>
                  <a:lnTo>
                    <a:pt x="16" y="36"/>
                  </a:lnTo>
                  <a:lnTo>
                    <a:pt x="12" y="42"/>
                  </a:lnTo>
                  <a:lnTo>
                    <a:pt x="9" y="42"/>
                  </a:lnTo>
                  <a:lnTo>
                    <a:pt x="9" y="39"/>
                  </a:lnTo>
                  <a:lnTo>
                    <a:pt x="3" y="35"/>
                  </a:lnTo>
                  <a:lnTo>
                    <a:pt x="2" y="28"/>
                  </a:lnTo>
                  <a:lnTo>
                    <a:pt x="2" y="18"/>
                  </a:lnTo>
                  <a:lnTo>
                    <a:pt x="3" y="14"/>
                  </a:lnTo>
                  <a:lnTo>
                    <a:pt x="1" y="11"/>
                  </a:lnTo>
                  <a:lnTo>
                    <a:pt x="0" y="7"/>
                  </a:lnTo>
                  <a:lnTo>
                    <a:pt x="4" y="0"/>
                  </a:lnTo>
                  <a:lnTo>
                    <a:pt x="5" y="3"/>
                  </a:lnTo>
                  <a:lnTo>
                    <a:pt x="7" y="1"/>
                  </a:lnTo>
                  <a:lnTo>
                    <a:pt x="9" y="5"/>
                  </a:lnTo>
                  <a:lnTo>
                    <a:pt x="12" y="7"/>
                  </a:lnTo>
                  <a:lnTo>
                    <a:pt x="13" y="11"/>
                  </a:lnTo>
                  <a:lnTo>
                    <a:pt x="13" y="16"/>
                  </a:lnTo>
                  <a:lnTo>
                    <a:pt x="15" y="22"/>
                  </a:lnTo>
                  <a:lnTo>
                    <a:pt x="19" y="2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5" name="Freeform 133">
              <a:extLst>
                <a:ext uri="{FF2B5EF4-FFF2-40B4-BE49-F238E27FC236}">
                  <a16:creationId xmlns:a16="http://schemas.microsoft.com/office/drawing/2014/main" id="{1504DFFB-EE30-4850-AD88-246ACEB2CDFA}"/>
                </a:ext>
              </a:extLst>
            </p:cNvPr>
            <p:cNvSpPr>
              <a:spLocks/>
            </p:cNvSpPr>
            <p:nvPr/>
          </p:nvSpPr>
          <p:spPr bwMode="auto">
            <a:xfrm>
              <a:off x="4583113" y="1924050"/>
              <a:ext cx="88900" cy="87313"/>
            </a:xfrm>
            <a:custGeom>
              <a:avLst/>
              <a:gdLst>
                <a:gd name="T0" fmla="*/ 28 w 56"/>
                <a:gd name="T1" fmla="*/ 0 h 55"/>
                <a:gd name="T2" fmla="*/ 31 w 56"/>
                <a:gd name="T3" fmla="*/ 1 h 55"/>
                <a:gd name="T4" fmla="*/ 39 w 56"/>
                <a:gd name="T5" fmla="*/ 7 h 55"/>
                <a:gd name="T6" fmla="*/ 47 w 56"/>
                <a:gd name="T7" fmla="*/ 9 h 55"/>
                <a:gd name="T8" fmla="*/ 51 w 56"/>
                <a:gd name="T9" fmla="*/ 7 h 55"/>
                <a:gd name="T10" fmla="*/ 54 w 56"/>
                <a:gd name="T11" fmla="*/ 13 h 55"/>
                <a:gd name="T12" fmla="*/ 56 w 56"/>
                <a:gd name="T13" fmla="*/ 17 h 55"/>
                <a:gd name="T14" fmla="*/ 54 w 56"/>
                <a:gd name="T15" fmla="*/ 23 h 55"/>
                <a:gd name="T16" fmla="*/ 49 w 56"/>
                <a:gd name="T17" fmla="*/ 19 h 55"/>
                <a:gd name="T18" fmla="*/ 42 w 56"/>
                <a:gd name="T19" fmla="*/ 19 h 55"/>
                <a:gd name="T20" fmla="*/ 33 w 56"/>
                <a:gd name="T21" fmla="*/ 17 h 55"/>
                <a:gd name="T22" fmla="*/ 29 w 56"/>
                <a:gd name="T23" fmla="*/ 17 h 55"/>
                <a:gd name="T24" fmla="*/ 27 w 56"/>
                <a:gd name="T25" fmla="*/ 20 h 55"/>
                <a:gd name="T26" fmla="*/ 23 w 56"/>
                <a:gd name="T27" fmla="*/ 17 h 55"/>
                <a:gd name="T28" fmla="*/ 21 w 56"/>
                <a:gd name="T29" fmla="*/ 23 h 55"/>
                <a:gd name="T30" fmla="*/ 27 w 56"/>
                <a:gd name="T31" fmla="*/ 29 h 55"/>
                <a:gd name="T32" fmla="*/ 29 w 56"/>
                <a:gd name="T33" fmla="*/ 34 h 55"/>
                <a:gd name="T34" fmla="*/ 34 w 56"/>
                <a:gd name="T35" fmla="*/ 39 h 55"/>
                <a:gd name="T36" fmla="*/ 39 w 56"/>
                <a:gd name="T37" fmla="*/ 41 h 55"/>
                <a:gd name="T38" fmla="*/ 42 w 56"/>
                <a:gd name="T39" fmla="*/ 48 h 55"/>
                <a:gd name="T40" fmla="*/ 52 w 56"/>
                <a:gd name="T41" fmla="*/ 53 h 55"/>
                <a:gd name="T42" fmla="*/ 51 w 56"/>
                <a:gd name="T43" fmla="*/ 55 h 55"/>
                <a:gd name="T44" fmla="*/ 42 w 56"/>
                <a:gd name="T45" fmla="*/ 50 h 55"/>
                <a:gd name="T46" fmla="*/ 35 w 56"/>
                <a:gd name="T47" fmla="*/ 46 h 55"/>
                <a:gd name="T48" fmla="*/ 25 w 56"/>
                <a:gd name="T49" fmla="*/ 41 h 55"/>
                <a:gd name="T50" fmla="*/ 17 w 56"/>
                <a:gd name="T51" fmla="*/ 31 h 55"/>
                <a:gd name="T52" fmla="*/ 18 w 56"/>
                <a:gd name="T53" fmla="*/ 30 h 55"/>
                <a:gd name="T54" fmla="*/ 13 w 56"/>
                <a:gd name="T55" fmla="*/ 25 h 55"/>
                <a:gd name="T56" fmla="*/ 13 w 56"/>
                <a:gd name="T57" fmla="*/ 19 h 55"/>
                <a:gd name="T58" fmla="*/ 7 w 56"/>
                <a:gd name="T59" fmla="*/ 17 h 55"/>
                <a:gd name="T60" fmla="*/ 3 w 56"/>
                <a:gd name="T61" fmla="*/ 24 h 55"/>
                <a:gd name="T62" fmla="*/ 1 w 56"/>
                <a:gd name="T63" fmla="*/ 18 h 55"/>
                <a:gd name="T64" fmla="*/ 0 w 56"/>
                <a:gd name="T65" fmla="*/ 14 h 55"/>
                <a:gd name="T66" fmla="*/ 1 w 56"/>
                <a:gd name="T67" fmla="*/ 14 h 55"/>
                <a:gd name="T68" fmla="*/ 8 w 56"/>
                <a:gd name="T69" fmla="*/ 14 h 55"/>
                <a:gd name="T70" fmla="*/ 9 w 56"/>
                <a:gd name="T71" fmla="*/ 12 h 55"/>
                <a:gd name="T72" fmla="*/ 13 w 56"/>
                <a:gd name="T73" fmla="*/ 14 h 55"/>
                <a:gd name="T74" fmla="*/ 17 w 56"/>
                <a:gd name="T75" fmla="*/ 14 h 55"/>
                <a:gd name="T76" fmla="*/ 16 w 56"/>
                <a:gd name="T77" fmla="*/ 11 h 55"/>
                <a:gd name="T78" fmla="*/ 20 w 56"/>
                <a:gd name="T79" fmla="*/ 9 h 55"/>
                <a:gd name="T80" fmla="*/ 20 w 56"/>
                <a:gd name="T81" fmla="*/ 3 h 55"/>
                <a:gd name="T82" fmla="*/ 28 w 56"/>
                <a:gd name="T83" fmla="*/ 0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56" h="55">
                  <a:moveTo>
                    <a:pt x="28" y="0"/>
                  </a:moveTo>
                  <a:lnTo>
                    <a:pt x="31" y="1"/>
                  </a:lnTo>
                  <a:lnTo>
                    <a:pt x="39" y="7"/>
                  </a:lnTo>
                  <a:lnTo>
                    <a:pt x="47" y="9"/>
                  </a:lnTo>
                  <a:lnTo>
                    <a:pt x="51" y="7"/>
                  </a:lnTo>
                  <a:lnTo>
                    <a:pt x="54" y="13"/>
                  </a:lnTo>
                  <a:lnTo>
                    <a:pt x="56" y="17"/>
                  </a:lnTo>
                  <a:lnTo>
                    <a:pt x="54" y="23"/>
                  </a:lnTo>
                  <a:lnTo>
                    <a:pt x="49" y="19"/>
                  </a:lnTo>
                  <a:lnTo>
                    <a:pt x="42" y="19"/>
                  </a:lnTo>
                  <a:lnTo>
                    <a:pt x="33" y="17"/>
                  </a:lnTo>
                  <a:lnTo>
                    <a:pt x="29" y="17"/>
                  </a:lnTo>
                  <a:lnTo>
                    <a:pt x="27" y="20"/>
                  </a:lnTo>
                  <a:lnTo>
                    <a:pt x="23" y="17"/>
                  </a:lnTo>
                  <a:lnTo>
                    <a:pt x="21" y="23"/>
                  </a:lnTo>
                  <a:lnTo>
                    <a:pt x="27" y="29"/>
                  </a:lnTo>
                  <a:lnTo>
                    <a:pt x="29" y="34"/>
                  </a:lnTo>
                  <a:lnTo>
                    <a:pt x="34" y="39"/>
                  </a:lnTo>
                  <a:lnTo>
                    <a:pt x="39" y="41"/>
                  </a:lnTo>
                  <a:lnTo>
                    <a:pt x="42" y="48"/>
                  </a:lnTo>
                  <a:lnTo>
                    <a:pt x="52" y="53"/>
                  </a:lnTo>
                  <a:lnTo>
                    <a:pt x="51" y="55"/>
                  </a:lnTo>
                  <a:lnTo>
                    <a:pt x="42" y="50"/>
                  </a:lnTo>
                  <a:lnTo>
                    <a:pt x="35" y="46"/>
                  </a:lnTo>
                  <a:lnTo>
                    <a:pt x="25" y="41"/>
                  </a:lnTo>
                  <a:lnTo>
                    <a:pt x="17" y="31"/>
                  </a:lnTo>
                  <a:lnTo>
                    <a:pt x="18" y="30"/>
                  </a:lnTo>
                  <a:lnTo>
                    <a:pt x="13" y="25"/>
                  </a:lnTo>
                  <a:lnTo>
                    <a:pt x="13" y="19"/>
                  </a:lnTo>
                  <a:lnTo>
                    <a:pt x="7" y="17"/>
                  </a:lnTo>
                  <a:lnTo>
                    <a:pt x="3" y="24"/>
                  </a:lnTo>
                  <a:lnTo>
                    <a:pt x="1" y="18"/>
                  </a:lnTo>
                  <a:lnTo>
                    <a:pt x="0" y="14"/>
                  </a:lnTo>
                  <a:lnTo>
                    <a:pt x="1" y="14"/>
                  </a:lnTo>
                  <a:lnTo>
                    <a:pt x="8" y="14"/>
                  </a:lnTo>
                  <a:lnTo>
                    <a:pt x="9" y="12"/>
                  </a:lnTo>
                  <a:lnTo>
                    <a:pt x="13" y="14"/>
                  </a:lnTo>
                  <a:lnTo>
                    <a:pt x="17" y="14"/>
                  </a:lnTo>
                  <a:lnTo>
                    <a:pt x="16" y="11"/>
                  </a:lnTo>
                  <a:lnTo>
                    <a:pt x="20" y="9"/>
                  </a:lnTo>
                  <a:lnTo>
                    <a:pt x="20" y="3"/>
                  </a:lnTo>
                  <a:lnTo>
                    <a:pt x="28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6" name="Freeform 134">
              <a:extLst>
                <a:ext uri="{FF2B5EF4-FFF2-40B4-BE49-F238E27FC236}">
                  <a16:creationId xmlns:a16="http://schemas.microsoft.com/office/drawing/2014/main" id="{B78B23DB-ACAE-F5DF-F259-ECBFE1EC47D6}"/>
                </a:ext>
              </a:extLst>
            </p:cNvPr>
            <p:cNvSpPr>
              <a:spLocks/>
            </p:cNvSpPr>
            <p:nvPr/>
          </p:nvSpPr>
          <p:spPr bwMode="auto">
            <a:xfrm>
              <a:off x="4462463" y="1895475"/>
              <a:ext cx="68263" cy="46038"/>
            </a:xfrm>
            <a:custGeom>
              <a:avLst/>
              <a:gdLst>
                <a:gd name="T0" fmla="*/ 35 w 43"/>
                <a:gd name="T1" fmla="*/ 4 h 29"/>
                <a:gd name="T2" fmla="*/ 35 w 43"/>
                <a:gd name="T3" fmla="*/ 7 h 29"/>
                <a:gd name="T4" fmla="*/ 34 w 43"/>
                <a:gd name="T5" fmla="*/ 10 h 29"/>
                <a:gd name="T6" fmla="*/ 39 w 43"/>
                <a:gd name="T7" fmla="*/ 12 h 29"/>
                <a:gd name="T8" fmla="*/ 43 w 43"/>
                <a:gd name="T9" fmla="*/ 13 h 29"/>
                <a:gd name="T10" fmla="*/ 43 w 43"/>
                <a:gd name="T11" fmla="*/ 19 h 29"/>
                <a:gd name="T12" fmla="*/ 39 w 43"/>
                <a:gd name="T13" fmla="*/ 21 h 29"/>
                <a:gd name="T14" fmla="*/ 31 w 43"/>
                <a:gd name="T15" fmla="*/ 19 h 29"/>
                <a:gd name="T16" fmla="*/ 30 w 43"/>
                <a:gd name="T17" fmla="*/ 24 h 29"/>
                <a:gd name="T18" fmla="*/ 26 w 43"/>
                <a:gd name="T19" fmla="*/ 25 h 29"/>
                <a:gd name="T20" fmla="*/ 23 w 43"/>
                <a:gd name="T21" fmla="*/ 23 h 29"/>
                <a:gd name="T22" fmla="*/ 18 w 43"/>
                <a:gd name="T23" fmla="*/ 27 h 29"/>
                <a:gd name="T24" fmla="*/ 13 w 43"/>
                <a:gd name="T25" fmla="*/ 29 h 29"/>
                <a:gd name="T26" fmla="*/ 9 w 43"/>
                <a:gd name="T27" fmla="*/ 25 h 29"/>
                <a:gd name="T28" fmla="*/ 6 w 43"/>
                <a:gd name="T29" fmla="*/ 19 h 29"/>
                <a:gd name="T30" fmla="*/ 0 w 43"/>
                <a:gd name="T31" fmla="*/ 21 h 29"/>
                <a:gd name="T32" fmla="*/ 0 w 43"/>
                <a:gd name="T33" fmla="*/ 15 h 29"/>
                <a:gd name="T34" fmla="*/ 8 w 43"/>
                <a:gd name="T35" fmla="*/ 8 h 29"/>
                <a:gd name="T36" fmla="*/ 7 w 43"/>
                <a:gd name="T37" fmla="*/ 4 h 29"/>
                <a:gd name="T38" fmla="*/ 12 w 43"/>
                <a:gd name="T39" fmla="*/ 5 h 29"/>
                <a:gd name="T40" fmla="*/ 13 w 43"/>
                <a:gd name="T41" fmla="*/ 3 h 29"/>
                <a:gd name="T42" fmla="*/ 22 w 43"/>
                <a:gd name="T43" fmla="*/ 3 h 29"/>
                <a:gd name="T44" fmla="*/ 24 w 43"/>
                <a:gd name="T45" fmla="*/ 0 h 29"/>
                <a:gd name="T46" fmla="*/ 35 w 43"/>
                <a:gd name="T47" fmla="*/ 4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43" h="29">
                  <a:moveTo>
                    <a:pt x="35" y="4"/>
                  </a:moveTo>
                  <a:lnTo>
                    <a:pt x="35" y="7"/>
                  </a:lnTo>
                  <a:lnTo>
                    <a:pt x="34" y="10"/>
                  </a:lnTo>
                  <a:lnTo>
                    <a:pt x="39" y="12"/>
                  </a:lnTo>
                  <a:lnTo>
                    <a:pt x="43" y="13"/>
                  </a:lnTo>
                  <a:lnTo>
                    <a:pt x="43" y="19"/>
                  </a:lnTo>
                  <a:lnTo>
                    <a:pt x="39" y="21"/>
                  </a:lnTo>
                  <a:lnTo>
                    <a:pt x="31" y="19"/>
                  </a:lnTo>
                  <a:lnTo>
                    <a:pt x="30" y="24"/>
                  </a:lnTo>
                  <a:lnTo>
                    <a:pt x="26" y="25"/>
                  </a:lnTo>
                  <a:lnTo>
                    <a:pt x="23" y="23"/>
                  </a:lnTo>
                  <a:lnTo>
                    <a:pt x="18" y="27"/>
                  </a:lnTo>
                  <a:lnTo>
                    <a:pt x="13" y="29"/>
                  </a:lnTo>
                  <a:lnTo>
                    <a:pt x="9" y="25"/>
                  </a:lnTo>
                  <a:lnTo>
                    <a:pt x="6" y="19"/>
                  </a:lnTo>
                  <a:lnTo>
                    <a:pt x="0" y="21"/>
                  </a:lnTo>
                  <a:lnTo>
                    <a:pt x="0" y="15"/>
                  </a:lnTo>
                  <a:lnTo>
                    <a:pt x="8" y="8"/>
                  </a:lnTo>
                  <a:lnTo>
                    <a:pt x="7" y="4"/>
                  </a:lnTo>
                  <a:lnTo>
                    <a:pt x="12" y="5"/>
                  </a:lnTo>
                  <a:lnTo>
                    <a:pt x="13" y="3"/>
                  </a:lnTo>
                  <a:lnTo>
                    <a:pt x="22" y="3"/>
                  </a:lnTo>
                  <a:lnTo>
                    <a:pt x="24" y="0"/>
                  </a:lnTo>
                  <a:lnTo>
                    <a:pt x="35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7" name="Freeform 135">
              <a:extLst>
                <a:ext uri="{FF2B5EF4-FFF2-40B4-BE49-F238E27FC236}">
                  <a16:creationId xmlns:a16="http://schemas.microsoft.com/office/drawing/2014/main" id="{4115F0A9-90B9-8A78-07EB-8235E9636D6C}"/>
                </a:ext>
              </a:extLst>
            </p:cNvPr>
            <p:cNvSpPr>
              <a:spLocks/>
            </p:cNvSpPr>
            <p:nvPr/>
          </p:nvSpPr>
          <p:spPr bwMode="auto">
            <a:xfrm>
              <a:off x="4456113" y="1844675"/>
              <a:ext cx="7938" cy="15875"/>
            </a:xfrm>
            <a:custGeom>
              <a:avLst/>
              <a:gdLst>
                <a:gd name="T0" fmla="*/ 3 w 5"/>
                <a:gd name="T1" fmla="*/ 0 h 10"/>
                <a:gd name="T2" fmla="*/ 5 w 5"/>
                <a:gd name="T3" fmla="*/ 3 h 10"/>
                <a:gd name="T4" fmla="*/ 4 w 5"/>
                <a:gd name="T5" fmla="*/ 10 h 10"/>
                <a:gd name="T6" fmla="*/ 2 w 5"/>
                <a:gd name="T7" fmla="*/ 10 h 10"/>
                <a:gd name="T8" fmla="*/ 0 w 5"/>
                <a:gd name="T9" fmla="*/ 9 h 10"/>
                <a:gd name="T10" fmla="*/ 1 w 5"/>
                <a:gd name="T11" fmla="*/ 0 h 10"/>
                <a:gd name="T12" fmla="*/ 3 w 5"/>
                <a:gd name="T13" fmla="*/ 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" h="10">
                  <a:moveTo>
                    <a:pt x="3" y="0"/>
                  </a:moveTo>
                  <a:lnTo>
                    <a:pt x="5" y="3"/>
                  </a:lnTo>
                  <a:lnTo>
                    <a:pt x="4" y="10"/>
                  </a:lnTo>
                  <a:lnTo>
                    <a:pt x="2" y="10"/>
                  </a:lnTo>
                  <a:lnTo>
                    <a:pt x="0" y="9"/>
                  </a:lnTo>
                  <a:lnTo>
                    <a:pt x="1" y="0"/>
                  </a:lnTo>
                  <a:lnTo>
                    <a:pt x="3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8" name="Freeform 136">
              <a:extLst>
                <a:ext uri="{FF2B5EF4-FFF2-40B4-BE49-F238E27FC236}">
                  <a16:creationId xmlns:a16="http://schemas.microsoft.com/office/drawing/2014/main" id="{F3D58E43-AFDE-6977-C91B-7965B6532148}"/>
                </a:ext>
              </a:extLst>
            </p:cNvPr>
            <p:cNvSpPr>
              <a:spLocks/>
            </p:cNvSpPr>
            <p:nvPr/>
          </p:nvSpPr>
          <p:spPr bwMode="auto">
            <a:xfrm>
              <a:off x="4406900" y="1814513"/>
              <a:ext cx="55563" cy="44450"/>
            </a:xfrm>
            <a:custGeom>
              <a:avLst/>
              <a:gdLst>
                <a:gd name="T0" fmla="*/ 35 w 35"/>
                <a:gd name="T1" fmla="*/ 9 h 28"/>
                <a:gd name="T2" fmla="*/ 34 w 35"/>
                <a:gd name="T3" fmla="*/ 19 h 28"/>
                <a:gd name="T4" fmla="*/ 32 w 35"/>
                <a:gd name="T5" fmla="*/ 19 h 28"/>
                <a:gd name="T6" fmla="*/ 31 w 35"/>
                <a:gd name="T7" fmla="*/ 28 h 28"/>
                <a:gd name="T8" fmla="*/ 22 w 35"/>
                <a:gd name="T9" fmla="*/ 21 h 28"/>
                <a:gd name="T10" fmla="*/ 18 w 35"/>
                <a:gd name="T11" fmla="*/ 22 h 28"/>
                <a:gd name="T12" fmla="*/ 11 w 35"/>
                <a:gd name="T13" fmla="*/ 16 h 28"/>
                <a:gd name="T14" fmla="*/ 7 w 35"/>
                <a:gd name="T15" fmla="*/ 10 h 28"/>
                <a:gd name="T16" fmla="*/ 2 w 35"/>
                <a:gd name="T17" fmla="*/ 10 h 28"/>
                <a:gd name="T18" fmla="*/ 0 w 35"/>
                <a:gd name="T19" fmla="*/ 5 h 28"/>
                <a:gd name="T20" fmla="*/ 8 w 35"/>
                <a:gd name="T21" fmla="*/ 2 h 28"/>
                <a:gd name="T22" fmla="*/ 15 w 35"/>
                <a:gd name="T23" fmla="*/ 4 h 28"/>
                <a:gd name="T24" fmla="*/ 23 w 35"/>
                <a:gd name="T25" fmla="*/ 0 h 28"/>
                <a:gd name="T26" fmla="*/ 30 w 35"/>
                <a:gd name="T27" fmla="*/ 6 h 28"/>
                <a:gd name="T28" fmla="*/ 35 w 35"/>
                <a:gd name="T29" fmla="*/ 9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5" h="28">
                  <a:moveTo>
                    <a:pt x="35" y="9"/>
                  </a:moveTo>
                  <a:lnTo>
                    <a:pt x="34" y="19"/>
                  </a:lnTo>
                  <a:lnTo>
                    <a:pt x="32" y="19"/>
                  </a:lnTo>
                  <a:lnTo>
                    <a:pt x="31" y="28"/>
                  </a:lnTo>
                  <a:lnTo>
                    <a:pt x="22" y="21"/>
                  </a:lnTo>
                  <a:lnTo>
                    <a:pt x="18" y="22"/>
                  </a:lnTo>
                  <a:lnTo>
                    <a:pt x="11" y="16"/>
                  </a:lnTo>
                  <a:lnTo>
                    <a:pt x="7" y="10"/>
                  </a:lnTo>
                  <a:lnTo>
                    <a:pt x="2" y="10"/>
                  </a:lnTo>
                  <a:lnTo>
                    <a:pt x="0" y="5"/>
                  </a:lnTo>
                  <a:lnTo>
                    <a:pt x="8" y="2"/>
                  </a:lnTo>
                  <a:lnTo>
                    <a:pt x="15" y="4"/>
                  </a:lnTo>
                  <a:lnTo>
                    <a:pt x="23" y="0"/>
                  </a:lnTo>
                  <a:lnTo>
                    <a:pt x="30" y="6"/>
                  </a:lnTo>
                  <a:lnTo>
                    <a:pt x="35" y="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9" name="Freeform 137">
              <a:extLst>
                <a:ext uri="{FF2B5EF4-FFF2-40B4-BE49-F238E27FC236}">
                  <a16:creationId xmlns:a16="http://schemas.microsoft.com/office/drawing/2014/main" id="{DF2818D8-EE51-3974-63B1-96361899300F}"/>
                </a:ext>
              </a:extLst>
            </p:cNvPr>
            <p:cNvSpPr>
              <a:spLocks/>
            </p:cNvSpPr>
            <p:nvPr/>
          </p:nvSpPr>
          <p:spPr bwMode="auto">
            <a:xfrm>
              <a:off x="4419600" y="1770063"/>
              <a:ext cx="55563" cy="58738"/>
            </a:xfrm>
            <a:custGeom>
              <a:avLst/>
              <a:gdLst>
                <a:gd name="T0" fmla="*/ 33 w 35"/>
                <a:gd name="T1" fmla="*/ 1 h 37"/>
                <a:gd name="T2" fmla="*/ 35 w 35"/>
                <a:gd name="T3" fmla="*/ 5 h 37"/>
                <a:gd name="T4" fmla="*/ 33 w 35"/>
                <a:gd name="T5" fmla="*/ 18 h 37"/>
                <a:gd name="T6" fmla="*/ 31 w 35"/>
                <a:gd name="T7" fmla="*/ 23 h 37"/>
                <a:gd name="T8" fmla="*/ 25 w 35"/>
                <a:gd name="T9" fmla="*/ 23 h 37"/>
                <a:gd name="T10" fmla="*/ 27 w 35"/>
                <a:gd name="T11" fmla="*/ 37 h 37"/>
                <a:gd name="T12" fmla="*/ 22 w 35"/>
                <a:gd name="T13" fmla="*/ 34 h 37"/>
                <a:gd name="T14" fmla="*/ 15 w 35"/>
                <a:gd name="T15" fmla="*/ 28 h 37"/>
                <a:gd name="T16" fmla="*/ 7 w 35"/>
                <a:gd name="T17" fmla="*/ 32 h 37"/>
                <a:gd name="T18" fmla="*/ 0 w 35"/>
                <a:gd name="T19" fmla="*/ 30 h 37"/>
                <a:gd name="T20" fmla="*/ 4 w 35"/>
                <a:gd name="T21" fmla="*/ 26 h 37"/>
                <a:gd name="T22" fmla="*/ 13 w 35"/>
                <a:gd name="T23" fmla="*/ 5 h 37"/>
                <a:gd name="T24" fmla="*/ 25 w 35"/>
                <a:gd name="T25" fmla="*/ 0 h 37"/>
                <a:gd name="T26" fmla="*/ 33 w 35"/>
                <a:gd name="T27" fmla="*/ 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5" h="37">
                  <a:moveTo>
                    <a:pt x="33" y="1"/>
                  </a:moveTo>
                  <a:lnTo>
                    <a:pt x="35" y="5"/>
                  </a:lnTo>
                  <a:lnTo>
                    <a:pt x="33" y="18"/>
                  </a:lnTo>
                  <a:lnTo>
                    <a:pt x="31" y="23"/>
                  </a:lnTo>
                  <a:lnTo>
                    <a:pt x="25" y="23"/>
                  </a:lnTo>
                  <a:lnTo>
                    <a:pt x="27" y="37"/>
                  </a:lnTo>
                  <a:lnTo>
                    <a:pt x="22" y="34"/>
                  </a:lnTo>
                  <a:lnTo>
                    <a:pt x="15" y="28"/>
                  </a:lnTo>
                  <a:lnTo>
                    <a:pt x="7" y="32"/>
                  </a:lnTo>
                  <a:lnTo>
                    <a:pt x="0" y="30"/>
                  </a:lnTo>
                  <a:lnTo>
                    <a:pt x="4" y="26"/>
                  </a:lnTo>
                  <a:lnTo>
                    <a:pt x="13" y="5"/>
                  </a:lnTo>
                  <a:lnTo>
                    <a:pt x="25" y="0"/>
                  </a:lnTo>
                  <a:lnTo>
                    <a:pt x="33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0" name="Freeform 138">
              <a:extLst>
                <a:ext uri="{FF2B5EF4-FFF2-40B4-BE49-F238E27FC236}">
                  <a16:creationId xmlns:a16="http://schemas.microsoft.com/office/drawing/2014/main" id="{FF2DED5C-45FD-EE8F-03BA-43C25630B892}"/>
                </a:ext>
              </a:extLst>
            </p:cNvPr>
            <p:cNvSpPr>
              <a:spLocks/>
            </p:cNvSpPr>
            <p:nvPr/>
          </p:nvSpPr>
          <p:spPr bwMode="auto">
            <a:xfrm>
              <a:off x="4214813" y="2017713"/>
              <a:ext cx="52388" cy="119063"/>
            </a:xfrm>
            <a:custGeom>
              <a:avLst/>
              <a:gdLst>
                <a:gd name="T0" fmla="*/ 7 w 33"/>
                <a:gd name="T1" fmla="*/ 5 h 75"/>
                <a:gd name="T2" fmla="*/ 10 w 33"/>
                <a:gd name="T3" fmla="*/ 2 h 75"/>
                <a:gd name="T4" fmla="*/ 14 w 33"/>
                <a:gd name="T5" fmla="*/ 0 h 75"/>
                <a:gd name="T6" fmla="*/ 16 w 33"/>
                <a:gd name="T7" fmla="*/ 7 h 75"/>
                <a:gd name="T8" fmla="*/ 23 w 33"/>
                <a:gd name="T9" fmla="*/ 7 h 75"/>
                <a:gd name="T10" fmla="*/ 24 w 33"/>
                <a:gd name="T11" fmla="*/ 5 h 75"/>
                <a:gd name="T12" fmla="*/ 31 w 33"/>
                <a:gd name="T13" fmla="*/ 5 h 75"/>
                <a:gd name="T14" fmla="*/ 33 w 33"/>
                <a:gd name="T15" fmla="*/ 12 h 75"/>
                <a:gd name="T16" fmla="*/ 29 w 33"/>
                <a:gd name="T17" fmla="*/ 17 h 75"/>
                <a:gd name="T18" fmla="*/ 27 w 33"/>
                <a:gd name="T19" fmla="*/ 28 h 75"/>
                <a:gd name="T20" fmla="*/ 26 w 33"/>
                <a:gd name="T21" fmla="*/ 30 h 75"/>
                <a:gd name="T22" fmla="*/ 25 w 33"/>
                <a:gd name="T23" fmla="*/ 35 h 75"/>
                <a:gd name="T24" fmla="*/ 21 w 33"/>
                <a:gd name="T25" fmla="*/ 36 h 75"/>
                <a:gd name="T26" fmla="*/ 25 w 33"/>
                <a:gd name="T27" fmla="*/ 45 h 75"/>
                <a:gd name="T28" fmla="*/ 22 w 33"/>
                <a:gd name="T29" fmla="*/ 54 h 75"/>
                <a:gd name="T30" fmla="*/ 25 w 33"/>
                <a:gd name="T31" fmla="*/ 58 h 75"/>
                <a:gd name="T32" fmla="*/ 23 w 33"/>
                <a:gd name="T33" fmla="*/ 62 h 75"/>
                <a:gd name="T34" fmla="*/ 20 w 33"/>
                <a:gd name="T35" fmla="*/ 67 h 75"/>
                <a:gd name="T36" fmla="*/ 21 w 33"/>
                <a:gd name="T37" fmla="*/ 73 h 75"/>
                <a:gd name="T38" fmla="*/ 16 w 33"/>
                <a:gd name="T39" fmla="*/ 75 h 75"/>
                <a:gd name="T40" fmla="*/ 11 w 33"/>
                <a:gd name="T41" fmla="*/ 74 h 75"/>
                <a:gd name="T42" fmla="*/ 5 w 33"/>
                <a:gd name="T43" fmla="*/ 75 h 75"/>
                <a:gd name="T44" fmla="*/ 8 w 33"/>
                <a:gd name="T45" fmla="*/ 64 h 75"/>
                <a:gd name="T46" fmla="*/ 7 w 33"/>
                <a:gd name="T47" fmla="*/ 56 h 75"/>
                <a:gd name="T48" fmla="*/ 2 w 33"/>
                <a:gd name="T49" fmla="*/ 54 h 75"/>
                <a:gd name="T50" fmla="*/ 0 w 33"/>
                <a:gd name="T51" fmla="*/ 48 h 75"/>
                <a:gd name="T52" fmla="*/ 1 w 33"/>
                <a:gd name="T53" fmla="*/ 40 h 75"/>
                <a:gd name="T54" fmla="*/ 5 w 33"/>
                <a:gd name="T55" fmla="*/ 35 h 75"/>
                <a:gd name="T56" fmla="*/ 7 w 33"/>
                <a:gd name="T57" fmla="*/ 30 h 75"/>
                <a:gd name="T58" fmla="*/ 9 w 33"/>
                <a:gd name="T59" fmla="*/ 21 h 75"/>
                <a:gd name="T60" fmla="*/ 9 w 33"/>
                <a:gd name="T61" fmla="*/ 15 h 75"/>
                <a:gd name="T62" fmla="*/ 8 w 33"/>
                <a:gd name="T63" fmla="*/ 10 h 75"/>
                <a:gd name="T64" fmla="*/ 7 w 33"/>
                <a:gd name="T65" fmla="*/ 5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33" h="75">
                  <a:moveTo>
                    <a:pt x="7" y="5"/>
                  </a:moveTo>
                  <a:lnTo>
                    <a:pt x="10" y="2"/>
                  </a:lnTo>
                  <a:lnTo>
                    <a:pt x="14" y="0"/>
                  </a:lnTo>
                  <a:lnTo>
                    <a:pt x="16" y="7"/>
                  </a:lnTo>
                  <a:lnTo>
                    <a:pt x="23" y="7"/>
                  </a:lnTo>
                  <a:lnTo>
                    <a:pt x="24" y="5"/>
                  </a:lnTo>
                  <a:lnTo>
                    <a:pt x="31" y="5"/>
                  </a:lnTo>
                  <a:lnTo>
                    <a:pt x="33" y="12"/>
                  </a:lnTo>
                  <a:lnTo>
                    <a:pt x="29" y="17"/>
                  </a:lnTo>
                  <a:lnTo>
                    <a:pt x="27" y="28"/>
                  </a:lnTo>
                  <a:lnTo>
                    <a:pt x="26" y="30"/>
                  </a:lnTo>
                  <a:lnTo>
                    <a:pt x="25" y="35"/>
                  </a:lnTo>
                  <a:lnTo>
                    <a:pt x="21" y="36"/>
                  </a:lnTo>
                  <a:lnTo>
                    <a:pt x="25" y="45"/>
                  </a:lnTo>
                  <a:lnTo>
                    <a:pt x="22" y="54"/>
                  </a:lnTo>
                  <a:lnTo>
                    <a:pt x="25" y="58"/>
                  </a:lnTo>
                  <a:lnTo>
                    <a:pt x="23" y="62"/>
                  </a:lnTo>
                  <a:lnTo>
                    <a:pt x="20" y="67"/>
                  </a:lnTo>
                  <a:lnTo>
                    <a:pt x="21" y="73"/>
                  </a:lnTo>
                  <a:lnTo>
                    <a:pt x="16" y="75"/>
                  </a:lnTo>
                  <a:lnTo>
                    <a:pt x="11" y="74"/>
                  </a:lnTo>
                  <a:lnTo>
                    <a:pt x="5" y="75"/>
                  </a:lnTo>
                  <a:lnTo>
                    <a:pt x="8" y="64"/>
                  </a:lnTo>
                  <a:lnTo>
                    <a:pt x="7" y="56"/>
                  </a:lnTo>
                  <a:lnTo>
                    <a:pt x="2" y="54"/>
                  </a:lnTo>
                  <a:lnTo>
                    <a:pt x="0" y="48"/>
                  </a:lnTo>
                  <a:lnTo>
                    <a:pt x="1" y="40"/>
                  </a:lnTo>
                  <a:lnTo>
                    <a:pt x="5" y="35"/>
                  </a:lnTo>
                  <a:lnTo>
                    <a:pt x="7" y="30"/>
                  </a:lnTo>
                  <a:lnTo>
                    <a:pt x="9" y="21"/>
                  </a:lnTo>
                  <a:lnTo>
                    <a:pt x="9" y="15"/>
                  </a:lnTo>
                  <a:lnTo>
                    <a:pt x="8" y="10"/>
                  </a:lnTo>
                  <a:lnTo>
                    <a:pt x="7" y="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1" name="Freeform 139">
              <a:extLst>
                <a:ext uri="{FF2B5EF4-FFF2-40B4-BE49-F238E27FC236}">
                  <a16:creationId xmlns:a16="http://schemas.microsoft.com/office/drawing/2014/main" id="{2B107C76-12BB-CC42-FF5B-4E143DE46F77}"/>
                </a:ext>
              </a:extLst>
            </p:cNvPr>
            <p:cNvSpPr>
              <a:spLocks/>
            </p:cNvSpPr>
            <p:nvPr/>
          </p:nvSpPr>
          <p:spPr bwMode="auto">
            <a:xfrm>
              <a:off x="4221163" y="1985963"/>
              <a:ext cx="198438" cy="171450"/>
            </a:xfrm>
            <a:custGeom>
              <a:avLst/>
              <a:gdLst>
                <a:gd name="T0" fmla="*/ 17 w 125"/>
                <a:gd name="T1" fmla="*/ 93 h 108"/>
                <a:gd name="T2" fmla="*/ 16 w 125"/>
                <a:gd name="T3" fmla="*/ 87 h 108"/>
                <a:gd name="T4" fmla="*/ 19 w 125"/>
                <a:gd name="T5" fmla="*/ 82 h 108"/>
                <a:gd name="T6" fmla="*/ 21 w 125"/>
                <a:gd name="T7" fmla="*/ 78 h 108"/>
                <a:gd name="T8" fmla="*/ 18 w 125"/>
                <a:gd name="T9" fmla="*/ 74 h 108"/>
                <a:gd name="T10" fmla="*/ 21 w 125"/>
                <a:gd name="T11" fmla="*/ 65 h 108"/>
                <a:gd name="T12" fmla="*/ 17 w 125"/>
                <a:gd name="T13" fmla="*/ 56 h 108"/>
                <a:gd name="T14" fmla="*/ 21 w 125"/>
                <a:gd name="T15" fmla="*/ 55 h 108"/>
                <a:gd name="T16" fmla="*/ 22 w 125"/>
                <a:gd name="T17" fmla="*/ 50 h 108"/>
                <a:gd name="T18" fmla="*/ 23 w 125"/>
                <a:gd name="T19" fmla="*/ 48 h 108"/>
                <a:gd name="T20" fmla="*/ 25 w 125"/>
                <a:gd name="T21" fmla="*/ 37 h 108"/>
                <a:gd name="T22" fmla="*/ 29 w 125"/>
                <a:gd name="T23" fmla="*/ 32 h 108"/>
                <a:gd name="T24" fmla="*/ 27 w 125"/>
                <a:gd name="T25" fmla="*/ 25 h 108"/>
                <a:gd name="T26" fmla="*/ 20 w 125"/>
                <a:gd name="T27" fmla="*/ 25 h 108"/>
                <a:gd name="T28" fmla="*/ 19 w 125"/>
                <a:gd name="T29" fmla="*/ 27 h 108"/>
                <a:gd name="T30" fmla="*/ 12 w 125"/>
                <a:gd name="T31" fmla="*/ 27 h 108"/>
                <a:gd name="T32" fmla="*/ 10 w 125"/>
                <a:gd name="T33" fmla="*/ 20 h 108"/>
                <a:gd name="T34" fmla="*/ 6 w 125"/>
                <a:gd name="T35" fmla="*/ 22 h 108"/>
                <a:gd name="T36" fmla="*/ 3 w 125"/>
                <a:gd name="T37" fmla="*/ 25 h 108"/>
                <a:gd name="T38" fmla="*/ 4 w 125"/>
                <a:gd name="T39" fmla="*/ 16 h 108"/>
                <a:gd name="T40" fmla="*/ 0 w 125"/>
                <a:gd name="T41" fmla="*/ 10 h 108"/>
                <a:gd name="T42" fmla="*/ 15 w 125"/>
                <a:gd name="T43" fmla="*/ 0 h 108"/>
                <a:gd name="T44" fmla="*/ 27 w 125"/>
                <a:gd name="T45" fmla="*/ 2 h 108"/>
                <a:gd name="T46" fmla="*/ 40 w 125"/>
                <a:gd name="T47" fmla="*/ 1 h 108"/>
                <a:gd name="T48" fmla="*/ 50 w 125"/>
                <a:gd name="T49" fmla="*/ 5 h 108"/>
                <a:gd name="T50" fmla="*/ 59 w 125"/>
                <a:gd name="T51" fmla="*/ 3 h 108"/>
                <a:gd name="T52" fmla="*/ 75 w 125"/>
                <a:gd name="T53" fmla="*/ 5 h 108"/>
                <a:gd name="T54" fmla="*/ 79 w 125"/>
                <a:gd name="T55" fmla="*/ 10 h 108"/>
                <a:gd name="T56" fmla="*/ 97 w 125"/>
                <a:gd name="T57" fmla="*/ 16 h 108"/>
                <a:gd name="T58" fmla="*/ 101 w 125"/>
                <a:gd name="T59" fmla="*/ 13 h 108"/>
                <a:gd name="T60" fmla="*/ 112 w 125"/>
                <a:gd name="T61" fmla="*/ 19 h 108"/>
                <a:gd name="T62" fmla="*/ 124 w 125"/>
                <a:gd name="T63" fmla="*/ 18 h 108"/>
                <a:gd name="T64" fmla="*/ 125 w 125"/>
                <a:gd name="T65" fmla="*/ 25 h 108"/>
                <a:gd name="T66" fmla="*/ 115 w 125"/>
                <a:gd name="T67" fmla="*/ 34 h 108"/>
                <a:gd name="T68" fmla="*/ 102 w 125"/>
                <a:gd name="T69" fmla="*/ 38 h 108"/>
                <a:gd name="T70" fmla="*/ 101 w 125"/>
                <a:gd name="T71" fmla="*/ 42 h 108"/>
                <a:gd name="T72" fmla="*/ 95 w 125"/>
                <a:gd name="T73" fmla="*/ 50 h 108"/>
                <a:gd name="T74" fmla="*/ 91 w 125"/>
                <a:gd name="T75" fmla="*/ 62 h 108"/>
                <a:gd name="T76" fmla="*/ 95 w 125"/>
                <a:gd name="T77" fmla="*/ 70 h 108"/>
                <a:gd name="T78" fmla="*/ 88 w 125"/>
                <a:gd name="T79" fmla="*/ 76 h 108"/>
                <a:gd name="T80" fmla="*/ 86 w 125"/>
                <a:gd name="T81" fmla="*/ 85 h 108"/>
                <a:gd name="T82" fmla="*/ 79 w 125"/>
                <a:gd name="T83" fmla="*/ 87 h 108"/>
                <a:gd name="T84" fmla="*/ 72 w 125"/>
                <a:gd name="T85" fmla="*/ 98 h 108"/>
                <a:gd name="T86" fmla="*/ 59 w 125"/>
                <a:gd name="T87" fmla="*/ 98 h 108"/>
                <a:gd name="T88" fmla="*/ 49 w 125"/>
                <a:gd name="T89" fmla="*/ 98 h 108"/>
                <a:gd name="T90" fmla="*/ 42 w 125"/>
                <a:gd name="T91" fmla="*/ 103 h 108"/>
                <a:gd name="T92" fmla="*/ 38 w 125"/>
                <a:gd name="T93" fmla="*/ 108 h 108"/>
                <a:gd name="T94" fmla="*/ 32 w 125"/>
                <a:gd name="T95" fmla="*/ 107 h 108"/>
                <a:gd name="T96" fmla="*/ 29 w 125"/>
                <a:gd name="T97" fmla="*/ 103 h 108"/>
                <a:gd name="T98" fmla="*/ 26 w 125"/>
                <a:gd name="T99" fmla="*/ 95 h 108"/>
                <a:gd name="T100" fmla="*/ 17 w 125"/>
                <a:gd name="T101" fmla="*/ 93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125" h="108">
                  <a:moveTo>
                    <a:pt x="17" y="93"/>
                  </a:moveTo>
                  <a:lnTo>
                    <a:pt x="16" y="87"/>
                  </a:lnTo>
                  <a:lnTo>
                    <a:pt x="19" y="82"/>
                  </a:lnTo>
                  <a:lnTo>
                    <a:pt x="21" y="78"/>
                  </a:lnTo>
                  <a:lnTo>
                    <a:pt x="18" y="74"/>
                  </a:lnTo>
                  <a:lnTo>
                    <a:pt x="21" y="65"/>
                  </a:lnTo>
                  <a:lnTo>
                    <a:pt x="17" y="56"/>
                  </a:lnTo>
                  <a:lnTo>
                    <a:pt x="21" y="55"/>
                  </a:lnTo>
                  <a:lnTo>
                    <a:pt x="22" y="50"/>
                  </a:lnTo>
                  <a:lnTo>
                    <a:pt x="23" y="48"/>
                  </a:lnTo>
                  <a:lnTo>
                    <a:pt x="25" y="37"/>
                  </a:lnTo>
                  <a:lnTo>
                    <a:pt x="29" y="32"/>
                  </a:lnTo>
                  <a:lnTo>
                    <a:pt x="27" y="25"/>
                  </a:lnTo>
                  <a:lnTo>
                    <a:pt x="20" y="25"/>
                  </a:lnTo>
                  <a:lnTo>
                    <a:pt x="19" y="27"/>
                  </a:lnTo>
                  <a:lnTo>
                    <a:pt x="12" y="27"/>
                  </a:lnTo>
                  <a:lnTo>
                    <a:pt x="10" y="20"/>
                  </a:lnTo>
                  <a:lnTo>
                    <a:pt x="6" y="22"/>
                  </a:lnTo>
                  <a:lnTo>
                    <a:pt x="3" y="25"/>
                  </a:lnTo>
                  <a:lnTo>
                    <a:pt x="4" y="16"/>
                  </a:lnTo>
                  <a:lnTo>
                    <a:pt x="0" y="10"/>
                  </a:lnTo>
                  <a:lnTo>
                    <a:pt x="15" y="0"/>
                  </a:lnTo>
                  <a:lnTo>
                    <a:pt x="27" y="2"/>
                  </a:lnTo>
                  <a:lnTo>
                    <a:pt x="40" y="1"/>
                  </a:lnTo>
                  <a:lnTo>
                    <a:pt x="50" y="5"/>
                  </a:lnTo>
                  <a:lnTo>
                    <a:pt x="59" y="3"/>
                  </a:lnTo>
                  <a:lnTo>
                    <a:pt x="75" y="5"/>
                  </a:lnTo>
                  <a:lnTo>
                    <a:pt x="79" y="10"/>
                  </a:lnTo>
                  <a:lnTo>
                    <a:pt x="97" y="16"/>
                  </a:lnTo>
                  <a:lnTo>
                    <a:pt x="101" y="13"/>
                  </a:lnTo>
                  <a:lnTo>
                    <a:pt x="112" y="19"/>
                  </a:lnTo>
                  <a:lnTo>
                    <a:pt x="124" y="18"/>
                  </a:lnTo>
                  <a:lnTo>
                    <a:pt x="125" y="25"/>
                  </a:lnTo>
                  <a:lnTo>
                    <a:pt x="115" y="34"/>
                  </a:lnTo>
                  <a:lnTo>
                    <a:pt x="102" y="38"/>
                  </a:lnTo>
                  <a:lnTo>
                    <a:pt x="101" y="42"/>
                  </a:lnTo>
                  <a:lnTo>
                    <a:pt x="95" y="50"/>
                  </a:lnTo>
                  <a:lnTo>
                    <a:pt x="91" y="62"/>
                  </a:lnTo>
                  <a:lnTo>
                    <a:pt x="95" y="70"/>
                  </a:lnTo>
                  <a:lnTo>
                    <a:pt x="88" y="76"/>
                  </a:lnTo>
                  <a:lnTo>
                    <a:pt x="86" y="85"/>
                  </a:lnTo>
                  <a:lnTo>
                    <a:pt x="79" y="87"/>
                  </a:lnTo>
                  <a:lnTo>
                    <a:pt x="72" y="98"/>
                  </a:lnTo>
                  <a:lnTo>
                    <a:pt x="59" y="98"/>
                  </a:lnTo>
                  <a:lnTo>
                    <a:pt x="49" y="98"/>
                  </a:lnTo>
                  <a:lnTo>
                    <a:pt x="42" y="103"/>
                  </a:lnTo>
                  <a:lnTo>
                    <a:pt x="38" y="108"/>
                  </a:lnTo>
                  <a:lnTo>
                    <a:pt x="32" y="107"/>
                  </a:lnTo>
                  <a:lnTo>
                    <a:pt x="29" y="103"/>
                  </a:lnTo>
                  <a:lnTo>
                    <a:pt x="26" y="95"/>
                  </a:lnTo>
                  <a:lnTo>
                    <a:pt x="17" y="9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2" name="Freeform 140">
              <a:extLst>
                <a:ext uri="{FF2B5EF4-FFF2-40B4-BE49-F238E27FC236}">
                  <a16:creationId xmlns:a16="http://schemas.microsoft.com/office/drawing/2014/main" id="{0E954F87-886F-8FF9-716B-B6C721E41360}"/>
                </a:ext>
              </a:extLst>
            </p:cNvPr>
            <p:cNvSpPr>
              <a:spLocks/>
            </p:cNvSpPr>
            <p:nvPr/>
          </p:nvSpPr>
          <p:spPr bwMode="auto">
            <a:xfrm>
              <a:off x="4221163" y="1735138"/>
              <a:ext cx="60325" cy="74613"/>
            </a:xfrm>
            <a:custGeom>
              <a:avLst/>
              <a:gdLst>
                <a:gd name="T0" fmla="*/ 37 w 38"/>
                <a:gd name="T1" fmla="*/ 17 h 47"/>
                <a:gd name="T2" fmla="*/ 38 w 38"/>
                <a:gd name="T3" fmla="*/ 27 h 47"/>
                <a:gd name="T4" fmla="*/ 31 w 38"/>
                <a:gd name="T5" fmla="*/ 39 h 47"/>
                <a:gd name="T6" fmla="*/ 14 w 38"/>
                <a:gd name="T7" fmla="*/ 47 h 47"/>
                <a:gd name="T8" fmla="*/ 0 w 38"/>
                <a:gd name="T9" fmla="*/ 45 h 47"/>
                <a:gd name="T10" fmla="*/ 9 w 38"/>
                <a:gd name="T11" fmla="*/ 30 h 47"/>
                <a:gd name="T12" fmla="*/ 5 w 38"/>
                <a:gd name="T13" fmla="*/ 16 h 47"/>
                <a:gd name="T14" fmla="*/ 18 w 38"/>
                <a:gd name="T15" fmla="*/ 6 h 47"/>
                <a:gd name="T16" fmla="*/ 25 w 38"/>
                <a:gd name="T17" fmla="*/ 0 h 47"/>
                <a:gd name="T18" fmla="*/ 27 w 38"/>
                <a:gd name="T19" fmla="*/ 6 h 47"/>
                <a:gd name="T20" fmla="*/ 25 w 38"/>
                <a:gd name="T21" fmla="*/ 14 h 47"/>
                <a:gd name="T22" fmla="*/ 30 w 38"/>
                <a:gd name="T23" fmla="*/ 14 h 47"/>
                <a:gd name="T24" fmla="*/ 37 w 38"/>
                <a:gd name="T25" fmla="*/ 17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8" h="47">
                  <a:moveTo>
                    <a:pt x="37" y="17"/>
                  </a:moveTo>
                  <a:lnTo>
                    <a:pt x="38" y="27"/>
                  </a:lnTo>
                  <a:lnTo>
                    <a:pt x="31" y="39"/>
                  </a:lnTo>
                  <a:lnTo>
                    <a:pt x="14" y="47"/>
                  </a:lnTo>
                  <a:lnTo>
                    <a:pt x="0" y="45"/>
                  </a:lnTo>
                  <a:lnTo>
                    <a:pt x="9" y="30"/>
                  </a:lnTo>
                  <a:lnTo>
                    <a:pt x="5" y="16"/>
                  </a:lnTo>
                  <a:lnTo>
                    <a:pt x="18" y="6"/>
                  </a:lnTo>
                  <a:lnTo>
                    <a:pt x="25" y="0"/>
                  </a:lnTo>
                  <a:lnTo>
                    <a:pt x="27" y="6"/>
                  </a:lnTo>
                  <a:lnTo>
                    <a:pt x="25" y="14"/>
                  </a:lnTo>
                  <a:lnTo>
                    <a:pt x="30" y="14"/>
                  </a:lnTo>
                  <a:lnTo>
                    <a:pt x="37" y="1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3" name="Freeform 141">
              <a:extLst>
                <a:ext uri="{FF2B5EF4-FFF2-40B4-BE49-F238E27FC236}">
                  <a16:creationId xmlns:a16="http://schemas.microsoft.com/office/drawing/2014/main" id="{6987260E-BE6B-DB69-D98F-8D7AD5FDEC08}"/>
                </a:ext>
              </a:extLst>
            </p:cNvPr>
            <p:cNvSpPr>
              <a:spLocks/>
            </p:cNvSpPr>
            <p:nvPr/>
          </p:nvSpPr>
          <p:spPr bwMode="auto">
            <a:xfrm>
              <a:off x="7226300" y="3487738"/>
              <a:ext cx="31750" cy="65088"/>
            </a:xfrm>
            <a:custGeom>
              <a:avLst/>
              <a:gdLst>
                <a:gd name="T0" fmla="*/ 13 w 20"/>
                <a:gd name="T1" fmla="*/ 19 h 41"/>
                <a:gd name="T2" fmla="*/ 18 w 20"/>
                <a:gd name="T3" fmla="*/ 29 h 41"/>
                <a:gd name="T4" fmla="*/ 20 w 20"/>
                <a:gd name="T5" fmla="*/ 37 h 41"/>
                <a:gd name="T6" fmla="*/ 13 w 20"/>
                <a:gd name="T7" fmla="*/ 41 h 41"/>
                <a:gd name="T8" fmla="*/ 10 w 20"/>
                <a:gd name="T9" fmla="*/ 36 h 41"/>
                <a:gd name="T10" fmla="*/ 5 w 20"/>
                <a:gd name="T11" fmla="*/ 28 h 41"/>
                <a:gd name="T12" fmla="*/ 2 w 20"/>
                <a:gd name="T13" fmla="*/ 19 h 41"/>
                <a:gd name="T14" fmla="*/ 0 w 20"/>
                <a:gd name="T15" fmla="*/ 7 h 41"/>
                <a:gd name="T16" fmla="*/ 0 w 20"/>
                <a:gd name="T17" fmla="*/ 0 h 41"/>
                <a:gd name="T18" fmla="*/ 5 w 20"/>
                <a:gd name="T19" fmla="*/ 1 h 41"/>
                <a:gd name="T20" fmla="*/ 9 w 20"/>
                <a:gd name="T21" fmla="*/ 8 h 41"/>
                <a:gd name="T22" fmla="*/ 12 w 20"/>
                <a:gd name="T23" fmla="*/ 13 h 41"/>
                <a:gd name="T24" fmla="*/ 13 w 20"/>
                <a:gd name="T25" fmla="*/ 19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0" h="41">
                  <a:moveTo>
                    <a:pt x="13" y="19"/>
                  </a:moveTo>
                  <a:lnTo>
                    <a:pt x="18" y="29"/>
                  </a:lnTo>
                  <a:lnTo>
                    <a:pt x="20" y="37"/>
                  </a:lnTo>
                  <a:lnTo>
                    <a:pt x="13" y="41"/>
                  </a:lnTo>
                  <a:lnTo>
                    <a:pt x="10" y="36"/>
                  </a:lnTo>
                  <a:lnTo>
                    <a:pt x="5" y="28"/>
                  </a:lnTo>
                  <a:lnTo>
                    <a:pt x="2" y="19"/>
                  </a:lnTo>
                  <a:lnTo>
                    <a:pt x="0" y="7"/>
                  </a:lnTo>
                  <a:lnTo>
                    <a:pt x="0" y="0"/>
                  </a:lnTo>
                  <a:lnTo>
                    <a:pt x="5" y="1"/>
                  </a:lnTo>
                  <a:lnTo>
                    <a:pt x="9" y="8"/>
                  </a:lnTo>
                  <a:lnTo>
                    <a:pt x="12" y="13"/>
                  </a:lnTo>
                  <a:lnTo>
                    <a:pt x="13" y="1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4" name="Freeform 142">
              <a:extLst>
                <a:ext uri="{FF2B5EF4-FFF2-40B4-BE49-F238E27FC236}">
                  <a16:creationId xmlns:a16="http://schemas.microsoft.com/office/drawing/2014/main" id="{4FCCFC1F-2A72-18DC-E94C-3E786815E1F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181850" y="3124200"/>
              <a:ext cx="87313" cy="117475"/>
            </a:xfrm>
            <a:custGeom>
              <a:avLst/>
              <a:gdLst>
                <a:gd name="T0" fmla="*/ 54 w 55"/>
                <a:gd name="T1" fmla="*/ 67 h 74"/>
                <a:gd name="T2" fmla="*/ 55 w 55"/>
                <a:gd name="T3" fmla="*/ 74 h 74"/>
                <a:gd name="T4" fmla="*/ 48 w 55"/>
                <a:gd name="T5" fmla="*/ 73 h 74"/>
                <a:gd name="T6" fmla="*/ 46 w 55"/>
                <a:gd name="T7" fmla="*/ 63 h 74"/>
                <a:gd name="T8" fmla="*/ 52 w 55"/>
                <a:gd name="T9" fmla="*/ 67 h 74"/>
                <a:gd name="T10" fmla="*/ 54 w 55"/>
                <a:gd name="T11" fmla="*/ 67 h 74"/>
                <a:gd name="T12" fmla="*/ 52 w 55"/>
                <a:gd name="T13" fmla="*/ 53 h 74"/>
                <a:gd name="T14" fmla="*/ 50 w 55"/>
                <a:gd name="T15" fmla="*/ 55 h 74"/>
                <a:gd name="T16" fmla="*/ 43 w 55"/>
                <a:gd name="T17" fmla="*/ 41 h 74"/>
                <a:gd name="T18" fmla="*/ 43 w 55"/>
                <a:gd name="T19" fmla="*/ 31 h 74"/>
                <a:gd name="T20" fmla="*/ 47 w 55"/>
                <a:gd name="T21" fmla="*/ 31 h 74"/>
                <a:gd name="T22" fmla="*/ 49 w 55"/>
                <a:gd name="T23" fmla="*/ 44 h 74"/>
                <a:gd name="T24" fmla="*/ 52 w 55"/>
                <a:gd name="T25" fmla="*/ 53 h 74"/>
                <a:gd name="T26" fmla="*/ 41 w 55"/>
                <a:gd name="T27" fmla="*/ 56 h 74"/>
                <a:gd name="T28" fmla="*/ 38 w 55"/>
                <a:gd name="T29" fmla="*/ 57 h 74"/>
                <a:gd name="T30" fmla="*/ 30 w 55"/>
                <a:gd name="T31" fmla="*/ 55 h 74"/>
                <a:gd name="T32" fmla="*/ 29 w 55"/>
                <a:gd name="T33" fmla="*/ 53 h 74"/>
                <a:gd name="T34" fmla="*/ 30 w 55"/>
                <a:gd name="T35" fmla="*/ 46 h 74"/>
                <a:gd name="T36" fmla="*/ 38 w 55"/>
                <a:gd name="T37" fmla="*/ 48 h 74"/>
                <a:gd name="T38" fmla="*/ 41 w 55"/>
                <a:gd name="T39" fmla="*/ 53 h 74"/>
                <a:gd name="T40" fmla="*/ 41 w 55"/>
                <a:gd name="T41" fmla="*/ 56 h 74"/>
                <a:gd name="T42" fmla="*/ 33 w 55"/>
                <a:gd name="T43" fmla="*/ 25 h 74"/>
                <a:gd name="T44" fmla="*/ 35 w 55"/>
                <a:gd name="T45" fmla="*/ 31 h 74"/>
                <a:gd name="T46" fmla="*/ 35 w 55"/>
                <a:gd name="T47" fmla="*/ 34 h 74"/>
                <a:gd name="T48" fmla="*/ 28 w 55"/>
                <a:gd name="T49" fmla="*/ 26 h 74"/>
                <a:gd name="T50" fmla="*/ 22 w 55"/>
                <a:gd name="T51" fmla="*/ 21 h 74"/>
                <a:gd name="T52" fmla="*/ 18 w 55"/>
                <a:gd name="T53" fmla="*/ 14 h 74"/>
                <a:gd name="T54" fmla="*/ 20 w 55"/>
                <a:gd name="T55" fmla="*/ 13 h 74"/>
                <a:gd name="T56" fmla="*/ 25 w 55"/>
                <a:gd name="T57" fmla="*/ 18 h 74"/>
                <a:gd name="T58" fmla="*/ 33 w 55"/>
                <a:gd name="T59" fmla="*/ 25 h 74"/>
                <a:gd name="T60" fmla="*/ 7 w 55"/>
                <a:gd name="T61" fmla="*/ 8 h 74"/>
                <a:gd name="T62" fmla="*/ 11 w 55"/>
                <a:gd name="T63" fmla="*/ 13 h 74"/>
                <a:gd name="T64" fmla="*/ 9 w 55"/>
                <a:gd name="T65" fmla="*/ 14 h 74"/>
                <a:gd name="T66" fmla="*/ 4 w 55"/>
                <a:gd name="T67" fmla="*/ 10 h 74"/>
                <a:gd name="T68" fmla="*/ 0 w 55"/>
                <a:gd name="T69" fmla="*/ 3 h 74"/>
                <a:gd name="T70" fmla="*/ 2 w 55"/>
                <a:gd name="T71" fmla="*/ 0 h 74"/>
                <a:gd name="T72" fmla="*/ 7 w 55"/>
                <a:gd name="T73" fmla="*/ 8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5" h="74">
                  <a:moveTo>
                    <a:pt x="54" y="67"/>
                  </a:moveTo>
                  <a:lnTo>
                    <a:pt x="55" y="74"/>
                  </a:lnTo>
                  <a:lnTo>
                    <a:pt x="48" y="73"/>
                  </a:lnTo>
                  <a:lnTo>
                    <a:pt x="46" y="63"/>
                  </a:lnTo>
                  <a:lnTo>
                    <a:pt x="52" y="67"/>
                  </a:lnTo>
                  <a:lnTo>
                    <a:pt x="54" y="67"/>
                  </a:lnTo>
                  <a:close/>
                  <a:moveTo>
                    <a:pt x="52" y="53"/>
                  </a:moveTo>
                  <a:lnTo>
                    <a:pt x="50" y="55"/>
                  </a:lnTo>
                  <a:lnTo>
                    <a:pt x="43" y="41"/>
                  </a:lnTo>
                  <a:lnTo>
                    <a:pt x="43" y="31"/>
                  </a:lnTo>
                  <a:lnTo>
                    <a:pt x="47" y="31"/>
                  </a:lnTo>
                  <a:lnTo>
                    <a:pt x="49" y="44"/>
                  </a:lnTo>
                  <a:lnTo>
                    <a:pt x="52" y="53"/>
                  </a:lnTo>
                  <a:close/>
                  <a:moveTo>
                    <a:pt x="41" y="56"/>
                  </a:moveTo>
                  <a:lnTo>
                    <a:pt x="38" y="57"/>
                  </a:lnTo>
                  <a:lnTo>
                    <a:pt x="30" y="55"/>
                  </a:lnTo>
                  <a:lnTo>
                    <a:pt x="29" y="53"/>
                  </a:lnTo>
                  <a:lnTo>
                    <a:pt x="30" y="46"/>
                  </a:lnTo>
                  <a:lnTo>
                    <a:pt x="38" y="48"/>
                  </a:lnTo>
                  <a:lnTo>
                    <a:pt x="41" y="53"/>
                  </a:lnTo>
                  <a:lnTo>
                    <a:pt x="41" y="56"/>
                  </a:lnTo>
                  <a:close/>
                  <a:moveTo>
                    <a:pt x="33" y="25"/>
                  </a:moveTo>
                  <a:lnTo>
                    <a:pt x="35" y="31"/>
                  </a:lnTo>
                  <a:lnTo>
                    <a:pt x="35" y="34"/>
                  </a:lnTo>
                  <a:lnTo>
                    <a:pt x="28" y="26"/>
                  </a:lnTo>
                  <a:lnTo>
                    <a:pt x="22" y="21"/>
                  </a:lnTo>
                  <a:lnTo>
                    <a:pt x="18" y="14"/>
                  </a:lnTo>
                  <a:lnTo>
                    <a:pt x="20" y="13"/>
                  </a:lnTo>
                  <a:lnTo>
                    <a:pt x="25" y="18"/>
                  </a:lnTo>
                  <a:lnTo>
                    <a:pt x="33" y="25"/>
                  </a:lnTo>
                  <a:close/>
                  <a:moveTo>
                    <a:pt x="7" y="8"/>
                  </a:moveTo>
                  <a:lnTo>
                    <a:pt x="11" y="13"/>
                  </a:lnTo>
                  <a:lnTo>
                    <a:pt x="9" y="14"/>
                  </a:lnTo>
                  <a:lnTo>
                    <a:pt x="4" y="10"/>
                  </a:lnTo>
                  <a:lnTo>
                    <a:pt x="0" y="3"/>
                  </a:lnTo>
                  <a:lnTo>
                    <a:pt x="2" y="0"/>
                  </a:lnTo>
                  <a:lnTo>
                    <a:pt x="7" y="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5" name="Freeform 143">
              <a:extLst>
                <a:ext uri="{FF2B5EF4-FFF2-40B4-BE49-F238E27FC236}">
                  <a16:creationId xmlns:a16="http://schemas.microsoft.com/office/drawing/2014/main" id="{E166B185-6545-6AA1-03C8-21D0A3A4289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38950" y="3875088"/>
              <a:ext cx="342900" cy="284163"/>
            </a:xfrm>
            <a:custGeom>
              <a:avLst/>
              <a:gdLst>
                <a:gd name="T0" fmla="*/ 160 w 216"/>
                <a:gd name="T1" fmla="*/ 101 h 179"/>
                <a:gd name="T2" fmla="*/ 134 w 216"/>
                <a:gd name="T3" fmla="*/ 115 h 179"/>
                <a:gd name="T4" fmla="*/ 135 w 216"/>
                <a:gd name="T5" fmla="*/ 108 h 179"/>
                <a:gd name="T6" fmla="*/ 155 w 216"/>
                <a:gd name="T7" fmla="*/ 87 h 179"/>
                <a:gd name="T8" fmla="*/ 156 w 216"/>
                <a:gd name="T9" fmla="*/ 74 h 179"/>
                <a:gd name="T10" fmla="*/ 179 w 216"/>
                <a:gd name="T11" fmla="*/ 59 h 179"/>
                <a:gd name="T12" fmla="*/ 191 w 216"/>
                <a:gd name="T13" fmla="*/ 38 h 179"/>
                <a:gd name="T14" fmla="*/ 194 w 216"/>
                <a:gd name="T15" fmla="*/ 28 h 179"/>
                <a:gd name="T16" fmla="*/ 202 w 216"/>
                <a:gd name="T17" fmla="*/ 2 h 179"/>
                <a:gd name="T18" fmla="*/ 205 w 216"/>
                <a:gd name="T19" fmla="*/ 9 h 179"/>
                <a:gd name="T20" fmla="*/ 201 w 216"/>
                <a:gd name="T21" fmla="*/ 30 h 179"/>
                <a:gd name="T22" fmla="*/ 203 w 216"/>
                <a:gd name="T23" fmla="*/ 37 h 179"/>
                <a:gd name="T24" fmla="*/ 196 w 216"/>
                <a:gd name="T25" fmla="*/ 53 h 179"/>
                <a:gd name="T26" fmla="*/ 203 w 216"/>
                <a:gd name="T27" fmla="*/ 62 h 179"/>
                <a:gd name="T28" fmla="*/ 216 w 216"/>
                <a:gd name="T29" fmla="*/ 60 h 179"/>
                <a:gd name="T30" fmla="*/ 192 w 216"/>
                <a:gd name="T31" fmla="*/ 82 h 179"/>
                <a:gd name="T32" fmla="*/ 179 w 216"/>
                <a:gd name="T33" fmla="*/ 84 h 179"/>
                <a:gd name="T34" fmla="*/ 170 w 216"/>
                <a:gd name="T35" fmla="*/ 94 h 179"/>
                <a:gd name="T36" fmla="*/ 76 w 216"/>
                <a:gd name="T37" fmla="*/ 128 h 179"/>
                <a:gd name="T38" fmla="*/ 102 w 216"/>
                <a:gd name="T39" fmla="*/ 111 h 179"/>
                <a:gd name="T40" fmla="*/ 117 w 216"/>
                <a:gd name="T41" fmla="*/ 100 h 179"/>
                <a:gd name="T42" fmla="*/ 125 w 216"/>
                <a:gd name="T43" fmla="*/ 101 h 179"/>
                <a:gd name="T44" fmla="*/ 134 w 216"/>
                <a:gd name="T45" fmla="*/ 102 h 179"/>
                <a:gd name="T46" fmla="*/ 125 w 216"/>
                <a:gd name="T47" fmla="*/ 115 h 179"/>
                <a:gd name="T48" fmla="*/ 99 w 216"/>
                <a:gd name="T49" fmla="*/ 131 h 179"/>
                <a:gd name="T50" fmla="*/ 86 w 216"/>
                <a:gd name="T51" fmla="*/ 145 h 179"/>
                <a:gd name="T52" fmla="*/ 67 w 216"/>
                <a:gd name="T53" fmla="*/ 148 h 179"/>
                <a:gd name="T54" fmla="*/ 36 w 216"/>
                <a:gd name="T55" fmla="*/ 171 h 179"/>
                <a:gd name="T56" fmla="*/ 15 w 216"/>
                <a:gd name="T57" fmla="*/ 179 h 179"/>
                <a:gd name="T58" fmla="*/ 6 w 216"/>
                <a:gd name="T59" fmla="*/ 172 h 179"/>
                <a:gd name="T60" fmla="*/ 3 w 216"/>
                <a:gd name="T61" fmla="*/ 163 h 179"/>
                <a:gd name="T62" fmla="*/ 43 w 216"/>
                <a:gd name="T63" fmla="*/ 140 h 179"/>
                <a:gd name="T64" fmla="*/ 61 w 216"/>
                <a:gd name="T65" fmla="*/ 135 h 1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216" h="179">
                  <a:moveTo>
                    <a:pt x="170" y="94"/>
                  </a:moveTo>
                  <a:lnTo>
                    <a:pt x="160" y="101"/>
                  </a:lnTo>
                  <a:lnTo>
                    <a:pt x="146" y="111"/>
                  </a:lnTo>
                  <a:lnTo>
                    <a:pt x="134" y="115"/>
                  </a:lnTo>
                  <a:lnTo>
                    <a:pt x="136" y="111"/>
                  </a:lnTo>
                  <a:lnTo>
                    <a:pt x="135" y="108"/>
                  </a:lnTo>
                  <a:lnTo>
                    <a:pt x="152" y="96"/>
                  </a:lnTo>
                  <a:lnTo>
                    <a:pt x="155" y="87"/>
                  </a:lnTo>
                  <a:lnTo>
                    <a:pt x="152" y="80"/>
                  </a:lnTo>
                  <a:lnTo>
                    <a:pt x="156" y="74"/>
                  </a:lnTo>
                  <a:lnTo>
                    <a:pt x="167" y="70"/>
                  </a:lnTo>
                  <a:lnTo>
                    <a:pt x="179" y="59"/>
                  </a:lnTo>
                  <a:lnTo>
                    <a:pt x="187" y="49"/>
                  </a:lnTo>
                  <a:lnTo>
                    <a:pt x="191" y="38"/>
                  </a:lnTo>
                  <a:lnTo>
                    <a:pt x="193" y="35"/>
                  </a:lnTo>
                  <a:lnTo>
                    <a:pt x="194" y="28"/>
                  </a:lnTo>
                  <a:lnTo>
                    <a:pt x="198" y="13"/>
                  </a:lnTo>
                  <a:lnTo>
                    <a:pt x="202" y="2"/>
                  </a:lnTo>
                  <a:lnTo>
                    <a:pt x="207" y="0"/>
                  </a:lnTo>
                  <a:lnTo>
                    <a:pt x="205" y="9"/>
                  </a:lnTo>
                  <a:lnTo>
                    <a:pt x="209" y="15"/>
                  </a:lnTo>
                  <a:lnTo>
                    <a:pt x="201" y="30"/>
                  </a:lnTo>
                  <a:lnTo>
                    <a:pt x="194" y="47"/>
                  </a:lnTo>
                  <a:lnTo>
                    <a:pt x="203" y="37"/>
                  </a:lnTo>
                  <a:lnTo>
                    <a:pt x="204" y="41"/>
                  </a:lnTo>
                  <a:lnTo>
                    <a:pt x="196" y="53"/>
                  </a:lnTo>
                  <a:lnTo>
                    <a:pt x="199" y="60"/>
                  </a:lnTo>
                  <a:lnTo>
                    <a:pt x="203" y="62"/>
                  </a:lnTo>
                  <a:lnTo>
                    <a:pt x="213" y="57"/>
                  </a:lnTo>
                  <a:lnTo>
                    <a:pt x="216" y="60"/>
                  </a:lnTo>
                  <a:lnTo>
                    <a:pt x="203" y="73"/>
                  </a:lnTo>
                  <a:lnTo>
                    <a:pt x="192" y="82"/>
                  </a:lnTo>
                  <a:lnTo>
                    <a:pt x="186" y="80"/>
                  </a:lnTo>
                  <a:lnTo>
                    <a:pt x="179" y="84"/>
                  </a:lnTo>
                  <a:lnTo>
                    <a:pt x="175" y="91"/>
                  </a:lnTo>
                  <a:lnTo>
                    <a:pt x="170" y="94"/>
                  </a:lnTo>
                  <a:close/>
                  <a:moveTo>
                    <a:pt x="61" y="135"/>
                  </a:moveTo>
                  <a:lnTo>
                    <a:pt x="76" y="128"/>
                  </a:lnTo>
                  <a:lnTo>
                    <a:pt x="88" y="122"/>
                  </a:lnTo>
                  <a:lnTo>
                    <a:pt x="102" y="111"/>
                  </a:lnTo>
                  <a:lnTo>
                    <a:pt x="109" y="107"/>
                  </a:lnTo>
                  <a:lnTo>
                    <a:pt x="117" y="100"/>
                  </a:lnTo>
                  <a:lnTo>
                    <a:pt x="130" y="94"/>
                  </a:lnTo>
                  <a:lnTo>
                    <a:pt x="125" y="101"/>
                  </a:lnTo>
                  <a:lnTo>
                    <a:pt x="122" y="107"/>
                  </a:lnTo>
                  <a:lnTo>
                    <a:pt x="134" y="102"/>
                  </a:lnTo>
                  <a:lnTo>
                    <a:pt x="131" y="109"/>
                  </a:lnTo>
                  <a:lnTo>
                    <a:pt x="125" y="115"/>
                  </a:lnTo>
                  <a:lnTo>
                    <a:pt x="115" y="122"/>
                  </a:lnTo>
                  <a:lnTo>
                    <a:pt x="99" y="131"/>
                  </a:lnTo>
                  <a:lnTo>
                    <a:pt x="89" y="136"/>
                  </a:lnTo>
                  <a:lnTo>
                    <a:pt x="86" y="145"/>
                  </a:lnTo>
                  <a:lnTo>
                    <a:pt x="79" y="144"/>
                  </a:lnTo>
                  <a:lnTo>
                    <a:pt x="67" y="148"/>
                  </a:lnTo>
                  <a:lnTo>
                    <a:pt x="55" y="157"/>
                  </a:lnTo>
                  <a:lnTo>
                    <a:pt x="36" y="171"/>
                  </a:lnTo>
                  <a:lnTo>
                    <a:pt x="23" y="176"/>
                  </a:lnTo>
                  <a:lnTo>
                    <a:pt x="15" y="179"/>
                  </a:lnTo>
                  <a:lnTo>
                    <a:pt x="7" y="177"/>
                  </a:lnTo>
                  <a:lnTo>
                    <a:pt x="6" y="172"/>
                  </a:lnTo>
                  <a:lnTo>
                    <a:pt x="0" y="169"/>
                  </a:lnTo>
                  <a:lnTo>
                    <a:pt x="3" y="163"/>
                  </a:lnTo>
                  <a:lnTo>
                    <a:pt x="18" y="154"/>
                  </a:lnTo>
                  <a:lnTo>
                    <a:pt x="43" y="140"/>
                  </a:lnTo>
                  <a:lnTo>
                    <a:pt x="50" y="139"/>
                  </a:lnTo>
                  <a:lnTo>
                    <a:pt x="61" y="13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6" name="Freeform 144">
              <a:extLst>
                <a:ext uri="{FF2B5EF4-FFF2-40B4-BE49-F238E27FC236}">
                  <a16:creationId xmlns:a16="http://schemas.microsoft.com/office/drawing/2014/main" id="{161B26C6-3B19-B123-5C98-EB04D498E2F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269038" y="3222625"/>
              <a:ext cx="715963" cy="817563"/>
            </a:xfrm>
            <a:custGeom>
              <a:avLst/>
              <a:gdLst>
                <a:gd name="T0" fmla="*/ 246 w 451"/>
                <a:gd name="T1" fmla="*/ 498 h 515"/>
                <a:gd name="T2" fmla="*/ 220 w 451"/>
                <a:gd name="T3" fmla="*/ 514 h 515"/>
                <a:gd name="T4" fmla="*/ 230 w 451"/>
                <a:gd name="T5" fmla="*/ 475 h 515"/>
                <a:gd name="T6" fmla="*/ 251 w 451"/>
                <a:gd name="T7" fmla="*/ 476 h 515"/>
                <a:gd name="T8" fmla="*/ 101 w 451"/>
                <a:gd name="T9" fmla="*/ 333 h 515"/>
                <a:gd name="T10" fmla="*/ 75 w 451"/>
                <a:gd name="T11" fmla="*/ 346 h 515"/>
                <a:gd name="T12" fmla="*/ 42 w 451"/>
                <a:gd name="T13" fmla="*/ 352 h 515"/>
                <a:gd name="T14" fmla="*/ 18 w 451"/>
                <a:gd name="T15" fmla="*/ 357 h 515"/>
                <a:gd name="T16" fmla="*/ 4 w 451"/>
                <a:gd name="T17" fmla="*/ 335 h 515"/>
                <a:gd name="T18" fmla="*/ 21 w 451"/>
                <a:gd name="T19" fmla="*/ 315 h 515"/>
                <a:gd name="T20" fmla="*/ 30 w 451"/>
                <a:gd name="T21" fmla="*/ 274 h 515"/>
                <a:gd name="T22" fmla="*/ 31 w 451"/>
                <a:gd name="T23" fmla="*/ 242 h 515"/>
                <a:gd name="T24" fmla="*/ 32 w 451"/>
                <a:gd name="T25" fmla="*/ 215 h 515"/>
                <a:gd name="T26" fmla="*/ 38 w 451"/>
                <a:gd name="T27" fmla="*/ 207 h 515"/>
                <a:gd name="T28" fmla="*/ 45 w 451"/>
                <a:gd name="T29" fmla="*/ 185 h 515"/>
                <a:gd name="T30" fmla="*/ 55 w 451"/>
                <a:gd name="T31" fmla="*/ 169 h 515"/>
                <a:gd name="T32" fmla="*/ 89 w 451"/>
                <a:gd name="T33" fmla="*/ 144 h 515"/>
                <a:gd name="T34" fmla="*/ 114 w 451"/>
                <a:gd name="T35" fmla="*/ 138 h 515"/>
                <a:gd name="T36" fmla="*/ 139 w 451"/>
                <a:gd name="T37" fmla="*/ 131 h 515"/>
                <a:gd name="T38" fmla="*/ 162 w 451"/>
                <a:gd name="T39" fmla="*/ 102 h 515"/>
                <a:gd name="T40" fmla="*/ 180 w 451"/>
                <a:gd name="T41" fmla="*/ 92 h 515"/>
                <a:gd name="T42" fmla="*/ 193 w 451"/>
                <a:gd name="T43" fmla="*/ 69 h 515"/>
                <a:gd name="T44" fmla="*/ 210 w 451"/>
                <a:gd name="T45" fmla="*/ 49 h 515"/>
                <a:gd name="T46" fmla="*/ 228 w 451"/>
                <a:gd name="T47" fmla="*/ 44 h 515"/>
                <a:gd name="T48" fmla="*/ 252 w 451"/>
                <a:gd name="T49" fmla="*/ 62 h 515"/>
                <a:gd name="T50" fmla="*/ 264 w 451"/>
                <a:gd name="T51" fmla="*/ 34 h 515"/>
                <a:gd name="T52" fmla="*/ 294 w 451"/>
                <a:gd name="T53" fmla="*/ 18 h 515"/>
                <a:gd name="T54" fmla="*/ 300 w 451"/>
                <a:gd name="T55" fmla="*/ 7 h 515"/>
                <a:gd name="T56" fmla="*/ 323 w 451"/>
                <a:gd name="T57" fmla="*/ 22 h 515"/>
                <a:gd name="T58" fmla="*/ 342 w 451"/>
                <a:gd name="T59" fmla="*/ 25 h 515"/>
                <a:gd name="T60" fmla="*/ 328 w 451"/>
                <a:gd name="T61" fmla="*/ 46 h 515"/>
                <a:gd name="T62" fmla="*/ 325 w 451"/>
                <a:gd name="T63" fmla="*/ 75 h 515"/>
                <a:gd name="T64" fmla="*/ 344 w 451"/>
                <a:gd name="T65" fmla="*/ 95 h 515"/>
                <a:gd name="T66" fmla="*/ 366 w 451"/>
                <a:gd name="T67" fmla="*/ 105 h 515"/>
                <a:gd name="T68" fmla="*/ 386 w 451"/>
                <a:gd name="T69" fmla="*/ 70 h 515"/>
                <a:gd name="T70" fmla="*/ 392 w 451"/>
                <a:gd name="T71" fmla="*/ 36 h 515"/>
                <a:gd name="T72" fmla="*/ 403 w 451"/>
                <a:gd name="T73" fmla="*/ 11 h 515"/>
                <a:gd name="T74" fmla="*/ 409 w 451"/>
                <a:gd name="T75" fmla="*/ 17 h 515"/>
                <a:gd name="T76" fmla="*/ 413 w 451"/>
                <a:gd name="T77" fmla="*/ 44 h 515"/>
                <a:gd name="T78" fmla="*/ 423 w 451"/>
                <a:gd name="T79" fmla="*/ 64 h 515"/>
                <a:gd name="T80" fmla="*/ 421 w 451"/>
                <a:gd name="T81" fmla="*/ 99 h 515"/>
                <a:gd name="T82" fmla="*/ 419 w 451"/>
                <a:gd name="T83" fmla="*/ 135 h 515"/>
                <a:gd name="T84" fmla="*/ 436 w 451"/>
                <a:gd name="T85" fmla="*/ 164 h 515"/>
                <a:gd name="T86" fmla="*/ 445 w 451"/>
                <a:gd name="T87" fmla="*/ 195 h 515"/>
                <a:gd name="T88" fmla="*/ 448 w 451"/>
                <a:gd name="T89" fmla="*/ 226 h 515"/>
                <a:gd name="T90" fmla="*/ 439 w 451"/>
                <a:gd name="T91" fmla="*/ 272 h 515"/>
                <a:gd name="T92" fmla="*/ 414 w 451"/>
                <a:gd name="T93" fmla="*/ 321 h 515"/>
                <a:gd name="T94" fmla="*/ 376 w 451"/>
                <a:gd name="T95" fmla="*/ 362 h 515"/>
                <a:gd name="T96" fmla="*/ 338 w 451"/>
                <a:gd name="T97" fmla="*/ 400 h 515"/>
                <a:gd name="T98" fmla="*/ 308 w 451"/>
                <a:gd name="T99" fmla="*/ 430 h 515"/>
                <a:gd name="T100" fmla="*/ 266 w 451"/>
                <a:gd name="T101" fmla="*/ 446 h 515"/>
                <a:gd name="T102" fmla="*/ 259 w 451"/>
                <a:gd name="T103" fmla="*/ 429 h 515"/>
                <a:gd name="T104" fmla="*/ 229 w 451"/>
                <a:gd name="T105" fmla="*/ 429 h 515"/>
                <a:gd name="T106" fmla="*/ 230 w 451"/>
                <a:gd name="T107" fmla="*/ 395 h 515"/>
                <a:gd name="T108" fmla="*/ 231 w 451"/>
                <a:gd name="T109" fmla="*/ 367 h 515"/>
                <a:gd name="T110" fmla="*/ 227 w 451"/>
                <a:gd name="T111" fmla="*/ 362 h 515"/>
                <a:gd name="T112" fmla="*/ 216 w 451"/>
                <a:gd name="T113" fmla="*/ 361 h 515"/>
                <a:gd name="T114" fmla="*/ 205 w 451"/>
                <a:gd name="T115" fmla="*/ 346 h 515"/>
                <a:gd name="T116" fmla="*/ 190 w 451"/>
                <a:gd name="T117" fmla="*/ 326 h 515"/>
                <a:gd name="T118" fmla="*/ 136 w 451"/>
                <a:gd name="T119" fmla="*/ 324 h 5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451" h="515">
                  <a:moveTo>
                    <a:pt x="261" y="474"/>
                  </a:moveTo>
                  <a:lnTo>
                    <a:pt x="265" y="476"/>
                  </a:lnTo>
                  <a:lnTo>
                    <a:pt x="253" y="494"/>
                  </a:lnTo>
                  <a:lnTo>
                    <a:pt x="246" y="498"/>
                  </a:lnTo>
                  <a:lnTo>
                    <a:pt x="235" y="509"/>
                  </a:lnTo>
                  <a:lnTo>
                    <a:pt x="235" y="506"/>
                  </a:lnTo>
                  <a:lnTo>
                    <a:pt x="222" y="515"/>
                  </a:lnTo>
                  <a:lnTo>
                    <a:pt x="220" y="514"/>
                  </a:lnTo>
                  <a:lnTo>
                    <a:pt x="216" y="513"/>
                  </a:lnTo>
                  <a:lnTo>
                    <a:pt x="220" y="500"/>
                  </a:lnTo>
                  <a:lnTo>
                    <a:pt x="226" y="490"/>
                  </a:lnTo>
                  <a:lnTo>
                    <a:pt x="230" y="475"/>
                  </a:lnTo>
                  <a:lnTo>
                    <a:pt x="234" y="469"/>
                  </a:lnTo>
                  <a:lnTo>
                    <a:pt x="240" y="471"/>
                  </a:lnTo>
                  <a:lnTo>
                    <a:pt x="245" y="478"/>
                  </a:lnTo>
                  <a:lnTo>
                    <a:pt x="251" y="476"/>
                  </a:lnTo>
                  <a:lnTo>
                    <a:pt x="261" y="474"/>
                  </a:lnTo>
                  <a:close/>
                  <a:moveTo>
                    <a:pt x="127" y="323"/>
                  </a:moveTo>
                  <a:lnTo>
                    <a:pt x="112" y="330"/>
                  </a:lnTo>
                  <a:lnTo>
                    <a:pt x="101" y="333"/>
                  </a:lnTo>
                  <a:lnTo>
                    <a:pt x="97" y="341"/>
                  </a:lnTo>
                  <a:lnTo>
                    <a:pt x="89" y="346"/>
                  </a:lnTo>
                  <a:lnTo>
                    <a:pt x="81" y="346"/>
                  </a:lnTo>
                  <a:lnTo>
                    <a:pt x="75" y="346"/>
                  </a:lnTo>
                  <a:lnTo>
                    <a:pt x="66" y="343"/>
                  </a:lnTo>
                  <a:lnTo>
                    <a:pt x="58" y="344"/>
                  </a:lnTo>
                  <a:lnTo>
                    <a:pt x="51" y="344"/>
                  </a:lnTo>
                  <a:lnTo>
                    <a:pt x="42" y="352"/>
                  </a:lnTo>
                  <a:lnTo>
                    <a:pt x="38" y="351"/>
                  </a:lnTo>
                  <a:lnTo>
                    <a:pt x="32" y="354"/>
                  </a:lnTo>
                  <a:lnTo>
                    <a:pt x="24" y="360"/>
                  </a:lnTo>
                  <a:lnTo>
                    <a:pt x="18" y="357"/>
                  </a:lnTo>
                  <a:lnTo>
                    <a:pt x="11" y="357"/>
                  </a:lnTo>
                  <a:lnTo>
                    <a:pt x="4" y="348"/>
                  </a:lnTo>
                  <a:lnTo>
                    <a:pt x="0" y="344"/>
                  </a:lnTo>
                  <a:lnTo>
                    <a:pt x="4" y="335"/>
                  </a:lnTo>
                  <a:lnTo>
                    <a:pt x="10" y="334"/>
                  </a:lnTo>
                  <a:lnTo>
                    <a:pt x="13" y="331"/>
                  </a:lnTo>
                  <a:lnTo>
                    <a:pt x="15" y="326"/>
                  </a:lnTo>
                  <a:lnTo>
                    <a:pt x="21" y="315"/>
                  </a:lnTo>
                  <a:lnTo>
                    <a:pt x="23" y="307"/>
                  </a:lnTo>
                  <a:lnTo>
                    <a:pt x="24" y="291"/>
                  </a:lnTo>
                  <a:lnTo>
                    <a:pt x="25" y="283"/>
                  </a:lnTo>
                  <a:lnTo>
                    <a:pt x="30" y="274"/>
                  </a:lnTo>
                  <a:lnTo>
                    <a:pt x="29" y="264"/>
                  </a:lnTo>
                  <a:lnTo>
                    <a:pt x="30" y="260"/>
                  </a:lnTo>
                  <a:lnTo>
                    <a:pt x="27" y="253"/>
                  </a:lnTo>
                  <a:lnTo>
                    <a:pt x="31" y="242"/>
                  </a:lnTo>
                  <a:lnTo>
                    <a:pt x="29" y="230"/>
                  </a:lnTo>
                  <a:lnTo>
                    <a:pt x="29" y="223"/>
                  </a:lnTo>
                  <a:lnTo>
                    <a:pt x="32" y="230"/>
                  </a:lnTo>
                  <a:lnTo>
                    <a:pt x="32" y="215"/>
                  </a:lnTo>
                  <a:lnTo>
                    <a:pt x="36" y="220"/>
                  </a:lnTo>
                  <a:lnTo>
                    <a:pt x="37" y="226"/>
                  </a:lnTo>
                  <a:lnTo>
                    <a:pt x="40" y="219"/>
                  </a:lnTo>
                  <a:lnTo>
                    <a:pt x="38" y="207"/>
                  </a:lnTo>
                  <a:lnTo>
                    <a:pt x="38" y="202"/>
                  </a:lnTo>
                  <a:lnTo>
                    <a:pt x="37" y="197"/>
                  </a:lnTo>
                  <a:lnTo>
                    <a:pt x="41" y="189"/>
                  </a:lnTo>
                  <a:lnTo>
                    <a:pt x="45" y="185"/>
                  </a:lnTo>
                  <a:lnTo>
                    <a:pt x="48" y="177"/>
                  </a:lnTo>
                  <a:lnTo>
                    <a:pt x="49" y="168"/>
                  </a:lnTo>
                  <a:lnTo>
                    <a:pt x="57" y="158"/>
                  </a:lnTo>
                  <a:lnTo>
                    <a:pt x="55" y="169"/>
                  </a:lnTo>
                  <a:lnTo>
                    <a:pt x="62" y="159"/>
                  </a:lnTo>
                  <a:lnTo>
                    <a:pt x="73" y="155"/>
                  </a:lnTo>
                  <a:lnTo>
                    <a:pt x="79" y="149"/>
                  </a:lnTo>
                  <a:lnTo>
                    <a:pt x="89" y="144"/>
                  </a:lnTo>
                  <a:lnTo>
                    <a:pt x="95" y="143"/>
                  </a:lnTo>
                  <a:lnTo>
                    <a:pt x="97" y="145"/>
                  </a:lnTo>
                  <a:lnTo>
                    <a:pt x="107" y="139"/>
                  </a:lnTo>
                  <a:lnTo>
                    <a:pt x="114" y="138"/>
                  </a:lnTo>
                  <a:lnTo>
                    <a:pt x="117" y="135"/>
                  </a:lnTo>
                  <a:lnTo>
                    <a:pt x="120" y="134"/>
                  </a:lnTo>
                  <a:lnTo>
                    <a:pt x="125" y="134"/>
                  </a:lnTo>
                  <a:lnTo>
                    <a:pt x="139" y="131"/>
                  </a:lnTo>
                  <a:lnTo>
                    <a:pt x="146" y="124"/>
                  </a:lnTo>
                  <a:lnTo>
                    <a:pt x="151" y="116"/>
                  </a:lnTo>
                  <a:lnTo>
                    <a:pt x="160" y="109"/>
                  </a:lnTo>
                  <a:lnTo>
                    <a:pt x="162" y="102"/>
                  </a:lnTo>
                  <a:lnTo>
                    <a:pt x="164" y="94"/>
                  </a:lnTo>
                  <a:lnTo>
                    <a:pt x="174" y="81"/>
                  </a:lnTo>
                  <a:lnTo>
                    <a:pt x="176" y="95"/>
                  </a:lnTo>
                  <a:lnTo>
                    <a:pt x="180" y="92"/>
                  </a:lnTo>
                  <a:lnTo>
                    <a:pt x="179" y="84"/>
                  </a:lnTo>
                  <a:lnTo>
                    <a:pt x="184" y="77"/>
                  </a:lnTo>
                  <a:lnTo>
                    <a:pt x="188" y="81"/>
                  </a:lnTo>
                  <a:lnTo>
                    <a:pt x="193" y="69"/>
                  </a:lnTo>
                  <a:lnTo>
                    <a:pt x="199" y="61"/>
                  </a:lnTo>
                  <a:lnTo>
                    <a:pt x="204" y="56"/>
                  </a:lnTo>
                  <a:lnTo>
                    <a:pt x="209" y="54"/>
                  </a:lnTo>
                  <a:lnTo>
                    <a:pt x="210" y="49"/>
                  </a:lnTo>
                  <a:lnTo>
                    <a:pt x="216" y="51"/>
                  </a:lnTo>
                  <a:lnTo>
                    <a:pt x="217" y="47"/>
                  </a:lnTo>
                  <a:lnTo>
                    <a:pt x="221" y="45"/>
                  </a:lnTo>
                  <a:lnTo>
                    <a:pt x="228" y="44"/>
                  </a:lnTo>
                  <a:lnTo>
                    <a:pt x="234" y="50"/>
                  </a:lnTo>
                  <a:lnTo>
                    <a:pt x="239" y="60"/>
                  </a:lnTo>
                  <a:lnTo>
                    <a:pt x="245" y="60"/>
                  </a:lnTo>
                  <a:lnTo>
                    <a:pt x="252" y="62"/>
                  </a:lnTo>
                  <a:lnTo>
                    <a:pt x="252" y="54"/>
                  </a:lnTo>
                  <a:lnTo>
                    <a:pt x="260" y="41"/>
                  </a:lnTo>
                  <a:lnTo>
                    <a:pt x="265" y="37"/>
                  </a:lnTo>
                  <a:lnTo>
                    <a:pt x="264" y="34"/>
                  </a:lnTo>
                  <a:lnTo>
                    <a:pt x="271" y="25"/>
                  </a:lnTo>
                  <a:lnTo>
                    <a:pt x="278" y="19"/>
                  </a:lnTo>
                  <a:lnTo>
                    <a:pt x="284" y="22"/>
                  </a:lnTo>
                  <a:lnTo>
                    <a:pt x="294" y="18"/>
                  </a:lnTo>
                  <a:lnTo>
                    <a:pt x="295" y="11"/>
                  </a:lnTo>
                  <a:lnTo>
                    <a:pt x="287" y="5"/>
                  </a:lnTo>
                  <a:lnTo>
                    <a:pt x="294" y="4"/>
                  </a:lnTo>
                  <a:lnTo>
                    <a:pt x="300" y="7"/>
                  </a:lnTo>
                  <a:lnTo>
                    <a:pt x="306" y="14"/>
                  </a:lnTo>
                  <a:lnTo>
                    <a:pt x="314" y="18"/>
                  </a:lnTo>
                  <a:lnTo>
                    <a:pt x="318" y="17"/>
                  </a:lnTo>
                  <a:lnTo>
                    <a:pt x="323" y="22"/>
                  </a:lnTo>
                  <a:lnTo>
                    <a:pt x="331" y="17"/>
                  </a:lnTo>
                  <a:lnTo>
                    <a:pt x="336" y="19"/>
                  </a:lnTo>
                  <a:lnTo>
                    <a:pt x="339" y="17"/>
                  </a:lnTo>
                  <a:lnTo>
                    <a:pt x="342" y="25"/>
                  </a:lnTo>
                  <a:lnTo>
                    <a:pt x="338" y="33"/>
                  </a:lnTo>
                  <a:lnTo>
                    <a:pt x="332" y="39"/>
                  </a:lnTo>
                  <a:lnTo>
                    <a:pt x="328" y="39"/>
                  </a:lnTo>
                  <a:lnTo>
                    <a:pt x="328" y="46"/>
                  </a:lnTo>
                  <a:lnTo>
                    <a:pt x="323" y="54"/>
                  </a:lnTo>
                  <a:lnTo>
                    <a:pt x="317" y="61"/>
                  </a:lnTo>
                  <a:lnTo>
                    <a:pt x="317" y="66"/>
                  </a:lnTo>
                  <a:lnTo>
                    <a:pt x="325" y="75"/>
                  </a:lnTo>
                  <a:lnTo>
                    <a:pt x="331" y="80"/>
                  </a:lnTo>
                  <a:lnTo>
                    <a:pt x="336" y="86"/>
                  </a:lnTo>
                  <a:lnTo>
                    <a:pt x="341" y="95"/>
                  </a:lnTo>
                  <a:lnTo>
                    <a:pt x="344" y="95"/>
                  </a:lnTo>
                  <a:lnTo>
                    <a:pt x="349" y="100"/>
                  </a:lnTo>
                  <a:lnTo>
                    <a:pt x="350" y="105"/>
                  </a:lnTo>
                  <a:lnTo>
                    <a:pt x="359" y="111"/>
                  </a:lnTo>
                  <a:lnTo>
                    <a:pt x="366" y="105"/>
                  </a:lnTo>
                  <a:lnTo>
                    <a:pt x="372" y="98"/>
                  </a:lnTo>
                  <a:lnTo>
                    <a:pt x="376" y="91"/>
                  </a:lnTo>
                  <a:lnTo>
                    <a:pt x="378" y="82"/>
                  </a:lnTo>
                  <a:lnTo>
                    <a:pt x="386" y="70"/>
                  </a:lnTo>
                  <a:lnTo>
                    <a:pt x="386" y="61"/>
                  </a:lnTo>
                  <a:lnTo>
                    <a:pt x="388" y="57"/>
                  </a:lnTo>
                  <a:lnTo>
                    <a:pt x="388" y="48"/>
                  </a:lnTo>
                  <a:lnTo>
                    <a:pt x="392" y="36"/>
                  </a:lnTo>
                  <a:lnTo>
                    <a:pt x="395" y="33"/>
                  </a:lnTo>
                  <a:lnTo>
                    <a:pt x="394" y="27"/>
                  </a:lnTo>
                  <a:lnTo>
                    <a:pt x="399" y="19"/>
                  </a:lnTo>
                  <a:lnTo>
                    <a:pt x="403" y="11"/>
                  </a:lnTo>
                  <a:lnTo>
                    <a:pt x="404" y="5"/>
                  </a:lnTo>
                  <a:lnTo>
                    <a:pt x="409" y="0"/>
                  </a:lnTo>
                  <a:lnTo>
                    <a:pt x="410" y="7"/>
                  </a:lnTo>
                  <a:lnTo>
                    <a:pt x="409" y="17"/>
                  </a:lnTo>
                  <a:lnTo>
                    <a:pt x="413" y="19"/>
                  </a:lnTo>
                  <a:lnTo>
                    <a:pt x="411" y="27"/>
                  </a:lnTo>
                  <a:lnTo>
                    <a:pt x="414" y="35"/>
                  </a:lnTo>
                  <a:lnTo>
                    <a:pt x="413" y="44"/>
                  </a:lnTo>
                  <a:lnTo>
                    <a:pt x="410" y="50"/>
                  </a:lnTo>
                  <a:lnTo>
                    <a:pt x="413" y="62"/>
                  </a:lnTo>
                  <a:lnTo>
                    <a:pt x="420" y="57"/>
                  </a:lnTo>
                  <a:lnTo>
                    <a:pt x="423" y="64"/>
                  </a:lnTo>
                  <a:lnTo>
                    <a:pt x="427" y="70"/>
                  </a:lnTo>
                  <a:lnTo>
                    <a:pt x="424" y="78"/>
                  </a:lnTo>
                  <a:lnTo>
                    <a:pt x="423" y="91"/>
                  </a:lnTo>
                  <a:lnTo>
                    <a:pt x="421" y="99"/>
                  </a:lnTo>
                  <a:lnTo>
                    <a:pt x="424" y="101"/>
                  </a:lnTo>
                  <a:lnTo>
                    <a:pt x="424" y="115"/>
                  </a:lnTo>
                  <a:lnTo>
                    <a:pt x="419" y="123"/>
                  </a:lnTo>
                  <a:lnTo>
                    <a:pt x="419" y="135"/>
                  </a:lnTo>
                  <a:lnTo>
                    <a:pt x="429" y="144"/>
                  </a:lnTo>
                  <a:lnTo>
                    <a:pt x="434" y="152"/>
                  </a:lnTo>
                  <a:lnTo>
                    <a:pt x="439" y="159"/>
                  </a:lnTo>
                  <a:lnTo>
                    <a:pt x="436" y="164"/>
                  </a:lnTo>
                  <a:lnTo>
                    <a:pt x="439" y="174"/>
                  </a:lnTo>
                  <a:lnTo>
                    <a:pt x="437" y="191"/>
                  </a:lnTo>
                  <a:lnTo>
                    <a:pt x="442" y="188"/>
                  </a:lnTo>
                  <a:lnTo>
                    <a:pt x="445" y="195"/>
                  </a:lnTo>
                  <a:lnTo>
                    <a:pt x="447" y="192"/>
                  </a:lnTo>
                  <a:lnTo>
                    <a:pt x="442" y="210"/>
                  </a:lnTo>
                  <a:lnTo>
                    <a:pt x="446" y="220"/>
                  </a:lnTo>
                  <a:lnTo>
                    <a:pt x="448" y="226"/>
                  </a:lnTo>
                  <a:lnTo>
                    <a:pt x="451" y="241"/>
                  </a:lnTo>
                  <a:lnTo>
                    <a:pt x="448" y="254"/>
                  </a:lnTo>
                  <a:lnTo>
                    <a:pt x="445" y="263"/>
                  </a:lnTo>
                  <a:lnTo>
                    <a:pt x="439" y="272"/>
                  </a:lnTo>
                  <a:lnTo>
                    <a:pt x="437" y="286"/>
                  </a:lnTo>
                  <a:lnTo>
                    <a:pt x="429" y="300"/>
                  </a:lnTo>
                  <a:lnTo>
                    <a:pt x="424" y="307"/>
                  </a:lnTo>
                  <a:lnTo>
                    <a:pt x="414" y="321"/>
                  </a:lnTo>
                  <a:lnTo>
                    <a:pt x="408" y="330"/>
                  </a:lnTo>
                  <a:lnTo>
                    <a:pt x="400" y="341"/>
                  </a:lnTo>
                  <a:lnTo>
                    <a:pt x="388" y="354"/>
                  </a:lnTo>
                  <a:lnTo>
                    <a:pt x="376" y="362"/>
                  </a:lnTo>
                  <a:lnTo>
                    <a:pt x="365" y="373"/>
                  </a:lnTo>
                  <a:lnTo>
                    <a:pt x="358" y="380"/>
                  </a:lnTo>
                  <a:lnTo>
                    <a:pt x="347" y="393"/>
                  </a:lnTo>
                  <a:lnTo>
                    <a:pt x="338" y="400"/>
                  </a:lnTo>
                  <a:lnTo>
                    <a:pt x="328" y="411"/>
                  </a:lnTo>
                  <a:lnTo>
                    <a:pt x="320" y="421"/>
                  </a:lnTo>
                  <a:lnTo>
                    <a:pt x="317" y="427"/>
                  </a:lnTo>
                  <a:lnTo>
                    <a:pt x="308" y="430"/>
                  </a:lnTo>
                  <a:lnTo>
                    <a:pt x="298" y="430"/>
                  </a:lnTo>
                  <a:lnTo>
                    <a:pt x="285" y="435"/>
                  </a:lnTo>
                  <a:lnTo>
                    <a:pt x="276" y="440"/>
                  </a:lnTo>
                  <a:lnTo>
                    <a:pt x="266" y="446"/>
                  </a:lnTo>
                  <a:lnTo>
                    <a:pt x="263" y="439"/>
                  </a:lnTo>
                  <a:lnTo>
                    <a:pt x="260" y="435"/>
                  </a:lnTo>
                  <a:lnTo>
                    <a:pt x="265" y="428"/>
                  </a:lnTo>
                  <a:lnTo>
                    <a:pt x="259" y="429"/>
                  </a:lnTo>
                  <a:lnTo>
                    <a:pt x="243" y="440"/>
                  </a:lnTo>
                  <a:lnTo>
                    <a:pt x="238" y="435"/>
                  </a:lnTo>
                  <a:lnTo>
                    <a:pt x="233" y="431"/>
                  </a:lnTo>
                  <a:lnTo>
                    <a:pt x="229" y="429"/>
                  </a:lnTo>
                  <a:lnTo>
                    <a:pt x="222" y="425"/>
                  </a:lnTo>
                  <a:lnTo>
                    <a:pt x="222" y="415"/>
                  </a:lnTo>
                  <a:lnTo>
                    <a:pt x="228" y="403"/>
                  </a:lnTo>
                  <a:lnTo>
                    <a:pt x="230" y="395"/>
                  </a:lnTo>
                  <a:lnTo>
                    <a:pt x="229" y="388"/>
                  </a:lnTo>
                  <a:lnTo>
                    <a:pt x="220" y="386"/>
                  </a:lnTo>
                  <a:lnTo>
                    <a:pt x="228" y="378"/>
                  </a:lnTo>
                  <a:lnTo>
                    <a:pt x="231" y="367"/>
                  </a:lnTo>
                  <a:lnTo>
                    <a:pt x="220" y="377"/>
                  </a:lnTo>
                  <a:lnTo>
                    <a:pt x="210" y="378"/>
                  </a:lnTo>
                  <a:lnTo>
                    <a:pt x="220" y="371"/>
                  </a:lnTo>
                  <a:lnTo>
                    <a:pt x="227" y="362"/>
                  </a:lnTo>
                  <a:lnTo>
                    <a:pt x="234" y="355"/>
                  </a:lnTo>
                  <a:lnTo>
                    <a:pt x="240" y="344"/>
                  </a:lnTo>
                  <a:lnTo>
                    <a:pt x="224" y="356"/>
                  </a:lnTo>
                  <a:lnTo>
                    <a:pt x="216" y="361"/>
                  </a:lnTo>
                  <a:lnTo>
                    <a:pt x="206" y="373"/>
                  </a:lnTo>
                  <a:lnTo>
                    <a:pt x="201" y="365"/>
                  </a:lnTo>
                  <a:lnTo>
                    <a:pt x="206" y="357"/>
                  </a:lnTo>
                  <a:lnTo>
                    <a:pt x="205" y="346"/>
                  </a:lnTo>
                  <a:lnTo>
                    <a:pt x="202" y="340"/>
                  </a:lnTo>
                  <a:lnTo>
                    <a:pt x="206" y="337"/>
                  </a:lnTo>
                  <a:lnTo>
                    <a:pt x="198" y="327"/>
                  </a:lnTo>
                  <a:lnTo>
                    <a:pt x="190" y="326"/>
                  </a:lnTo>
                  <a:lnTo>
                    <a:pt x="185" y="317"/>
                  </a:lnTo>
                  <a:lnTo>
                    <a:pt x="166" y="317"/>
                  </a:lnTo>
                  <a:lnTo>
                    <a:pt x="150" y="321"/>
                  </a:lnTo>
                  <a:lnTo>
                    <a:pt x="136" y="324"/>
                  </a:lnTo>
                  <a:lnTo>
                    <a:pt x="127" y="32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7" name="Freeform 145">
              <a:extLst>
                <a:ext uri="{FF2B5EF4-FFF2-40B4-BE49-F238E27FC236}">
                  <a16:creationId xmlns:a16="http://schemas.microsoft.com/office/drawing/2014/main" id="{50DE9258-7853-5092-97A1-0F82A0179ED4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2313" y="2724150"/>
              <a:ext cx="38100" cy="88900"/>
            </a:xfrm>
            <a:custGeom>
              <a:avLst/>
              <a:gdLst>
                <a:gd name="T0" fmla="*/ 24 w 24"/>
                <a:gd name="T1" fmla="*/ 34 h 56"/>
                <a:gd name="T2" fmla="*/ 23 w 24"/>
                <a:gd name="T3" fmla="*/ 48 h 56"/>
                <a:gd name="T4" fmla="*/ 19 w 24"/>
                <a:gd name="T5" fmla="*/ 53 h 56"/>
                <a:gd name="T6" fmla="*/ 9 w 24"/>
                <a:gd name="T7" fmla="*/ 56 h 56"/>
                <a:gd name="T8" fmla="*/ 2 w 24"/>
                <a:gd name="T9" fmla="*/ 45 h 56"/>
                <a:gd name="T10" fmla="*/ 0 w 24"/>
                <a:gd name="T11" fmla="*/ 24 h 56"/>
                <a:gd name="T12" fmla="*/ 2 w 24"/>
                <a:gd name="T13" fmla="*/ 0 h 56"/>
                <a:gd name="T14" fmla="*/ 11 w 24"/>
                <a:gd name="T15" fmla="*/ 9 h 56"/>
                <a:gd name="T16" fmla="*/ 17 w 24"/>
                <a:gd name="T17" fmla="*/ 19 h 56"/>
                <a:gd name="T18" fmla="*/ 24 w 24"/>
                <a:gd name="T19" fmla="*/ 34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4" h="56">
                  <a:moveTo>
                    <a:pt x="24" y="34"/>
                  </a:moveTo>
                  <a:lnTo>
                    <a:pt x="23" y="48"/>
                  </a:lnTo>
                  <a:lnTo>
                    <a:pt x="19" y="53"/>
                  </a:lnTo>
                  <a:lnTo>
                    <a:pt x="9" y="56"/>
                  </a:lnTo>
                  <a:lnTo>
                    <a:pt x="2" y="45"/>
                  </a:lnTo>
                  <a:lnTo>
                    <a:pt x="0" y="24"/>
                  </a:lnTo>
                  <a:lnTo>
                    <a:pt x="2" y="0"/>
                  </a:lnTo>
                  <a:lnTo>
                    <a:pt x="11" y="9"/>
                  </a:lnTo>
                  <a:lnTo>
                    <a:pt x="17" y="19"/>
                  </a:lnTo>
                  <a:lnTo>
                    <a:pt x="24" y="3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8" name="Freeform 146">
              <a:extLst>
                <a:ext uri="{FF2B5EF4-FFF2-40B4-BE49-F238E27FC236}">
                  <a16:creationId xmlns:a16="http://schemas.microsoft.com/office/drawing/2014/main" id="{A9ABB3EF-7E3F-68D2-D342-D9042E1E034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559425" y="1679575"/>
              <a:ext cx="877888" cy="836613"/>
            </a:xfrm>
            <a:custGeom>
              <a:avLst/>
              <a:gdLst>
                <a:gd name="T0" fmla="*/ 457 w 553"/>
                <a:gd name="T1" fmla="*/ 503 h 527"/>
                <a:gd name="T2" fmla="*/ 474 w 553"/>
                <a:gd name="T3" fmla="*/ 511 h 527"/>
                <a:gd name="T4" fmla="*/ 48 w 553"/>
                <a:gd name="T5" fmla="*/ 183 h 527"/>
                <a:gd name="T6" fmla="*/ 54 w 553"/>
                <a:gd name="T7" fmla="*/ 145 h 527"/>
                <a:gd name="T8" fmla="*/ 67 w 553"/>
                <a:gd name="T9" fmla="*/ 102 h 527"/>
                <a:gd name="T10" fmla="*/ 87 w 553"/>
                <a:gd name="T11" fmla="*/ 98 h 527"/>
                <a:gd name="T12" fmla="*/ 130 w 553"/>
                <a:gd name="T13" fmla="*/ 137 h 527"/>
                <a:gd name="T14" fmla="*/ 180 w 553"/>
                <a:gd name="T15" fmla="*/ 154 h 527"/>
                <a:gd name="T16" fmla="*/ 216 w 553"/>
                <a:gd name="T17" fmla="*/ 174 h 527"/>
                <a:gd name="T18" fmla="*/ 279 w 553"/>
                <a:gd name="T19" fmla="*/ 182 h 527"/>
                <a:gd name="T20" fmla="*/ 317 w 553"/>
                <a:gd name="T21" fmla="*/ 171 h 527"/>
                <a:gd name="T22" fmla="*/ 346 w 553"/>
                <a:gd name="T23" fmla="*/ 149 h 527"/>
                <a:gd name="T24" fmla="*/ 341 w 553"/>
                <a:gd name="T25" fmla="*/ 130 h 527"/>
                <a:gd name="T26" fmla="*/ 369 w 553"/>
                <a:gd name="T27" fmla="*/ 107 h 527"/>
                <a:gd name="T28" fmla="*/ 391 w 553"/>
                <a:gd name="T29" fmla="*/ 95 h 527"/>
                <a:gd name="T30" fmla="*/ 351 w 553"/>
                <a:gd name="T31" fmla="*/ 86 h 527"/>
                <a:gd name="T32" fmla="*/ 335 w 553"/>
                <a:gd name="T33" fmla="*/ 58 h 527"/>
                <a:gd name="T34" fmla="*/ 348 w 553"/>
                <a:gd name="T35" fmla="*/ 29 h 527"/>
                <a:gd name="T36" fmla="*/ 337 w 553"/>
                <a:gd name="T37" fmla="*/ 6 h 527"/>
                <a:gd name="T38" fmla="*/ 383 w 553"/>
                <a:gd name="T39" fmla="*/ 8 h 527"/>
                <a:gd name="T40" fmla="*/ 432 w 553"/>
                <a:gd name="T41" fmla="*/ 49 h 527"/>
                <a:gd name="T42" fmla="*/ 496 w 553"/>
                <a:gd name="T43" fmla="*/ 72 h 527"/>
                <a:gd name="T44" fmla="*/ 516 w 553"/>
                <a:gd name="T45" fmla="*/ 78 h 527"/>
                <a:gd name="T46" fmla="*/ 512 w 553"/>
                <a:gd name="T47" fmla="*/ 114 h 527"/>
                <a:gd name="T48" fmla="*/ 534 w 553"/>
                <a:gd name="T49" fmla="*/ 151 h 527"/>
                <a:gd name="T50" fmla="*/ 520 w 553"/>
                <a:gd name="T51" fmla="*/ 168 h 527"/>
                <a:gd name="T52" fmla="*/ 498 w 553"/>
                <a:gd name="T53" fmla="*/ 183 h 527"/>
                <a:gd name="T54" fmla="*/ 473 w 553"/>
                <a:gd name="T55" fmla="*/ 212 h 527"/>
                <a:gd name="T56" fmla="*/ 462 w 553"/>
                <a:gd name="T57" fmla="*/ 181 h 527"/>
                <a:gd name="T58" fmla="*/ 441 w 553"/>
                <a:gd name="T59" fmla="*/ 210 h 527"/>
                <a:gd name="T60" fmla="*/ 463 w 553"/>
                <a:gd name="T61" fmla="*/ 235 h 527"/>
                <a:gd name="T62" fmla="*/ 498 w 553"/>
                <a:gd name="T63" fmla="*/ 232 h 527"/>
                <a:gd name="T64" fmla="*/ 484 w 553"/>
                <a:gd name="T65" fmla="*/ 261 h 527"/>
                <a:gd name="T66" fmla="*/ 522 w 553"/>
                <a:gd name="T67" fmla="*/ 307 h 527"/>
                <a:gd name="T68" fmla="*/ 539 w 553"/>
                <a:gd name="T69" fmla="*/ 341 h 527"/>
                <a:gd name="T70" fmla="*/ 547 w 553"/>
                <a:gd name="T71" fmla="*/ 372 h 527"/>
                <a:gd name="T72" fmla="*/ 529 w 553"/>
                <a:gd name="T73" fmla="*/ 442 h 527"/>
                <a:gd name="T74" fmla="*/ 496 w 553"/>
                <a:gd name="T75" fmla="*/ 460 h 527"/>
                <a:gd name="T76" fmla="*/ 469 w 553"/>
                <a:gd name="T77" fmla="*/ 495 h 527"/>
                <a:gd name="T78" fmla="*/ 444 w 553"/>
                <a:gd name="T79" fmla="*/ 475 h 527"/>
                <a:gd name="T80" fmla="*/ 419 w 553"/>
                <a:gd name="T81" fmla="*/ 460 h 527"/>
                <a:gd name="T82" fmla="*/ 384 w 553"/>
                <a:gd name="T83" fmla="*/ 463 h 527"/>
                <a:gd name="T84" fmla="*/ 372 w 553"/>
                <a:gd name="T85" fmla="*/ 486 h 527"/>
                <a:gd name="T86" fmla="*/ 355 w 553"/>
                <a:gd name="T87" fmla="*/ 482 h 527"/>
                <a:gd name="T88" fmla="*/ 333 w 553"/>
                <a:gd name="T89" fmla="*/ 459 h 527"/>
                <a:gd name="T90" fmla="*/ 320 w 553"/>
                <a:gd name="T91" fmla="*/ 418 h 527"/>
                <a:gd name="T92" fmla="*/ 302 w 553"/>
                <a:gd name="T93" fmla="*/ 383 h 527"/>
                <a:gd name="T94" fmla="*/ 278 w 553"/>
                <a:gd name="T95" fmla="*/ 367 h 527"/>
                <a:gd name="T96" fmla="*/ 246 w 553"/>
                <a:gd name="T97" fmla="*/ 392 h 527"/>
                <a:gd name="T98" fmla="*/ 218 w 553"/>
                <a:gd name="T99" fmla="*/ 387 h 527"/>
                <a:gd name="T100" fmla="*/ 199 w 553"/>
                <a:gd name="T101" fmla="*/ 395 h 527"/>
                <a:gd name="T102" fmla="*/ 154 w 553"/>
                <a:gd name="T103" fmla="*/ 383 h 527"/>
                <a:gd name="T104" fmla="*/ 119 w 553"/>
                <a:gd name="T105" fmla="*/ 361 h 527"/>
                <a:gd name="T106" fmla="*/ 78 w 553"/>
                <a:gd name="T107" fmla="*/ 331 h 527"/>
                <a:gd name="T108" fmla="*/ 76 w 553"/>
                <a:gd name="T109" fmla="*/ 305 h 527"/>
                <a:gd name="T110" fmla="*/ 26 w 553"/>
                <a:gd name="T111" fmla="*/ 268 h 527"/>
                <a:gd name="T112" fmla="*/ 10 w 553"/>
                <a:gd name="T113" fmla="*/ 247 h 527"/>
                <a:gd name="T114" fmla="*/ 0 w 553"/>
                <a:gd name="T115" fmla="*/ 230 h 527"/>
                <a:gd name="T116" fmla="*/ 24 w 553"/>
                <a:gd name="T117" fmla="*/ 211 h 527"/>
                <a:gd name="T118" fmla="*/ 51 w 553"/>
                <a:gd name="T119" fmla="*/ 191 h 5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53" h="527">
                  <a:moveTo>
                    <a:pt x="466" y="527"/>
                  </a:moveTo>
                  <a:lnTo>
                    <a:pt x="456" y="523"/>
                  </a:lnTo>
                  <a:lnTo>
                    <a:pt x="452" y="510"/>
                  </a:lnTo>
                  <a:lnTo>
                    <a:pt x="457" y="503"/>
                  </a:lnTo>
                  <a:lnTo>
                    <a:pt x="468" y="498"/>
                  </a:lnTo>
                  <a:lnTo>
                    <a:pt x="473" y="498"/>
                  </a:lnTo>
                  <a:lnTo>
                    <a:pt x="478" y="504"/>
                  </a:lnTo>
                  <a:lnTo>
                    <a:pt x="474" y="511"/>
                  </a:lnTo>
                  <a:lnTo>
                    <a:pt x="473" y="519"/>
                  </a:lnTo>
                  <a:lnTo>
                    <a:pt x="466" y="527"/>
                  </a:lnTo>
                  <a:close/>
                  <a:moveTo>
                    <a:pt x="51" y="191"/>
                  </a:moveTo>
                  <a:lnTo>
                    <a:pt x="48" y="183"/>
                  </a:lnTo>
                  <a:lnTo>
                    <a:pt x="53" y="179"/>
                  </a:lnTo>
                  <a:lnTo>
                    <a:pt x="34" y="155"/>
                  </a:lnTo>
                  <a:lnTo>
                    <a:pt x="51" y="148"/>
                  </a:lnTo>
                  <a:lnTo>
                    <a:pt x="54" y="145"/>
                  </a:lnTo>
                  <a:lnTo>
                    <a:pt x="50" y="118"/>
                  </a:lnTo>
                  <a:lnTo>
                    <a:pt x="71" y="123"/>
                  </a:lnTo>
                  <a:lnTo>
                    <a:pt x="73" y="115"/>
                  </a:lnTo>
                  <a:lnTo>
                    <a:pt x="67" y="102"/>
                  </a:lnTo>
                  <a:lnTo>
                    <a:pt x="74" y="100"/>
                  </a:lnTo>
                  <a:lnTo>
                    <a:pt x="76" y="90"/>
                  </a:lnTo>
                  <a:lnTo>
                    <a:pt x="79" y="89"/>
                  </a:lnTo>
                  <a:lnTo>
                    <a:pt x="87" y="98"/>
                  </a:lnTo>
                  <a:lnTo>
                    <a:pt x="98" y="105"/>
                  </a:lnTo>
                  <a:lnTo>
                    <a:pt x="114" y="109"/>
                  </a:lnTo>
                  <a:lnTo>
                    <a:pt x="127" y="120"/>
                  </a:lnTo>
                  <a:lnTo>
                    <a:pt x="130" y="137"/>
                  </a:lnTo>
                  <a:lnTo>
                    <a:pt x="137" y="143"/>
                  </a:lnTo>
                  <a:lnTo>
                    <a:pt x="150" y="145"/>
                  </a:lnTo>
                  <a:lnTo>
                    <a:pt x="163" y="146"/>
                  </a:lnTo>
                  <a:lnTo>
                    <a:pt x="180" y="154"/>
                  </a:lnTo>
                  <a:lnTo>
                    <a:pt x="185" y="155"/>
                  </a:lnTo>
                  <a:lnTo>
                    <a:pt x="196" y="168"/>
                  </a:lnTo>
                  <a:lnTo>
                    <a:pt x="206" y="176"/>
                  </a:lnTo>
                  <a:lnTo>
                    <a:pt x="216" y="174"/>
                  </a:lnTo>
                  <a:lnTo>
                    <a:pt x="238" y="177"/>
                  </a:lnTo>
                  <a:lnTo>
                    <a:pt x="249" y="173"/>
                  </a:lnTo>
                  <a:lnTo>
                    <a:pt x="260" y="174"/>
                  </a:lnTo>
                  <a:lnTo>
                    <a:pt x="279" y="182"/>
                  </a:lnTo>
                  <a:lnTo>
                    <a:pt x="291" y="181"/>
                  </a:lnTo>
                  <a:lnTo>
                    <a:pt x="297" y="185"/>
                  </a:lnTo>
                  <a:lnTo>
                    <a:pt x="304" y="177"/>
                  </a:lnTo>
                  <a:lnTo>
                    <a:pt x="317" y="171"/>
                  </a:lnTo>
                  <a:lnTo>
                    <a:pt x="331" y="169"/>
                  </a:lnTo>
                  <a:lnTo>
                    <a:pt x="339" y="163"/>
                  </a:lnTo>
                  <a:lnTo>
                    <a:pt x="342" y="155"/>
                  </a:lnTo>
                  <a:lnTo>
                    <a:pt x="346" y="149"/>
                  </a:lnTo>
                  <a:lnTo>
                    <a:pt x="341" y="145"/>
                  </a:lnTo>
                  <a:lnTo>
                    <a:pt x="336" y="139"/>
                  </a:lnTo>
                  <a:lnTo>
                    <a:pt x="336" y="129"/>
                  </a:lnTo>
                  <a:lnTo>
                    <a:pt x="341" y="130"/>
                  </a:lnTo>
                  <a:lnTo>
                    <a:pt x="352" y="133"/>
                  </a:lnTo>
                  <a:lnTo>
                    <a:pt x="357" y="124"/>
                  </a:lnTo>
                  <a:lnTo>
                    <a:pt x="368" y="117"/>
                  </a:lnTo>
                  <a:lnTo>
                    <a:pt x="369" y="107"/>
                  </a:lnTo>
                  <a:lnTo>
                    <a:pt x="372" y="102"/>
                  </a:lnTo>
                  <a:lnTo>
                    <a:pt x="384" y="100"/>
                  </a:lnTo>
                  <a:lnTo>
                    <a:pt x="392" y="101"/>
                  </a:lnTo>
                  <a:lnTo>
                    <a:pt x="391" y="95"/>
                  </a:lnTo>
                  <a:lnTo>
                    <a:pt x="375" y="86"/>
                  </a:lnTo>
                  <a:lnTo>
                    <a:pt x="364" y="82"/>
                  </a:lnTo>
                  <a:lnTo>
                    <a:pt x="362" y="89"/>
                  </a:lnTo>
                  <a:lnTo>
                    <a:pt x="351" y="86"/>
                  </a:lnTo>
                  <a:lnTo>
                    <a:pt x="348" y="89"/>
                  </a:lnTo>
                  <a:lnTo>
                    <a:pt x="341" y="83"/>
                  </a:lnTo>
                  <a:lnTo>
                    <a:pt x="338" y="69"/>
                  </a:lnTo>
                  <a:lnTo>
                    <a:pt x="335" y="58"/>
                  </a:lnTo>
                  <a:lnTo>
                    <a:pt x="349" y="62"/>
                  </a:lnTo>
                  <a:lnTo>
                    <a:pt x="356" y="51"/>
                  </a:lnTo>
                  <a:lnTo>
                    <a:pt x="351" y="46"/>
                  </a:lnTo>
                  <a:lnTo>
                    <a:pt x="348" y="29"/>
                  </a:lnTo>
                  <a:lnTo>
                    <a:pt x="349" y="25"/>
                  </a:lnTo>
                  <a:lnTo>
                    <a:pt x="342" y="17"/>
                  </a:lnTo>
                  <a:lnTo>
                    <a:pt x="336" y="14"/>
                  </a:lnTo>
                  <a:lnTo>
                    <a:pt x="337" y="6"/>
                  </a:lnTo>
                  <a:lnTo>
                    <a:pt x="346" y="3"/>
                  </a:lnTo>
                  <a:lnTo>
                    <a:pt x="357" y="0"/>
                  </a:lnTo>
                  <a:lnTo>
                    <a:pt x="372" y="4"/>
                  </a:lnTo>
                  <a:lnTo>
                    <a:pt x="383" y="8"/>
                  </a:lnTo>
                  <a:lnTo>
                    <a:pt x="401" y="21"/>
                  </a:lnTo>
                  <a:lnTo>
                    <a:pt x="408" y="27"/>
                  </a:lnTo>
                  <a:lnTo>
                    <a:pt x="418" y="36"/>
                  </a:lnTo>
                  <a:lnTo>
                    <a:pt x="432" y="49"/>
                  </a:lnTo>
                  <a:lnTo>
                    <a:pt x="450" y="51"/>
                  </a:lnTo>
                  <a:lnTo>
                    <a:pt x="469" y="60"/>
                  </a:lnTo>
                  <a:lnTo>
                    <a:pt x="482" y="73"/>
                  </a:lnTo>
                  <a:lnTo>
                    <a:pt x="496" y="72"/>
                  </a:lnTo>
                  <a:lnTo>
                    <a:pt x="499" y="64"/>
                  </a:lnTo>
                  <a:lnTo>
                    <a:pt x="510" y="59"/>
                  </a:lnTo>
                  <a:lnTo>
                    <a:pt x="515" y="72"/>
                  </a:lnTo>
                  <a:lnTo>
                    <a:pt x="516" y="78"/>
                  </a:lnTo>
                  <a:lnTo>
                    <a:pt x="525" y="94"/>
                  </a:lnTo>
                  <a:lnTo>
                    <a:pt x="529" y="108"/>
                  </a:lnTo>
                  <a:lnTo>
                    <a:pt x="516" y="107"/>
                  </a:lnTo>
                  <a:lnTo>
                    <a:pt x="512" y="114"/>
                  </a:lnTo>
                  <a:lnTo>
                    <a:pt x="523" y="126"/>
                  </a:lnTo>
                  <a:lnTo>
                    <a:pt x="534" y="143"/>
                  </a:lnTo>
                  <a:lnTo>
                    <a:pt x="529" y="144"/>
                  </a:lnTo>
                  <a:lnTo>
                    <a:pt x="534" y="151"/>
                  </a:lnTo>
                  <a:lnTo>
                    <a:pt x="522" y="144"/>
                  </a:lnTo>
                  <a:lnTo>
                    <a:pt x="524" y="152"/>
                  </a:lnTo>
                  <a:lnTo>
                    <a:pt x="514" y="160"/>
                  </a:lnTo>
                  <a:lnTo>
                    <a:pt x="520" y="168"/>
                  </a:lnTo>
                  <a:lnTo>
                    <a:pt x="511" y="168"/>
                  </a:lnTo>
                  <a:lnTo>
                    <a:pt x="504" y="163"/>
                  </a:lnTo>
                  <a:lnTo>
                    <a:pt x="504" y="174"/>
                  </a:lnTo>
                  <a:lnTo>
                    <a:pt x="498" y="183"/>
                  </a:lnTo>
                  <a:lnTo>
                    <a:pt x="496" y="194"/>
                  </a:lnTo>
                  <a:lnTo>
                    <a:pt x="484" y="199"/>
                  </a:lnTo>
                  <a:lnTo>
                    <a:pt x="482" y="207"/>
                  </a:lnTo>
                  <a:lnTo>
                    <a:pt x="473" y="212"/>
                  </a:lnTo>
                  <a:lnTo>
                    <a:pt x="474" y="204"/>
                  </a:lnTo>
                  <a:lnTo>
                    <a:pt x="470" y="199"/>
                  </a:lnTo>
                  <a:lnTo>
                    <a:pt x="471" y="189"/>
                  </a:lnTo>
                  <a:lnTo>
                    <a:pt x="462" y="181"/>
                  </a:lnTo>
                  <a:lnTo>
                    <a:pt x="457" y="188"/>
                  </a:lnTo>
                  <a:lnTo>
                    <a:pt x="451" y="199"/>
                  </a:lnTo>
                  <a:lnTo>
                    <a:pt x="451" y="209"/>
                  </a:lnTo>
                  <a:lnTo>
                    <a:pt x="441" y="210"/>
                  </a:lnTo>
                  <a:lnTo>
                    <a:pt x="440" y="217"/>
                  </a:lnTo>
                  <a:lnTo>
                    <a:pt x="450" y="226"/>
                  </a:lnTo>
                  <a:lnTo>
                    <a:pt x="460" y="228"/>
                  </a:lnTo>
                  <a:lnTo>
                    <a:pt x="463" y="235"/>
                  </a:lnTo>
                  <a:lnTo>
                    <a:pt x="473" y="238"/>
                  </a:lnTo>
                  <a:lnTo>
                    <a:pt x="479" y="227"/>
                  </a:lnTo>
                  <a:lnTo>
                    <a:pt x="491" y="232"/>
                  </a:lnTo>
                  <a:lnTo>
                    <a:pt x="498" y="232"/>
                  </a:lnTo>
                  <a:lnTo>
                    <a:pt x="503" y="239"/>
                  </a:lnTo>
                  <a:lnTo>
                    <a:pt x="491" y="245"/>
                  </a:lnTo>
                  <a:lnTo>
                    <a:pt x="491" y="253"/>
                  </a:lnTo>
                  <a:lnTo>
                    <a:pt x="484" y="261"/>
                  </a:lnTo>
                  <a:lnTo>
                    <a:pt x="484" y="272"/>
                  </a:lnTo>
                  <a:lnTo>
                    <a:pt x="499" y="279"/>
                  </a:lnTo>
                  <a:lnTo>
                    <a:pt x="510" y="293"/>
                  </a:lnTo>
                  <a:lnTo>
                    <a:pt x="522" y="307"/>
                  </a:lnTo>
                  <a:lnTo>
                    <a:pt x="534" y="318"/>
                  </a:lnTo>
                  <a:lnTo>
                    <a:pt x="538" y="329"/>
                  </a:lnTo>
                  <a:lnTo>
                    <a:pt x="534" y="333"/>
                  </a:lnTo>
                  <a:lnTo>
                    <a:pt x="539" y="341"/>
                  </a:lnTo>
                  <a:lnTo>
                    <a:pt x="548" y="345"/>
                  </a:lnTo>
                  <a:lnTo>
                    <a:pt x="550" y="357"/>
                  </a:lnTo>
                  <a:lnTo>
                    <a:pt x="553" y="369"/>
                  </a:lnTo>
                  <a:lnTo>
                    <a:pt x="547" y="372"/>
                  </a:lnTo>
                  <a:lnTo>
                    <a:pt x="546" y="388"/>
                  </a:lnTo>
                  <a:lnTo>
                    <a:pt x="544" y="408"/>
                  </a:lnTo>
                  <a:lnTo>
                    <a:pt x="541" y="427"/>
                  </a:lnTo>
                  <a:lnTo>
                    <a:pt x="529" y="442"/>
                  </a:lnTo>
                  <a:lnTo>
                    <a:pt x="518" y="455"/>
                  </a:lnTo>
                  <a:lnTo>
                    <a:pt x="507" y="457"/>
                  </a:lnTo>
                  <a:lnTo>
                    <a:pt x="502" y="464"/>
                  </a:lnTo>
                  <a:lnTo>
                    <a:pt x="496" y="460"/>
                  </a:lnTo>
                  <a:lnTo>
                    <a:pt x="493" y="467"/>
                  </a:lnTo>
                  <a:lnTo>
                    <a:pt x="480" y="476"/>
                  </a:lnTo>
                  <a:lnTo>
                    <a:pt x="469" y="478"/>
                  </a:lnTo>
                  <a:lnTo>
                    <a:pt x="469" y="495"/>
                  </a:lnTo>
                  <a:lnTo>
                    <a:pt x="463" y="496"/>
                  </a:lnTo>
                  <a:lnTo>
                    <a:pt x="457" y="485"/>
                  </a:lnTo>
                  <a:lnTo>
                    <a:pt x="459" y="479"/>
                  </a:lnTo>
                  <a:lnTo>
                    <a:pt x="444" y="475"/>
                  </a:lnTo>
                  <a:lnTo>
                    <a:pt x="438" y="477"/>
                  </a:lnTo>
                  <a:lnTo>
                    <a:pt x="426" y="474"/>
                  </a:lnTo>
                  <a:lnTo>
                    <a:pt x="419" y="468"/>
                  </a:lnTo>
                  <a:lnTo>
                    <a:pt x="419" y="460"/>
                  </a:lnTo>
                  <a:lnTo>
                    <a:pt x="408" y="457"/>
                  </a:lnTo>
                  <a:lnTo>
                    <a:pt x="402" y="452"/>
                  </a:lnTo>
                  <a:lnTo>
                    <a:pt x="394" y="461"/>
                  </a:lnTo>
                  <a:lnTo>
                    <a:pt x="384" y="463"/>
                  </a:lnTo>
                  <a:lnTo>
                    <a:pt x="377" y="463"/>
                  </a:lnTo>
                  <a:lnTo>
                    <a:pt x="371" y="467"/>
                  </a:lnTo>
                  <a:lnTo>
                    <a:pt x="366" y="470"/>
                  </a:lnTo>
                  <a:lnTo>
                    <a:pt x="372" y="486"/>
                  </a:lnTo>
                  <a:lnTo>
                    <a:pt x="366" y="486"/>
                  </a:lnTo>
                  <a:lnTo>
                    <a:pt x="364" y="483"/>
                  </a:lnTo>
                  <a:lnTo>
                    <a:pt x="362" y="476"/>
                  </a:lnTo>
                  <a:lnTo>
                    <a:pt x="355" y="482"/>
                  </a:lnTo>
                  <a:lnTo>
                    <a:pt x="350" y="478"/>
                  </a:lnTo>
                  <a:lnTo>
                    <a:pt x="340" y="473"/>
                  </a:lnTo>
                  <a:lnTo>
                    <a:pt x="340" y="461"/>
                  </a:lnTo>
                  <a:lnTo>
                    <a:pt x="333" y="459"/>
                  </a:lnTo>
                  <a:lnTo>
                    <a:pt x="327" y="445"/>
                  </a:lnTo>
                  <a:lnTo>
                    <a:pt x="316" y="448"/>
                  </a:lnTo>
                  <a:lnTo>
                    <a:pt x="313" y="431"/>
                  </a:lnTo>
                  <a:lnTo>
                    <a:pt x="320" y="418"/>
                  </a:lnTo>
                  <a:lnTo>
                    <a:pt x="317" y="406"/>
                  </a:lnTo>
                  <a:lnTo>
                    <a:pt x="313" y="395"/>
                  </a:lnTo>
                  <a:lnTo>
                    <a:pt x="307" y="391"/>
                  </a:lnTo>
                  <a:lnTo>
                    <a:pt x="302" y="383"/>
                  </a:lnTo>
                  <a:lnTo>
                    <a:pt x="296" y="384"/>
                  </a:lnTo>
                  <a:lnTo>
                    <a:pt x="284" y="383"/>
                  </a:lnTo>
                  <a:lnTo>
                    <a:pt x="285" y="376"/>
                  </a:lnTo>
                  <a:lnTo>
                    <a:pt x="278" y="367"/>
                  </a:lnTo>
                  <a:lnTo>
                    <a:pt x="272" y="374"/>
                  </a:lnTo>
                  <a:lnTo>
                    <a:pt x="262" y="370"/>
                  </a:lnTo>
                  <a:lnTo>
                    <a:pt x="252" y="380"/>
                  </a:lnTo>
                  <a:lnTo>
                    <a:pt x="246" y="392"/>
                  </a:lnTo>
                  <a:lnTo>
                    <a:pt x="238" y="394"/>
                  </a:lnTo>
                  <a:lnTo>
                    <a:pt x="232" y="390"/>
                  </a:lnTo>
                  <a:lnTo>
                    <a:pt x="227" y="390"/>
                  </a:lnTo>
                  <a:lnTo>
                    <a:pt x="218" y="387"/>
                  </a:lnTo>
                  <a:lnTo>
                    <a:pt x="213" y="391"/>
                  </a:lnTo>
                  <a:lnTo>
                    <a:pt x="208" y="402"/>
                  </a:lnTo>
                  <a:lnTo>
                    <a:pt x="205" y="391"/>
                  </a:lnTo>
                  <a:lnTo>
                    <a:pt x="199" y="395"/>
                  </a:lnTo>
                  <a:lnTo>
                    <a:pt x="186" y="394"/>
                  </a:lnTo>
                  <a:lnTo>
                    <a:pt x="174" y="391"/>
                  </a:lnTo>
                  <a:lnTo>
                    <a:pt x="163" y="385"/>
                  </a:lnTo>
                  <a:lnTo>
                    <a:pt x="154" y="383"/>
                  </a:lnTo>
                  <a:lnTo>
                    <a:pt x="149" y="376"/>
                  </a:lnTo>
                  <a:lnTo>
                    <a:pt x="142" y="374"/>
                  </a:lnTo>
                  <a:lnTo>
                    <a:pt x="129" y="365"/>
                  </a:lnTo>
                  <a:lnTo>
                    <a:pt x="119" y="361"/>
                  </a:lnTo>
                  <a:lnTo>
                    <a:pt x="116" y="365"/>
                  </a:lnTo>
                  <a:lnTo>
                    <a:pt x="99" y="355"/>
                  </a:lnTo>
                  <a:lnTo>
                    <a:pt x="86" y="346"/>
                  </a:lnTo>
                  <a:lnTo>
                    <a:pt x="78" y="331"/>
                  </a:lnTo>
                  <a:lnTo>
                    <a:pt x="87" y="332"/>
                  </a:lnTo>
                  <a:lnTo>
                    <a:pt x="85" y="325"/>
                  </a:lnTo>
                  <a:lnTo>
                    <a:pt x="78" y="318"/>
                  </a:lnTo>
                  <a:lnTo>
                    <a:pt x="76" y="305"/>
                  </a:lnTo>
                  <a:lnTo>
                    <a:pt x="61" y="290"/>
                  </a:lnTo>
                  <a:lnTo>
                    <a:pt x="42" y="285"/>
                  </a:lnTo>
                  <a:lnTo>
                    <a:pt x="35" y="275"/>
                  </a:lnTo>
                  <a:lnTo>
                    <a:pt x="26" y="268"/>
                  </a:lnTo>
                  <a:lnTo>
                    <a:pt x="22" y="264"/>
                  </a:lnTo>
                  <a:lnTo>
                    <a:pt x="19" y="256"/>
                  </a:lnTo>
                  <a:lnTo>
                    <a:pt x="18" y="250"/>
                  </a:lnTo>
                  <a:lnTo>
                    <a:pt x="10" y="247"/>
                  </a:lnTo>
                  <a:lnTo>
                    <a:pt x="8" y="248"/>
                  </a:lnTo>
                  <a:lnTo>
                    <a:pt x="0" y="236"/>
                  </a:lnTo>
                  <a:lnTo>
                    <a:pt x="2" y="233"/>
                  </a:lnTo>
                  <a:lnTo>
                    <a:pt x="0" y="230"/>
                  </a:lnTo>
                  <a:lnTo>
                    <a:pt x="7" y="222"/>
                  </a:lnTo>
                  <a:lnTo>
                    <a:pt x="13" y="220"/>
                  </a:lnTo>
                  <a:lnTo>
                    <a:pt x="24" y="221"/>
                  </a:lnTo>
                  <a:lnTo>
                    <a:pt x="24" y="211"/>
                  </a:lnTo>
                  <a:lnTo>
                    <a:pt x="37" y="209"/>
                  </a:lnTo>
                  <a:lnTo>
                    <a:pt x="39" y="203"/>
                  </a:lnTo>
                  <a:lnTo>
                    <a:pt x="51" y="194"/>
                  </a:lnTo>
                  <a:lnTo>
                    <a:pt x="51" y="19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9" name="Freeform 147">
              <a:extLst>
                <a:ext uri="{FF2B5EF4-FFF2-40B4-BE49-F238E27FC236}">
                  <a16:creationId xmlns:a16="http://schemas.microsoft.com/office/drawing/2014/main" id="{7CFF729B-6670-8BC9-6544-010EE690ABEE}"/>
                </a:ext>
              </a:extLst>
            </p:cNvPr>
            <p:cNvSpPr>
              <a:spLocks/>
            </p:cNvSpPr>
            <p:nvPr/>
          </p:nvSpPr>
          <p:spPr bwMode="auto">
            <a:xfrm>
              <a:off x="6448425" y="2336800"/>
              <a:ext cx="25400" cy="80963"/>
            </a:xfrm>
            <a:custGeom>
              <a:avLst/>
              <a:gdLst>
                <a:gd name="T0" fmla="*/ 15 w 16"/>
                <a:gd name="T1" fmla="*/ 14 h 51"/>
                <a:gd name="T2" fmla="*/ 16 w 16"/>
                <a:gd name="T3" fmla="*/ 38 h 51"/>
                <a:gd name="T4" fmla="*/ 15 w 16"/>
                <a:gd name="T5" fmla="*/ 51 h 51"/>
                <a:gd name="T6" fmla="*/ 5 w 16"/>
                <a:gd name="T7" fmla="*/ 38 h 51"/>
                <a:gd name="T8" fmla="*/ 0 w 16"/>
                <a:gd name="T9" fmla="*/ 27 h 51"/>
                <a:gd name="T10" fmla="*/ 1 w 16"/>
                <a:gd name="T11" fmla="*/ 12 h 51"/>
                <a:gd name="T12" fmla="*/ 7 w 16"/>
                <a:gd name="T13" fmla="*/ 0 h 51"/>
                <a:gd name="T14" fmla="*/ 14 w 16"/>
                <a:gd name="T15" fmla="*/ 4 h 51"/>
                <a:gd name="T16" fmla="*/ 15 w 16"/>
                <a:gd name="T17" fmla="*/ 14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6" h="51">
                  <a:moveTo>
                    <a:pt x="15" y="14"/>
                  </a:moveTo>
                  <a:lnTo>
                    <a:pt x="16" y="38"/>
                  </a:lnTo>
                  <a:lnTo>
                    <a:pt x="15" y="51"/>
                  </a:lnTo>
                  <a:lnTo>
                    <a:pt x="5" y="38"/>
                  </a:lnTo>
                  <a:lnTo>
                    <a:pt x="0" y="27"/>
                  </a:lnTo>
                  <a:lnTo>
                    <a:pt x="1" y="12"/>
                  </a:lnTo>
                  <a:lnTo>
                    <a:pt x="7" y="0"/>
                  </a:lnTo>
                  <a:lnTo>
                    <a:pt x="14" y="4"/>
                  </a:lnTo>
                  <a:lnTo>
                    <a:pt x="15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0" name="Freeform 148">
              <a:extLst>
                <a:ext uri="{FF2B5EF4-FFF2-40B4-BE49-F238E27FC236}">
                  <a16:creationId xmlns:a16="http://schemas.microsoft.com/office/drawing/2014/main" id="{05BEDC0B-BD90-8909-8A01-81147CC5520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76750" y="1911350"/>
              <a:ext cx="192088" cy="230188"/>
            </a:xfrm>
            <a:custGeom>
              <a:avLst/>
              <a:gdLst>
                <a:gd name="T0" fmla="*/ 41 w 121"/>
                <a:gd name="T1" fmla="*/ 4 h 145"/>
                <a:gd name="T2" fmla="*/ 51 w 121"/>
                <a:gd name="T3" fmla="*/ 0 h 145"/>
                <a:gd name="T4" fmla="*/ 68 w 121"/>
                <a:gd name="T5" fmla="*/ 8 h 145"/>
                <a:gd name="T6" fmla="*/ 69 w 121"/>
                <a:gd name="T7" fmla="*/ 21 h 145"/>
                <a:gd name="T8" fmla="*/ 54 w 121"/>
                <a:gd name="T9" fmla="*/ 23 h 145"/>
                <a:gd name="T10" fmla="*/ 54 w 121"/>
                <a:gd name="T11" fmla="*/ 35 h 145"/>
                <a:gd name="T12" fmla="*/ 68 w 121"/>
                <a:gd name="T13" fmla="*/ 48 h 145"/>
                <a:gd name="T14" fmla="*/ 85 w 121"/>
                <a:gd name="T15" fmla="*/ 71 h 145"/>
                <a:gd name="T16" fmla="*/ 96 w 121"/>
                <a:gd name="T17" fmla="*/ 74 h 145"/>
                <a:gd name="T18" fmla="*/ 102 w 121"/>
                <a:gd name="T19" fmla="*/ 81 h 145"/>
                <a:gd name="T20" fmla="*/ 120 w 121"/>
                <a:gd name="T21" fmla="*/ 92 h 145"/>
                <a:gd name="T22" fmla="*/ 120 w 121"/>
                <a:gd name="T23" fmla="*/ 101 h 145"/>
                <a:gd name="T24" fmla="*/ 105 w 121"/>
                <a:gd name="T25" fmla="*/ 91 h 145"/>
                <a:gd name="T26" fmla="*/ 109 w 121"/>
                <a:gd name="T27" fmla="*/ 106 h 145"/>
                <a:gd name="T28" fmla="*/ 103 w 121"/>
                <a:gd name="T29" fmla="*/ 114 h 145"/>
                <a:gd name="T30" fmla="*/ 95 w 121"/>
                <a:gd name="T31" fmla="*/ 128 h 145"/>
                <a:gd name="T32" fmla="*/ 96 w 121"/>
                <a:gd name="T33" fmla="*/ 115 h 145"/>
                <a:gd name="T34" fmla="*/ 94 w 121"/>
                <a:gd name="T35" fmla="*/ 104 h 145"/>
                <a:gd name="T36" fmla="*/ 86 w 121"/>
                <a:gd name="T37" fmla="*/ 96 h 145"/>
                <a:gd name="T38" fmla="*/ 76 w 121"/>
                <a:gd name="T39" fmla="*/ 88 h 145"/>
                <a:gd name="T40" fmla="*/ 63 w 121"/>
                <a:gd name="T41" fmla="*/ 81 h 145"/>
                <a:gd name="T42" fmla="*/ 45 w 121"/>
                <a:gd name="T43" fmla="*/ 66 h 145"/>
                <a:gd name="T44" fmla="*/ 34 w 121"/>
                <a:gd name="T45" fmla="*/ 44 h 145"/>
                <a:gd name="T46" fmla="*/ 21 w 121"/>
                <a:gd name="T47" fmla="*/ 37 h 145"/>
                <a:gd name="T48" fmla="*/ 11 w 121"/>
                <a:gd name="T49" fmla="*/ 46 h 145"/>
                <a:gd name="T50" fmla="*/ 8 w 121"/>
                <a:gd name="T51" fmla="*/ 42 h 145"/>
                <a:gd name="T52" fmla="*/ 0 w 121"/>
                <a:gd name="T53" fmla="*/ 28 h 145"/>
                <a:gd name="T54" fmla="*/ 0 w 121"/>
                <a:gd name="T55" fmla="*/ 20 h 145"/>
                <a:gd name="T56" fmla="*/ 4 w 121"/>
                <a:gd name="T57" fmla="*/ 19 h 145"/>
                <a:gd name="T58" fmla="*/ 14 w 121"/>
                <a:gd name="T59" fmla="*/ 13 h 145"/>
                <a:gd name="T60" fmla="*/ 21 w 121"/>
                <a:gd name="T61" fmla="*/ 14 h 145"/>
                <a:gd name="T62" fmla="*/ 30 w 121"/>
                <a:gd name="T63" fmla="*/ 11 h 145"/>
                <a:gd name="T64" fmla="*/ 34 w 121"/>
                <a:gd name="T65" fmla="*/ 3 h 145"/>
                <a:gd name="T66" fmla="*/ 92 w 121"/>
                <a:gd name="T67" fmla="*/ 123 h 145"/>
                <a:gd name="T68" fmla="*/ 91 w 121"/>
                <a:gd name="T69" fmla="*/ 139 h 145"/>
                <a:gd name="T70" fmla="*/ 81 w 121"/>
                <a:gd name="T71" fmla="*/ 141 h 145"/>
                <a:gd name="T72" fmla="*/ 62 w 121"/>
                <a:gd name="T73" fmla="*/ 132 h 145"/>
                <a:gd name="T74" fmla="*/ 75 w 121"/>
                <a:gd name="T75" fmla="*/ 125 h 145"/>
                <a:gd name="T76" fmla="*/ 21 w 121"/>
                <a:gd name="T77" fmla="*/ 87 h 145"/>
                <a:gd name="T78" fmla="*/ 32 w 121"/>
                <a:gd name="T79" fmla="*/ 91 h 145"/>
                <a:gd name="T80" fmla="*/ 28 w 121"/>
                <a:gd name="T81" fmla="*/ 109 h 145"/>
                <a:gd name="T82" fmla="*/ 19 w 121"/>
                <a:gd name="T83" fmla="*/ 110 h 145"/>
                <a:gd name="T84" fmla="*/ 15 w 121"/>
                <a:gd name="T85" fmla="*/ 86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21" h="145">
                  <a:moveTo>
                    <a:pt x="34" y="3"/>
                  </a:moveTo>
                  <a:lnTo>
                    <a:pt x="41" y="4"/>
                  </a:lnTo>
                  <a:lnTo>
                    <a:pt x="42" y="2"/>
                  </a:lnTo>
                  <a:lnTo>
                    <a:pt x="51" y="0"/>
                  </a:lnTo>
                  <a:lnTo>
                    <a:pt x="54" y="4"/>
                  </a:lnTo>
                  <a:lnTo>
                    <a:pt x="68" y="8"/>
                  </a:lnTo>
                  <a:lnTo>
                    <a:pt x="67" y="14"/>
                  </a:lnTo>
                  <a:lnTo>
                    <a:pt x="69" y="21"/>
                  </a:lnTo>
                  <a:lnTo>
                    <a:pt x="62" y="19"/>
                  </a:lnTo>
                  <a:lnTo>
                    <a:pt x="54" y="23"/>
                  </a:lnTo>
                  <a:lnTo>
                    <a:pt x="55" y="31"/>
                  </a:lnTo>
                  <a:lnTo>
                    <a:pt x="54" y="35"/>
                  </a:lnTo>
                  <a:lnTo>
                    <a:pt x="57" y="42"/>
                  </a:lnTo>
                  <a:lnTo>
                    <a:pt x="68" y="48"/>
                  </a:lnTo>
                  <a:lnTo>
                    <a:pt x="74" y="60"/>
                  </a:lnTo>
                  <a:lnTo>
                    <a:pt x="85" y="71"/>
                  </a:lnTo>
                  <a:lnTo>
                    <a:pt x="94" y="71"/>
                  </a:lnTo>
                  <a:lnTo>
                    <a:pt x="96" y="74"/>
                  </a:lnTo>
                  <a:lnTo>
                    <a:pt x="94" y="77"/>
                  </a:lnTo>
                  <a:lnTo>
                    <a:pt x="102" y="81"/>
                  </a:lnTo>
                  <a:lnTo>
                    <a:pt x="110" y="86"/>
                  </a:lnTo>
                  <a:lnTo>
                    <a:pt x="120" y="92"/>
                  </a:lnTo>
                  <a:lnTo>
                    <a:pt x="121" y="96"/>
                  </a:lnTo>
                  <a:lnTo>
                    <a:pt x="120" y="101"/>
                  </a:lnTo>
                  <a:lnTo>
                    <a:pt x="113" y="95"/>
                  </a:lnTo>
                  <a:lnTo>
                    <a:pt x="105" y="91"/>
                  </a:lnTo>
                  <a:lnTo>
                    <a:pt x="100" y="101"/>
                  </a:lnTo>
                  <a:lnTo>
                    <a:pt x="109" y="106"/>
                  </a:lnTo>
                  <a:lnTo>
                    <a:pt x="108" y="113"/>
                  </a:lnTo>
                  <a:lnTo>
                    <a:pt x="103" y="114"/>
                  </a:lnTo>
                  <a:lnTo>
                    <a:pt x="99" y="126"/>
                  </a:lnTo>
                  <a:lnTo>
                    <a:pt x="95" y="128"/>
                  </a:lnTo>
                  <a:lnTo>
                    <a:pt x="95" y="123"/>
                  </a:lnTo>
                  <a:lnTo>
                    <a:pt x="96" y="115"/>
                  </a:lnTo>
                  <a:lnTo>
                    <a:pt x="98" y="112"/>
                  </a:lnTo>
                  <a:lnTo>
                    <a:pt x="94" y="104"/>
                  </a:lnTo>
                  <a:lnTo>
                    <a:pt x="90" y="98"/>
                  </a:lnTo>
                  <a:lnTo>
                    <a:pt x="86" y="96"/>
                  </a:lnTo>
                  <a:lnTo>
                    <a:pt x="83" y="90"/>
                  </a:lnTo>
                  <a:lnTo>
                    <a:pt x="76" y="88"/>
                  </a:lnTo>
                  <a:lnTo>
                    <a:pt x="70" y="81"/>
                  </a:lnTo>
                  <a:lnTo>
                    <a:pt x="63" y="81"/>
                  </a:lnTo>
                  <a:lnTo>
                    <a:pt x="55" y="75"/>
                  </a:lnTo>
                  <a:lnTo>
                    <a:pt x="45" y="66"/>
                  </a:lnTo>
                  <a:lnTo>
                    <a:pt x="39" y="58"/>
                  </a:lnTo>
                  <a:lnTo>
                    <a:pt x="34" y="44"/>
                  </a:lnTo>
                  <a:lnTo>
                    <a:pt x="30" y="43"/>
                  </a:lnTo>
                  <a:lnTo>
                    <a:pt x="21" y="37"/>
                  </a:lnTo>
                  <a:lnTo>
                    <a:pt x="17" y="39"/>
                  </a:lnTo>
                  <a:lnTo>
                    <a:pt x="11" y="46"/>
                  </a:lnTo>
                  <a:lnTo>
                    <a:pt x="7" y="47"/>
                  </a:lnTo>
                  <a:lnTo>
                    <a:pt x="8" y="42"/>
                  </a:lnTo>
                  <a:lnTo>
                    <a:pt x="2" y="39"/>
                  </a:lnTo>
                  <a:lnTo>
                    <a:pt x="0" y="28"/>
                  </a:lnTo>
                  <a:lnTo>
                    <a:pt x="3" y="24"/>
                  </a:lnTo>
                  <a:lnTo>
                    <a:pt x="0" y="20"/>
                  </a:lnTo>
                  <a:lnTo>
                    <a:pt x="0" y="15"/>
                  </a:lnTo>
                  <a:lnTo>
                    <a:pt x="4" y="19"/>
                  </a:lnTo>
                  <a:lnTo>
                    <a:pt x="9" y="17"/>
                  </a:lnTo>
                  <a:lnTo>
                    <a:pt x="14" y="13"/>
                  </a:lnTo>
                  <a:lnTo>
                    <a:pt x="17" y="15"/>
                  </a:lnTo>
                  <a:lnTo>
                    <a:pt x="21" y="14"/>
                  </a:lnTo>
                  <a:lnTo>
                    <a:pt x="22" y="9"/>
                  </a:lnTo>
                  <a:lnTo>
                    <a:pt x="30" y="11"/>
                  </a:lnTo>
                  <a:lnTo>
                    <a:pt x="34" y="9"/>
                  </a:lnTo>
                  <a:lnTo>
                    <a:pt x="34" y="3"/>
                  </a:lnTo>
                  <a:close/>
                  <a:moveTo>
                    <a:pt x="85" y="124"/>
                  </a:moveTo>
                  <a:lnTo>
                    <a:pt x="92" y="123"/>
                  </a:lnTo>
                  <a:lnTo>
                    <a:pt x="89" y="134"/>
                  </a:lnTo>
                  <a:lnTo>
                    <a:pt x="91" y="139"/>
                  </a:lnTo>
                  <a:lnTo>
                    <a:pt x="90" y="145"/>
                  </a:lnTo>
                  <a:lnTo>
                    <a:pt x="81" y="141"/>
                  </a:lnTo>
                  <a:lnTo>
                    <a:pt x="76" y="139"/>
                  </a:lnTo>
                  <a:lnTo>
                    <a:pt x="62" y="132"/>
                  </a:lnTo>
                  <a:lnTo>
                    <a:pt x="63" y="124"/>
                  </a:lnTo>
                  <a:lnTo>
                    <a:pt x="75" y="125"/>
                  </a:lnTo>
                  <a:lnTo>
                    <a:pt x="85" y="124"/>
                  </a:lnTo>
                  <a:close/>
                  <a:moveTo>
                    <a:pt x="21" y="87"/>
                  </a:moveTo>
                  <a:lnTo>
                    <a:pt x="26" y="81"/>
                  </a:lnTo>
                  <a:lnTo>
                    <a:pt x="32" y="91"/>
                  </a:lnTo>
                  <a:lnTo>
                    <a:pt x="32" y="110"/>
                  </a:lnTo>
                  <a:lnTo>
                    <a:pt x="28" y="109"/>
                  </a:lnTo>
                  <a:lnTo>
                    <a:pt x="23" y="114"/>
                  </a:lnTo>
                  <a:lnTo>
                    <a:pt x="19" y="110"/>
                  </a:lnTo>
                  <a:lnTo>
                    <a:pt x="18" y="93"/>
                  </a:lnTo>
                  <a:lnTo>
                    <a:pt x="15" y="86"/>
                  </a:lnTo>
                  <a:lnTo>
                    <a:pt x="21" y="8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1" name="Freeform 149">
              <a:extLst>
                <a:ext uri="{FF2B5EF4-FFF2-40B4-BE49-F238E27FC236}">
                  <a16:creationId xmlns:a16="http://schemas.microsoft.com/office/drawing/2014/main" id="{DA673FD4-C33D-1937-A38D-C9C922D626C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86275" y="1676400"/>
              <a:ext cx="65088" cy="65088"/>
            </a:xfrm>
            <a:custGeom>
              <a:avLst/>
              <a:gdLst>
                <a:gd name="T0" fmla="*/ 17 w 41"/>
                <a:gd name="T1" fmla="*/ 38 h 41"/>
                <a:gd name="T2" fmla="*/ 11 w 41"/>
                <a:gd name="T3" fmla="*/ 40 h 41"/>
                <a:gd name="T4" fmla="*/ 4 w 41"/>
                <a:gd name="T5" fmla="*/ 39 h 41"/>
                <a:gd name="T6" fmla="*/ 0 w 41"/>
                <a:gd name="T7" fmla="*/ 31 h 41"/>
                <a:gd name="T8" fmla="*/ 0 w 41"/>
                <a:gd name="T9" fmla="*/ 17 h 41"/>
                <a:gd name="T10" fmla="*/ 1 w 41"/>
                <a:gd name="T11" fmla="*/ 12 h 41"/>
                <a:gd name="T12" fmla="*/ 3 w 41"/>
                <a:gd name="T13" fmla="*/ 9 h 41"/>
                <a:gd name="T14" fmla="*/ 11 w 41"/>
                <a:gd name="T15" fmla="*/ 8 h 41"/>
                <a:gd name="T16" fmla="*/ 14 w 41"/>
                <a:gd name="T17" fmla="*/ 4 h 41"/>
                <a:gd name="T18" fmla="*/ 20 w 41"/>
                <a:gd name="T19" fmla="*/ 0 h 41"/>
                <a:gd name="T20" fmla="*/ 20 w 41"/>
                <a:gd name="T21" fmla="*/ 7 h 41"/>
                <a:gd name="T22" fmla="*/ 18 w 41"/>
                <a:gd name="T23" fmla="*/ 11 h 41"/>
                <a:gd name="T24" fmla="*/ 19 w 41"/>
                <a:gd name="T25" fmla="*/ 16 h 41"/>
                <a:gd name="T26" fmla="*/ 25 w 41"/>
                <a:gd name="T27" fmla="*/ 18 h 41"/>
                <a:gd name="T28" fmla="*/ 23 w 41"/>
                <a:gd name="T29" fmla="*/ 23 h 41"/>
                <a:gd name="T30" fmla="*/ 20 w 41"/>
                <a:gd name="T31" fmla="*/ 21 h 41"/>
                <a:gd name="T32" fmla="*/ 14 w 41"/>
                <a:gd name="T33" fmla="*/ 31 h 41"/>
                <a:gd name="T34" fmla="*/ 17 w 41"/>
                <a:gd name="T35" fmla="*/ 38 h 41"/>
                <a:gd name="T36" fmla="*/ 38 w 41"/>
                <a:gd name="T37" fmla="*/ 22 h 41"/>
                <a:gd name="T38" fmla="*/ 41 w 41"/>
                <a:gd name="T39" fmla="*/ 29 h 41"/>
                <a:gd name="T40" fmla="*/ 37 w 41"/>
                <a:gd name="T41" fmla="*/ 41 h 41"/>
                <a:gd name="T42" fmla="*/ 27 w 41"/>
                <a:gd name="T43" fmla="*/ 33 h 41"/>
                <a:gd name="T44" fmla="*/ 25 w 41"/>
                <a:gd name="T45" fmla="*/ 27 h 41"/>
                <a:gd name="T46" fmla="*/ 38 w 41"/>
                <a:gd name="T47" fmla="*/ 22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41" h="41">
                  <a:moveTo>
                    <a:pt x="17" y="38"/>
                  </a:moveTo>
                  <a:lnTo>
                    <a:pt x="11" y="40"/>
                  </a:lnTo>
                  <a:lnTo>
                    <a:pt x="4" y="39"/>
                  </a:lnTo>
                  <a:lnTo>
                    <a:pt x="0" y="31"/>
                  </a:lnTo>
                  <a:lnTo>
                    <a:pt x="0" y="17"/>
                  </a:lnTo>
                  <a:lnTo>
                    <a:pt x="1" y="12"/>
                  </a:lnTo>
                  <a:lnTo>
                    <a:pt x="3" y="9"/>
                  </a:lnTo>
                  <a:lnTo>
                    <a:pt x="11" y="8"/>
                  </a:lnTo>
                  <a:lnTo>
                    <a:pt x="14" y="4"/>
                  </a:lnTo>
                  <a:lnTo>
                    <a:pt x="20" y="0"/>
                  </a:lnTo>
                  <a:lnTo>
                    <a:pt x="20" y="7"/>
                  </a:lnTo>
                  <a:lnTo>
                    <a:pt x="18" y="11"/>
                  </a:lnTo>
                  <a:lnTo>
                    <a:pt x="19" y="16"/>
                  </a:lnTo>
                  <a:lnTo>
                    <a:pt x="25" y="18"/>
                  </a:lnTo>
                  <a:lnTo>
                    <a:pt x="23" y="23"/>
                  </a:lnTo>
                  <a:lnTo>
                    <a:pt x="20" y="21"/>
                  </a:lnTo>
                  <a:lnTo>
                    <a:pt x="14" y="31"/>
                  </a:lnTo>
                  <a:lnTo>
                    <a:pt x="17" y="38"/>
                  </a:lnTo>
                  <a:close/>
                  <a:moveTo>
                    <a:pt x="38" y="22"/>
                  </a:moveTo>
                  <a:lnTo>
                    <a:pt x="41" y="29"/>
                  </a:lnTo>
                  <a:lnTo>
                    <a:pt x="37" y="41"/>
                  </a:lnTo>
                  <a:lnTo>
                    <a:pt x="27" y="33"/>
                  </a:lnTo>
                  <a:lnTo>
                    <a:pt x="25" y="27"/>
                  </a:lnTo>
                  <a:lnTo>
                    <a:pt x="38" y="2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2" name="Freeform 150">
              <a:extLst>
                <a:ext uri="{FF2B5EF4-FFF2-40B4-BE49-F238E27FC236}">
                  <a16:creationId xmlns:a16="http://schemas.microsoft.com/office/drawing/2014/main" id="{F579F828-D489-FEEC-A278-94174E0BD20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260850" y="1657350"/>
              <a:ext cx="133350" cy="190500"/>
            </a:xfrm>
            <a:custGeom>
              <a:avLst/>
              <a:gdLst>
                <a:gd name="T0" fmla="*/ 12 w 84"/>
                <a:gd name="T1" fmla="*/ 66 h 120"/>
                <a:gd name="T2" fmla="*/ 5 w 84"/>
                <a:gd name="T3" fmla="*/ 63 h 120"/>
                <a:gd name="T4" fmla="*/ 0 w 84"/>
                <a:gd name="T5" fmla="*/ 63 h 120"/>
                <a:gd name="T6" fmla="*/ 2 w 84"/>
                <a:gd name="T7" fmla="*/ 55 h 120"/>
                <a:gd name="T8" fmla="*/ 0 w 84"/>
                <a:gd name="T9" fmla="*/ 49 h 120"/>
                <a:gd name="T10" fmla="*/ 7 w 84"/>
                <a:gd name="T11" fmla="*/ 48 h 120"/>
                <a:gd name="T12" fmla="*/ 17 w 84"/>
                <a:gd name="T13" fmla="*/ 56 h 120"/>
                <a:gd name="T14" fmla="*/ 12 w 84"/>
                <a:gd name="T15" fmla="*/ 66 h 120"/>
                <a:gd name="T16" fmla="*/ 40 w 84"/>
                <a:gd name="T17" fmla="*/ 73 h 120"/>
                <a:gd name="T18" fmla="*/ 41 w 84"/>
                <a:gd name="T19" fmla="*/ 64 h 120"/>
                <a:gd name="T20" fmla="*/ 36 w 84"/>
                <a:gd name="T21" fmla="*/ 56 h 120"/>
                <a:gd name="T22" fmla="*/ 36 w 84"/>
                <a:gd name="T23" fmla="*/ 55 h 120"/>
                <a:gd name="T24" fmla="*/ 25 w 84"/>
                <a:gd name="T25" fmla="*/ 53 h 120"/>
                <a:gd name="T26" fmla="*/ 23 w 84"/>
                <a:gd name="T27" fmla="*/ 50 h 120"/>
                <a:gd name="T28" fmla="*/ 26 w 84"/>
                <a:gd name="T29" fmla="*/ 43 h 120"/>
                <a:gd name="T30" fmla="*/ 23 w 84"/>
                <a:gd name="T31" fmla="*/ 39 h 120"/>
                <a:gd name="T32" fmla="*/ 18 w 84"/>
                <a:gd name="T33" fmla="*/ 46 h 120"/>
                <a:gd name="T34" fmla="*/ 18 w 84"/>
                <a:gd name="T35" fmla="*/ 32 h 120"/>
                <a:gd name="T36" fmla="*/ 14 w 84"/>
                <a:gd name="T37" fmla="*/ 25 h 120"/>
                <a:gd name="T38" fmla="*/ 18 w 84"/>
                <a:gd name="T39" fmla="*/ 11 h 120"/>
                <a:gd name="T40" fmla="*/ 25 w 84"/>
                <a:gd name="T41" fmla="*/ 0 h 120"/>
                <a:gd name="T42" fmla="*/ 33 w 84"/>
                <a:gd name="T43" fmla="*/ 1 h 120"/>
                <a:gd name="T44" fmla="*/ 43 w 84"/>
                <a:gd name="T45" fmla="*/ 0 h 120"/>
                <a:gd name="T46" fmla="*/ 33 w 84"/>
                <a:gd name="T47" fmla="*/ 14 h 120"/>
                <a:gd name="T48" fmla="*/ 41 w 84"/>
                <a:gd name="T49" fmla="*/ 12 h 120"/>
                <a:gd name="T50" fmla="*/ 51 w 84"/>
                <a:gd name="T51" fmla="*/ 13 h 120"/>
                <a:gd name="T52" fmla="*/ 49 w 84"/>
                <a:gd name="T53" fmla="*/ 24 h 120"/>
                <a:gd name="T54" fmla="*/ 40 w 84"/>
                <a:gd name="T55" fmla="*/ 37 h 120"/>
                <a:gd name="T56" fmla="*/ 50 w 84"/>
                <a:gd name="T57" fmla="*/ 38 h 120"/>
                <a:gd name="T58" fmla="*/ 50 w 84"/>
                <a:gd name="T59" fmla="*/ 39 h 120"/>
                <a:gd name="T60" fmla="*/ 59 w 84"/>
                <a:gd name="T61" fmla="*/ 55 h 120"/>
                <a:gd name="T62" fmla="*/ 65 w 84"/>
                <a:gd name="T63" fmla="*/ 57 h 120"/>
                <a:gd name="T64" fmla="*/ 71 w 84"/>
                <a:gd name="T65" fmla="*/ 74 h 120"/>
                <a:gd name="T66" fmla="*/ 73 w 84"/>
                <a:gd name="T67" fmla="*/ 79 h 120"/>
                <a:gd name="T68" fmla="*/ 84 w 84"/>
                <a:gd name="T69" fmla="*/ 82 h 120"/>
                <a:gd name="T70" fmla="*/ 83 w 84"/>
                <a:gd name="T71" fmla="*/ 90 h 120"/>
                <a:gd name="T72" fmla="*/ 79 w 84"/>
                <a:gd name="T73" fmla="*/ 95 h 120"/>
                <a:gd name="T74" fmla="*/ 82 w 84"/>
                <a:gd name="T75" fmla="*/ 103 h 120"/>
                <a:gd name="T76" fmla="*/ 73 w 84"/>
                <a:gd name="T77" fmla="*/ 109 h 120"/>
                <a:gd name="T78" fmla="*/ 61 w 84"/>
                <a:gd name="T79" fmla="*/ 109 h 120"/>
                <a:gd name="T80" fmla="*/ 46 w 84"/>
                <a:gd name="T81" fmla="*/ 114 h 120"/>
                <a:gd name="T82" fmla="*/ 41 w 84"/>
                <a:gd name="T83" fmla="*/ 110 h 120"/>
                <a:gd name="T84" fmla="*/ 35 w 84"/>
                <a:gd name="T85" fmla="*/ 117 h 120"/>
                <a:gd name="T86" fmla="*/ 26 w 84"/>
                <a:gd name="T87" fmla="*/ 116 h 120"/>
                <a:gd name="T88" fmla="*/ 19 w 84"/>
                <a:gd name="T89" fmla="*/ 120 h 120"/>
                <a:gd name="T90" fmla="*/ 14 w 84"/>
                <a:gd name="T91" fmla="*/ 117 h 120"/>
                <a:gd name="T92" fmla="*/ 28 w 84"/>
                <a:gd name="T93" fmla="*/ 103 h 120"/>
                <a:gd name="T94" fmla="*/ 37 w 84"/>
                <a:gd name="T95" fmla="*/ 100 h 120"/>
                <a:gd name="T96" fmla="*/ 22 w 84"/>
                <a:gd name="T97" fmla="*/ 98 h 120"/>
                <a:gd name="T98" fmla="*/ 19 w 84"/>
                <a:gd name="T99" fmla="*/ 92 h 120"/>
                <a:gd name="T100" fmla="*/ 29 w 84"/>
                <a:gd name="T101" fmla="*/ 88 h 120"/>
                <a:gd name="T102" fmla="*/ 25 w 84"/>
                <a:gd name="T103" fmla="*/ 81 h 120"/>
                <a:gd name="T104" fmla="*/ 27 w 84"/>
                <a:gd name="T105" fmla="*/ 72 h 120"/>
                <a:gd name="T106" fmla="*/ 40 w 84"/>
                <a:gd name="T107" fmla="*/ 73 h 1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84" h="120">
                  <a:moveTo>
                    <a:pt x="12" y="66"/>
                  </a:moveTo>
                  <a:lnTo>
                    <a:pt x="5" y="63"/>
                  </a:lnTo>
                  <a:lnTo>
                    <a:pt x="0" y="63"/>
                  </a:lnTo>
                  <a:lnTo>
                    <a:pt x="2" y="55"/>
                  </a:lnTo>
                  <a:lnTo>
                    <a:pt x="0" y="49"/>
                  </a:lnTo>
                  <a:lnTo>
                    <a:pt x="7" y="48"/>
                  </a:lnTo>
                  <a:lnTo>
                    <a:pt x="17" y="56"/>
                  </a:lnTo>
                  <a:lnTo>
                    <a:pt x="12" y="66"/>
                  </a:lnTo>
                  <a:close/>
                  <a:moveTo>
                    <a:pt x="40" y="73"/>
                  </a:moveTo>
                  <a:lnTo>
                    <a:pt x="41" y="64"/>
                  </a:lnTo>
                  <a:lnTo>
                    <a:pt x="36" y="56"/>
                  </a:lnTo>
                  <a:lnTo>
                    <a:pt x="36" y="55"/>
                  </a:lnTo>
                  <a:lnTo>
                    <a:pt x="25" y="53"/>
                  </a:lnTo>
                  <a:lnTo>
                    <a:pt x="23" y="50"/>
                  </a:lnTo>
                  <a:lnTo>
                    <a:pt x="26" y="43"/>
                  </a:lnTo>
                  <a:lnTo>
                    <a:pt x="23" y="39"/>
                  </a:lnTo>
                  <a:lnTo>
                    <a:pt x="18" y="46"/>
                  </a:lnTo>
                  <a:lnTo>
                    <a:pt x="18" y="32"/>
                  </a:lnTo>
                  <a:lnTo>
                    <a:pt x="14" y="25"/>
                  </a:lnTo>
                  <a:lnTo>
                    <a:pt x="18" y="11"/>
                  </a:lnTo>
                  <a:lnTo>
                    <a:pt x="25" y="0"/>
                  </a:lnTo>
                  <a:lnTo>
                    <a:pt x="33" y="1"/>
                  </a:lnTo>
                  <a:lnTo>
                    <a:pt x="43" y="0"/>
                  </a:lnTo>
                  <a:lnTo>
                    <a:pt x="33" y="14"/>
                  </a:lnTo>
                  <a:lnTo>
                    <a:pt x="41" y="12"/>
                  </a:lnTo>
                  <a:lnTo>
                    <a:pt x="51" y="13"/>
                  </a:lnTo>
                  <a:lnTo>
                    <a:pt x="49" y="24"/>
                  </a:lnTo>
                  <a:lnTo>
                    <a:pt x="40" y="37"/>
                  </a:lnTo>
                  <a:lnTo>
                    <a:pt x="50" y="38"/>
                  </a:lnTo>
                  <a:lnTo>
                    <a:pt x="50" y="39"/>
                  </a:lnTo>
                  <a:lnTo>
                    <a:pt x="59" y="55"/>
                  </a:lnTo>
                  <a:lnTo>
                    <a:pt x="65" y="57"/>
                  </a:lnTo>
                  <a:lnTo>
                    <a:pt x="71" y="74"/>
                  </a:lnTo>
                  <a:lnTo>
                    <a:pt x="73" y="79"/>
                  </a:lnTo>
                  <a:lnTo>
                    <a:pt x="84" y="82"/>
                  </a:lnTo>
                  <a:lnTo>
                    <a:pt x="83" y="90"/>
                  </a:lnTo>
                  <a:lnTo>
                    <a:pt x="79" y="95"/>
                  </a:lnTo>
                  <a:lnTo>
                    <a:pt x="82" y="103"/>
                  </a:lnTo>
                  <a:lnTo>
                    <a:pt x="73" y="109"/>
                  </a:lnTo>
                  <a:lnTo>
                    <a:pt x="61" y="109"/>
                  </a:lnTo>
                  <a:lnTo>
                    <a:pt x="46" y="114"/>
                  </a:lnTo>
                  <a:lnTo>
                    <a:pt x="41" y="110"/>
                  </a:lnTo>
                  <a:lnTo>
                    <a:pt x="35" y="117"/>
                  </a:lnTo>
                  <a:lnTo>
                    <a:pt x="26" y="116"/>
                  </a:lnTo>
                  <a:lnTo>
                    <a:pt x="19" y="120"/>
                  </a:lnTo>
                  <a:lnTo>
                    <a:pt x="14" y="117"/>
                  </a:lnTo>
                  <a:lnTo>
                    <a:pt x="28" y="103"/>
                  </a:lnTo>
                  <a:lnTo>
                    <a:pt x="37" y="100"/>
                  </a:lnTo>
                  <a:lnTo>
                    <a:pt x="22" y="98"/>
                  </a:lnTo>
                  <a:lnTo>
                    <a:pt x="19" y="92"/>
                  </a:lnTo>
                  <a:lnTo>
                    <a:pt x="29" y="88"/>
                  </a:lnTo>
                  <a:lnTo>
                    <a:pt x="25" y="81"/>
                  </a:lnTo>
                  <a:lnTo>
                    <a:pt x="27" y="72"/>
                  </a:lnTo>
                  <a:lnTo>
                    <a:pt x="40" y="7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3" name="Freeform 151">
              <a:extLst>
                <a:ext uri="{FF2B5EF4-FFF2-40B4-BE49-F238E27FC236}">
                  <a16:creationId xmlns:a16="http://schemas.microsoft.com/office/drawing/2014/main" id="{EB6D716B-86F6-94EE-87F5-493BF06E9F26}"/>
                </a:ext>
              </a:extLst>
            </p:cNvPr>
            <p:cNvSpPr>
              <a:spLocks/>
            </p:cNvSpPr>
            <p:nvPr/>
          </p:nvSpPr>
          <p:spPr bwMode="auto">
            <a:xfrm>
              <a:off x="4060825" y="1482725"/>
              <a:ext cx="134938" cy="65088"/>
            </a:xfrm>
            <a:custGeom>
              <a:avLst/>
              <a:gdLst>
                <a:gd name="T0" fmla="*/ 80 w 85"/>
                <a:gd name="T1" fmla="*/ 1 h 41"/>
                <a:gd name="T2" fmla="*/ 77 w 85"/>
                <a:gd name="T3" fmla="*/ 10 h 41"/>
                <a:gd name="T4" fmla="*/ 85 w 85"/>
                <a:gd name="T5" fmla="*/ 19 h 41"/>
                <a:gd name="T6" fmla="*/ 73 w 85"/>
                <a:gd name="T7" fmla="*/ 30 h 41"/>
                <a:gd name="T8" fmla="*/ 49 w 85"/>
                <a:gd name="T9" fmla="*/ 39 h 41"/>
                <a:gd name="T10" fmla="*/ 41 w 85"/>
                <a:gd name="T11" fmla="*/ 41 h 41"/>
                <a:gd name="T12" fmla="*/ 30 w 85"/>
                <a:gd name="T13" fmla="*/ 39 h 41"/>
                <a:gd name="T14" fmla="*/ 8 w 85"/>
                <a:gd name="T15" fmla="*/ 34 h 41"/>
                <a:gd name="T16" fmla="*/ 17 w 85"/>
                <a:gd name="T17" fmla="*/ 28 h 41"/>
                <a:gd name="T18" fmla="*/ 1 w 85"/>
                <a:gd name="T19" fmla="*/ 21 h 41"/>
                <a:gd name="T20" fmla="*/ 16 w 85"/>
                <a:gd name="T21" fmla="*/ 19 h 41"/>
                <a:gd name="T22" fmla="*/ 16 w 85"/>
                <a:gd name="T23" fmla="*/ 14 h 41"/>
                <a:gd name="T24" fmla="*/ 0 w 85"/>
                <a:gd name="T25" fmla="*/ 11 h 41"/>
                <a:gd name="T26" fmla="*/ 7 w 85"/>
                <a:gd name="T27" fmla="*/ 2 h 41"/>
                <a:gd name="T28" fmla="*/ 19 w 85"/>
                <a:gd name="T29" fmla="*/ 0 h 41"/>
                <a:gd name="T30" fmla="*/ 30 w 85"/>
                <a:gd name="T31" fmla="*/ 10 h 41"/>
                <a:gd name="T32" fmla="*/ 43 w 85"/>
                <a:gd name="T33" fmla="*/ 2 h 41"/>
                <a:gd name="T34" fmla="*/ 53 w 85"/>
                <a:gd name="T35" fmla="*/ 7 h 41"/>
                <a:gd name="T36" fmla="*/ 67 w 85"/>
                <a:gd name="T37" fmla="*/ 0 h 41"/>
                <a:gd name="T38" fmla="*/ 80 w 85"/>
                <a:gd name="T39" fmla="*/ 1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85" h="41">
                  <a:moveTo>
                    <a:pt x="80" y="1"/>
                  </a:moveTo>
                  <a:lnTo>
                    <a:pt x="77" y="10"/>
                  </a:lnTo>
                  <a:lnTo>
                    <a:pt x="85" y="19"/>
                  </a:lnTo>
                  <a:lnTo>
                    <a:pt x="73" y="30"/>
                  </a:lnTo>
                  <a:lnTo>
                    <a:pt x="49" y="39"/>
                  </a:lnTo>
                  <a:lnTo>
                    <a:pt x="41" y="41"/>
                  </a:lnTo>
                  <a:lnTo>
                    <a:pt x="30" y="39"/>
                  </a:lnTo>
                  <a:lnTo>
                    <a:pt x="8" y="34"/>
                  </a:lnTo>
                  <a:lnTo>
                    <a:pt x="17" y="28"/>
                  </a:lnTo>
                  <a:lnTo>
                    <a:pt x="1" y="21"/>
                  </a:lnTo>
                  <a:lnTo>
                    <a:pt x="16" y="19"/>
                  </a:lnTo>
                  <a:lnTo>
                    <a:pt x="16" y="14"/>
                  </a:lnTo>
                  <a:lnTo>
                    <a:pt x="0" y="11"/>
                  </a:lnTo>
                  <a:lnTo>
                    <a:pt x="7" y="2"/>
                  </a:lnTo>
                  <a:lnTo>
                    <a:pt x="19" y="0"/>
                  </a:lnTo>
                  <a:lnTo>
                    <a:pt x="30" y="10"/>
                  </a:lnTo>
                  <a:lnTo>
                    <a:pt x="43" y="2"/>
                  </a:lnTo>
                  <a:lnTo>
                    <a:pt x="53" y="7"/>
                  </a:lnTo>
                  <a:lnTo>
                    <a:pt x="67" y="0"/>
                  </a:lnTo>
                  <a:lnTo>
                    <a:pt x="80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4" name="Freeform 152">
              <a:extLst>
                <a:ext uri="{FF2B5EF4-FFF2-40B4-BE49-F238E27FC236}">
                  <a16:creationId xmlns:a16="http://schemas.microsoft.com/office/drawing/2014/main" id="{D6FC93AA-9091-8D37-E311-987DE50C5E0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089525" y="2016125"/>
              <a:ext cx="93663" cy="77788"/>
            </a:xfrm>
            <a:custGeom>
              <a:avLst/>
              <a:gdLst>
                <a:gd name="T0" fmla="*/ 13 w 59"/>
                <a:gd name="T1" fmla="*/ 0 h 49"/>
                <a:gd name="T2" fmla="*/ 17 w 59"/>
                <a:gd name="T3" fmla="*/ 1 h 49"/>
                <a:gd name="T4" fmla="*/ 26 w 59"/>
                <a:gd name="T5" fmla="*/ 9 h 49"/>
                <a:gd name="T6" fmla="*/ 30 w 59"/>
                <a:gd name="T7" fmla="*/ 10 h 49"/>
                <a:gd name="T8" fmla="*/ 31 w 59"/>
                <a:gd name="T9" fmla="*/ 6 h 49"/>
                <a:gd name="T10" fmla="*/ 35 w 59"/>
                <a:gd name="T11" fmla="*/ 0 h 49"/>
                <a:gd name="T12" fmla="*/ 42 w 59"/>
                <a:gd name="T13" fmla="*/ 8 h 49"/>
                <a:gd name="T14" fmla="*/ 50 w 59"/>
                <a:gd name="T15" fmla="*/ 18 h 49"/>
                <a:gd name="T16" fmla="*/ 54 w 59"/>
                <a:gd name="T17" fmla="*/ 18 h 49"/>
                <a:gd name="T18" fmla="*/ 59 w 59"/>
                <a:gd name="T19" fmla="*/ 22 h 49"/>
                <a:gd name="T20" fmla="*/ 51 w 59"/>
                <a:gd name="T21" fmla="*/ 23 h 49"/>
                <a:gd name="T22" fmla="*/ 51 w 59"/>
                <a:gd name="T23" fmla="*/ 34 h 49"/>
                <a:gd name="T24" fmla="*/ 51 w 59"/>
                <a:gd name="T25" fmla="*/ 38 h 49"/>
                <a:gd name="T26" fmla="*/ 48 w 59"/>
                <a:gd name="T27" fmla="*/ 42 h 49"/>
                <a:gd name="T28" fmla="*/ 49 w 59"/>
                <a:gd name="T29" fmla="*/ 49 h 49"/>
                <a:gd name="T30" fmla="*/ 46 w 59"/>
                <a:gd name="T31" fmla="*/ 49 h 49"/>
                <a:gd name="T32" fmla="*/ 39 w 59"/>
                <a:gd name="T33" fmla="*/ 43 h 49"/>
                <a:gd name="T34" fmla="*/ 41 w 59"/>
                <a:gd name="T35" fmla="*/ 36 h 49"/>
                <a:gd name="T36" fmla="*/ 38 w 59"/>
                <a:gd name="T37" fmla="*/ 32 h 49"/>
                <a:gd name="T38" fmla="*/ 33 w 59"/>
                <a:gd name="T39" fmla="*/ 33 h 49"/>
                <a:gd name="T40" fmla="*/ 23 w 59"/>
                <a:gd name="T41" fmla="*/ 44 h 49"/>
                <a:gd name="T42" fmla="*/ 21 w 59"/>
                <a:gd name="T43" fmla="*/ 34 h 49"/>
                <a:gd name="T44" fmla="*/ 16 w 59"/>
                <a:gd name="T45" fmla="*/ 32 h 49"/>
                <a:gd name="T46" fmla="*/ 11 w 59"/>
                <a:gd name="T47" fmla="*/ 27 h 49"/>
                <a:gd name="T48" fmla="*/ 13 w 59"/>
                <a:gd name="T49" fmla="*/ 23 h 49"/>
                <a:gd name="T50" fmla="*/ 7 w 59"/>
                <a:gd name="T51" fmla="*/ 19 h 49"/>
                <a:gd name="T52" fmla="*/ 8 w 59"/>
                <a:gd name="T53" fmla="*/ 15 h 49"/>
                <a:gd name="T54" fmla="*/ 4 w 59"/>
                <a:gd name="T55" fmla="*/ 13 h 49"/>
                <a:gd name="T56" fmla="*/ 0 w 59"/>
                <a:gd name="T57" fmla="*/ 9 h 49"/>
                <a:gd name="T58" fmla="*/ 2 w 59"/>
                <a:gd name="T59" fmla="*/ 6 h 49"/>
                <a:gd name="T60" fmla="*/ 11 w 59"/>
                <a:gd name="T61" fmla="*/ 11 h 49"/>
                <a:gd name="T62" fmla="*/ 17 w 59"/>
                <a:gd name="T63" fmla="*/ 11 h 49"/>
                <a:gd name="T64" fmla="*/ 18 w 59"/>
                <a:gd name="T65" fmla="*/ 10 h 49"/>
                <a:gd name="T66" fmla="*/ 11 w 59"/>
                <a:gd name="T67" fmla="*/ 2 h 49"/>
                <a:gd name="T68" fmla="*/ 13 w 59"/>
                <a:gd name="T69" fmla="*/ 0 h 49"/>
                <a:gd name="T70" fmla="*/ 20 w 59"/>
                <a:gd name="T71" fmla="*/ 44 h 49"/>
                <a:gd name="T72" fmla="*/ 12 w 59"/>
                <a:gd name="T73" fmla="*/ 42 h 49"/>
                <a:gd name="T74" fmla="*/ 6 w 59"/>
                <a:gd name="T75" fmla="*/ 36 h 49"/>
                <a:gd name="T76" fmla="*/ 4 w 59"/>
                <a:gd name="T77" fmla="*/ 31 h 49"/>
                <a:gd name="T78" fmla="*/ 6 w 59"/>
                <a:gd name="T79" fmla="*/ 31 h 49"/>
                <a:gd name="T80" fmla="*/ 9 w 59"/>
                <a:gd name="T81" fmla="*/ 34 h 49"/>
                <a:gd name="T82" fmla="*/ 13 w 59"/>
                <a:gd name="T83" fmla="*/ 34 h 49"/>
                <a:gd name="T84" fmla="*/ 13 w 59"/>
                <a:gd name="T85" fmla="*/ 36 h 49"/>
                <a:gd name="T86" fmla="*/ 20 w 59"/>
                <a:gd name="T87" fmla="*/ 44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59" h="49">
                  <a:moveTo>
                    <a:pt x="13" y="0"/>
                  </a:moveTo>
                  <a:lnTo>
                    <a:pt x="17" y="1"/>
                  </a:lnTo>
                  <a:lnTo>
                    <a:pt x="26" y="9"/>
                  </a:lnTo>
                  <a:lnTo>
                    <a:pt x="30" y="10"/>
                  </a:lnTo>
                  <a:lnTo>
                    <a:pt x="31" y="6"/>
                  </a:lnTo>
                  <a:lnTo>
                    <a:pt x="35" y="0"/>
                  </a:lnTo>
                  <a:lnTo>
                    <a:pt x="42" y="8"/>
                  </a:lnTo>
                  <a:lnTo>
                    <a:pt x="50" y="18"/>
                  </a:lnTo>
                  <a:lnTo>
                    <a:pt x="54" y="18"/>
                  </a:lnTo>
                  <a:lnTo>
                    <a:pt x="59" y="22"/>
                  </a:lnTo>
                  <a:lnTo>
                    <a:pt x="51" y="23"/>
                  </a:lnTo>
                  <a:lnTo>
                    <a:pt x="51" y="34"/>
                  </a:lnTo>
                  <a:lnTo>
                    <a:pt x="51" y="38"/>
                  </a:lnTo>
                  <a:lnTo>
                    <a:pt x="48" y="42"/>
                  </a:lnTo>
                  <a:lnTo>
                    <a:pt x="49" y="49"/>
                  </a:lnTo>
                  <a:lnTo>
                    <a:pt x="46" y="49"/>
                  </a:lnTo>
                  <a:lnTo>
                    <a:pt x="39" y="43"/>
                  </a:lnTo>
                  <a:lnTo>
                    <a:pt x="41" y="36"/>
                  </a:lnTo>
                  <a:lnTo>
                    <a:pt x="38" y="32"/>
                  </a:lnTo>
                  <a:lnTo>
                    <a:pt x="33" y="33"/>
                  </a:lnTo>
                  <a:lnTo>
                    <a:pt x="23" y="44"/>
                  </a:lnTo>
                  <a:lnTo>
                    <a:pt x="21" y="34"/>
                  </a:lnTo>
                  <a:lnTo>
                    <a:pt x="16" y="32"/>
                  </a:lnTo>
                  <a:lnTo>
                    <a:pt x="11" y="27"/>
                  </a:lnTo>
                  <a:lnTo>
                    <a:pt x="13" y="23"/>
                  </a:lnTo>
                  <a:lnTo>
                    <a:pt x="7" y="19"/>
                  </a:lnTo>
                  <a:lnTo>
                    <a:pt x="8" y="15"/>
                  </a:lnTo>
                  <a:lnTo>
                    <a:pt x="4" y="13"/>
                  </a:lnTo>
                  <a:lnTo>
                    <a:pt x="0" y="9"/>
                  </a:lnTo>
                  <a:lnTo>
                    <a:pt x="2" y="6"/>
                  </a:lnTo>
                  <a:lnTo>
                    <a:pt x="11" y="11"/>
                  </a:lnTo>
                  <a:lnTo>
                    <a:pt x="17" y="11"/>
                  </a:lnTo>
                  <a:lnTo>
                    <a:pt x="18" y="10"/>
                  </a:lnTo>
                  <a:lnTo>
                    <a:pt x="11" y="2"/>
                  </a:lnTo>
                  <a:lnTo>
                    <a:pt x="13" y="0"/>
                  </a:lnTo>
                  <a:close/>
                  <a:moveTo>
                    <a:pt x="20" y="44"/>
                  </a:moveTo>
                  <a:lnTo>
                    <a:pt x="12" y="42"/>
                  </a:lnTo>
                  <a:lnTo>
                    <a:pt x="6" y="36"/>
                  </a:lnTo>
                  <a:lnTo>
                    <a:pt x="4" y="31"/>
                  </a:lnTo>
                  <a:lnTo>
                    <a:pt x="6" y="31"/>
                  </a:lnTo>
                  <a:lnTo>
                    <a:pt x="9" y="34"/>
                  </a:lnTo>
                  <a:lnTo>
                    <a:pt x="13" y="34"/>
                  </a:lnTo>
                  <a:lnTo>
                    <a:pt x="13" y="36"/>
                  </a:lnTo>
                  <a:lnTo>
                    <a:pt x="20" y="4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5" name="Freeform 153">
              <a:extLst>
                <a:ext uri="{FF2B5EF4-FFF2-40B4-BE49-F238E27FC236}">
                  <a16:creationId xmlns:a16="http://schemas.microsoft.com/office/drawing/2014/main" id="{9CFD5B32-FE70-F1D5-B8B8-355D6AD59E1C}"/>
                </a:ext>
              </a:extLst>
            </p:cNvPr>
            <p:cNvSpPr>
              <a:spLocks/>
            </p:cNvSpPr>
            <p:nvPr/>
          </p:nvSpPr>
          <p:spPr bwMode="auto">
            <a:xfrm>
              <a:off x="5002213" y="1981200"/>
              <a:ext cx="115888" cy="53975"/>
            </a:xfrm>
            <a:custGeom>
              <a:avLst/>
              <a:gdLst>
                <a:gd name="T0" fmla="*/ 0 w 73"/>
                <a:gd name="T1" fmla="*/ 2 h 34"/>
                <a:gd name="T2" fmla="*/ 1 w 73"/>
                <a:gd name="T3" fmla="*/ 0 h 34"/>
                <a:gd name="T4" fmla="*/ 9 w 73"/>
                <a:gd name="T5" fmla="*/ 3 h 34"/>
                <a:gd name="T6" fmla="*/ 24 w 73"/>
                <a:gd name="T7" fmla="*/ 4 h 34"/>
                <a:gd name="T8" fmla="*/ 40 w 73"/>
                <a:gd name="T9" fmla="*/ 11 h 34"/>
                <a:gd name="T10" fmla="*/ 42 w 73"/>
                <a:gd name="T11" fmla="*/ 13 h 34"/>
                <a:gd name="T12" fmla="*/ 48 w 73"/>
                <a:gd name="T13" fmla="*/ 11 h 34"/>
                <a:gd name="T14" fmla="*/ 57 w 73"/>
                <a:gd name="T15" fmla="*/ 13 h 34"/>
                <a:gd name="T16" fmla="*/ 62 w 73"/>
                <a:gd name="T17" fmla="*/ 19 h 34"/>
                <a:gd name="T18" fmla="*/ 68 w 73"/>
                <a:gd name="T19" fmla="*/ 22 h 34"/>
                <a:gd name="T20" fmla="*/ 66 w 73"/>
                <a:gd name="T21" fmla="*/ 24 h 34"/>
                <a:gd name="T22" fmla="*/ 73 w 73"/>
                <a:gd name="T23" fmla="*/ 32 h 34"/>
                <a:gd name="T24" fmla="*/ 72 w 73"/>
                <a:gd name="T25" fmla="*/ 33 h 34"/>
                <a:gd name="T26" fmla="*/ 66 w 73"/>
                <a:gd name="T27" fmla="*/ 33 h 34"/>
                <a:gd name="T28" fmla="*/ 57 w 73"/>
                <a:gd name="T29" fmla="*/ 28 h 34"/>
                <a:gd name="T30" fmla="*/ 55 w 73"/>
                <a:gd name="T31" fmla="*/ 31 h 34"/>
                <a:gd name="T32" fmla="*/ 42 w 73"/>
                <a:gd name="T33" fmla="*/ 34 h 34"/>
                <a:gd name="T34" fmla="*/ 31 w 73"/>
                <a:gd name="T35" fmla="*/ 27 h 34"/>
                <a:gd name="T36" fmla="*/ 21 w 73"/>
                <a:gd name="T37" fmla="*/ 28 h 34"/>
                <a:gd name="T38" fmla="*/ 21 w 73"/>
                <a:gd name="T39" fmla="*/ 22 h 34"/>
                <a:gd name="T40" fmla="*/ 17 w 73"/>
                <a:gd name="T41" fmla="*/ 13 h 34"/>
                <a:gd name="T42" fmla="*/ 10 w 73"/>
                <a:gd name="T43" fmla="*/ 8 h 34"/>
                <a:gd name="T44" fmla="*/ 4 w 73"/>
                <a:gd name="T45" fmla="*/ 6 h 34"/>
                <a:gd name="T46" fmla="*/ 0 w 73"/>
                <a:gd name="T47" fmla="*/ 2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73" h="34">
                  <a:moveTo>
                    <a:pt x="0" y="2"/>
                  </a:moveTo>
                  <a:lnTo>
                    <a:pt x="1" y="0"/>
                  </a:lnTo>
                  <a:lnTo>
                    <a:pt x="9" y="3"/>
                  </a:lnTo>
                  <a:lnTo>
                    <a:pt x="24" y="4"/>
                  </a:lnTo>
                  <a:lnTo>
                    <a:pt x="40" y="11"/>
                  </a:lnTo>
                  <a:lnTo>
                    <a:pt x="42" y="13"/>
                  </a:lnTo>
                  <a:lnTo>
                    <a:pt x="48" y="11"/>
                  </a:lnTo>
                  <a:lnTo>
                    <a:pt x="57" y="13"/>
                  </a:lnTo>
                  <a:lnTo>
                    <a:pt x="62" y="19"/>
                  </a:lnTo>
                  <a:lnTo>
                    <a:pt x="68" y="22"/>
                  </a:lnTo>
                  <a:lnTo>
                    <a:pt x="66" y="24"/>
                  </a:lnTo>
                  <a:lnTo>
                    <a:pt x="73" y="32"/>
                  </a:lnTo>
                  <a:lnTo>
                    <a:pt x="72" y="33"/>
                  </a:lnTo>
                  <a:lnTo>
                    <a:pt x="66" y="33"/>
                  </a:lnTo>
                  <a:lnTo>
                    <a:pt x="57" y="28"/>
                  </a:lnTo>
                  <a:lnTo>
                    <a:pt x="55" y="31"/>
                  </a:lnTo>
                  <a:lnTo>
                    <a:pt x="42" y="34"/>
                  </a:lnTo>
                  <a:lnTo>
                    <a:pt x="31" y="27"/>
                  </a:lnTo>
                  <a:lnTo>
                    <a:pt x="21" y="28"/>
                  </a:lnTo>
                  <a:lnTo>
                    <a:pt x="21" y="22"/>
                  </a:lnTo>
                  <a:lnTo>
                    <a:pt x="17" y="13"/>
                  </a:lnTo>
                  <a:lnTo>
                    <a:pt x="10" y="8"/>
                  </a:lnTo>
                  <a:lnTo>
                    <a:pt x="4" y="6"/>
                  </a:lnTo>
                  <a:lnTo>
                    <a:pt x="0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6" name="Freeform 154">
              <a:extLst>
                <a:ext uri="{FF2B5EF4-FFF2-40B4-BE49-F238E27FC236}">
                  <a16:creationId xmlns:a16="http://schemas.microsoft.com/office/drawing/2014/main" id="{F5680E8B-A6CA-99AD-C984-443052A2489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73825" y="2500313"/>
              <a:ext cx="171450" cy="312738"/>
            </a:xfrm>
            <a:custGeom>
              <a:avLst/>
              <a:gdLst>
                <a:gd name="T0" fmla="*/ 24 w 108"/>
                <a:gd name="T1" fmla="*/ 77 h 197"/>
                <a:gd name="T2" fmla="*/ 38 w 108"/>
                <a:gd name="T3" fmla="*/ 82 h 197"/>
                <a:gd name="T4" fmla="*/ 32 w 108"/>
                <a:gd name="T5" fmla="*/ 89 h 197"/>
                <a:gd name="T6" fmla="*/ 60 w 108"/>
                <a:gd name="T7" fmla="*/ 125 h 197"/>
                <a:gd name="T8" fmla="*/ 66 w 108"/>
                <a:gd name="T9" fmla="*/ 114 h 197"/>
                <a:gd name="T10" fmla="*/ 71 w 108"/>
                <a:gd name="T11" fmla="*/ 110 h 197"/>
                <a:gd name="T12" fmla="*/ 69 w 108"/>
                <a:gd name="T13" fmla="*/ 130 h 197"/>
                <a:gd name="T14" fmla="*/ 65 w 108"/>
                <a:gd name="T15" fmla="*/ 144 h 197"/>
                <a:gd name="T16" fmla="*/ 58 w 108"/>
                <a:gd name="T17" fmla="*/ 130 h 197"/>
                <a:gd name="T18" fmla="*/ 105 w 108"/>
                <a:gd name="T19" fmla="*/ 164 h 197"/>
                <a:gd name="T20" fmla="*/ 104 w 108"/>
                <a:gd name="T21" fmla="*/ 186 h 197"/>
                <a:gd name="T22" fmla="*/ 94 w 108"/>
                <a:gd name="T23" fmla="*/ 179 h 197"/>
                <a:gd name="T24" fmla="*/ 97 w 108"/>
                <a:gd name="T25" fmla="*/ 197 h 197"/>
                <a:gd name="T26" fmla="*/ 78 w 108"/>
                <a:gd name="T27" fmla="*/ 177 h 197"/>
                <a:gd name="T28" fmla="*/ 73 w 108"/>
                <a:gd name="T29" fmla="*/ 163 h 197"/>
                <a:gd name="T30" fmla="*/ 65 w 108"/>
                <a:gd name="T31" fmla="*/ 168 h 197"/>
                <a:gd name="T32" fmla="*/ 55 w 108"/>
                <a:gd name="T33" fmla="*/ 173 h 197"/>
                <a:gd name="T34" fmla="*/ 65 w 108"/>
                <a:gd name="T35" fmla="*/ 155 h 197"/>
                <a:gd name="T36" fmla="*/ 76 w 108"/>
                <a:gd name="T37" fmla="*/ 156 h 197"/>
                <a:gd name="T38" fmla="*/ 84 w 108"/>
                <a:gd name="T39" fmla="*/ 145 h 197"/>
                <a:gd name="T40" fmla="*/ 90 w 108"/>
                <a:gd name="T41" fmla="*/ 132 h 197"/>
                <a:gd name="T42" fmla="*/ 102 w 108"/>
                <a:gd name="T43" fmla="*/ 147 h 197"/>
                <a:gd name="T44" fmla="*/ 13 w 108"/>
                <a:gd name="T45" fmla="*/ 141 h 197"/>
                <a:gd name="T46" fmla="*/ 4 w 108"/>
                <a:gd name="T47" fmla="*/ 145 h 197"/>
                <a:gd name="T48" fmla="*/ 16 w 108"/>
                <a:gd name="T49" fmla="*/ 125 h 197"/>
                <a:gd name="T50" fmla="*/ 24 w 108"/>
                <a:gd name="T51" fmla="*/ 122 h 197"/>
                <a:gd name="T52" fmla="*/ 13 w 108"/>
                <a:gd name="T53" fmla="*/ 141 h 197"/>
                <a:gd name="T54" fmla="*/ 31 w 108"/>
                <a:gd name="T55" fmla="*/ 10 h 197"/>
                <a:gd name="T56" fmla="*/ 37 w 108"/>
                <a:gd name="T57" fmla="*/ 34 h 197"/>
                <a:gd name="T58" fmla="*/ 33 w 108"/>
                <a:gd name="T59" fmla="*/ 52 h 197"/>
                <a:gd name="T60" fmla="*/ 44 w 108"/>
                <a:gd name="T61" fmla="*/ 65 h 197"/>
                <a:gd name="T62" fmla="*/ 64 w 108"/>
                <a:gd name="T63" fmla="*/ 71 h 197"/>
                <a:gd name="T64" fmla="*/ 68 w 108"/>
                <a:gd name="T65" fmla="*/ 84 h 197"/>
                <a:gd name="T66" fmla="*/ 58 w 108"/>
                <a:gd name="T67" fmla="*/ 82 h 197"/>
                <a:gd name="T68" fmla="*/ 51 w 108"/>
                <a:gd name="T69" fmla="*/ 80 h 197"/>
                <a:gd name="T70" fmla="*/ 33 w 108"/>
                <a:gd name="T71" fmla="*/ 75 h 197"/>
                <a:gd name="T72" fmla="*/ 26 w 108"/>
                <a:gd name="T73" fmla="*/ 65 h 197"/>
                <a:gd name="T74" fmla="*/ 25 w 108"/>
                <a:gd name="T75" fmla="*/ 57 h 197"/>
                <a:gd name="T76" fmla="*/ 17 w 108"/>
                <a:gd name="T77" fmla="*/ 55 h 197"/>
                <a:gd name="T78" fmla="*/ 11 w 108"/>
                <a:gd name="T79" fmla="*/ 34 h 197"/>
                <a:gd name="T80" fmla="*/ 12 w 108"/>
                <a:gd name="T81" fmla="*/ 14 h 197"/>
                <a:gd name="T82" fmla="*/ 20 w 108"/>
                <a:gd name="T83" fmla="*/ 0 h 197"/>
                <a:gd name="T84" fmla="*/ 29 w 108"/>
                <a:gd name="T85" fmla="*/ 0 h 197"/>
                <a:gd name="T86" fmla="*/ 48 w 108"/>
                <a:gd name="T87" fmla="*/ 108 h 197"/>
                <a:gd name="T88" fmla="*/ 53 w 108"/>
                <a:gd name="T89" fmla="*/ 106 h 197"/>
                <a:gd name="T90" fmla="*/ 61 w 108"/>
                <a:gd name="T91" fmla="*/ 112 h 197"/>
                <a:gd name="T92" fmla="*/ 50 w 108"/>
                <a:gd name="T93" fmla="*/ 123 h 197"/>
                <a:gd name="T94" fmla="*/ 48 w 108"/>
                <a:gd name="T95" fmla="*/ 108 h 197"/>
                <a:gd name="T96" fmla="*/ 91 w 108"/>
                <a:gd name="T97" fmla="*/ 113 h 197"/>
                <a:gd name="T98" fmla="*/ 83 w 108"/>
                <a:gd name="T99" fmla="*/ 114 h 197"/>
                <a:gd name="T100" fmla="*/ 82 w 108"/>
                <a:gd name="T101" fmla="*/ 128 h 197"/>
                <a:gd name="T102" fmla="*/ 77 w 108"/>
                <a:gd name="T103" fmla="*/ 116 h 197"/>
                <a:gd name="T104" fmla="*/ 80 w 108"/>
                <a:gd name="T105" fmla="*/ 107 h 197"/>
                <a:gd name="T106" fmla="*/ 70 w 108"/>
                <a:gd name="T107" fmla="*/ 89 h 197"/>
                <a:gd name="T108" fmla="*/ 86 w 108"/>
                <a:gd name="T109" fmla="*/ 96 h 1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108" h="197">
                  <a:moveTo>
                    <a:pt x="32" y="89"/>
                  </a:moveTo>
                  <a:lnTo>
                    <a:pt x="24" y="77"/>
                  </a:lnTo>
                  <a:lnTo>
                    <a:pt x="34" y="77"/>
                  </a:lnTo>
                  <a:lnTo>
                    <a:pt x="38" y="82"/>
                  </a:lnTo>
                  <a:lnTo>
                    <a:pt x="38" y="97"/>
                  </a:lnTo>
                  <a:lnTo>
                    <a:pt x="32" y="89"/>
                  </a:lnTo>
                  <a:close/>
                  <a:moveTo>
                    <a:pt x="58" y="130"/>
                  </a:moveTo>
                  <a:lnTo>
                    <a:pt x="60" y="125"/>
                  </a:lnTo>
                  <a:lnTo>
                    <a:pt x="60" y="116"/>
                  </a:lnTo>
                  <a:lnTo>
                    <a:pt x="66" y="114"/>
                  </a:lnTo>
                  <a:lnTo>
                    <a:pt x="66" y="125"/>
                  </a:lnTo>
                  <a:lnTo>
                    <a:pt x="71" y="110"/>
                  </a:lnTo>
                  <a:lnTo>
                    <a:pt x="72" y="125"/>
                  </a:lnTo>
                  <a:lnTo>
                    <a:pt x="69" y="130"/>
                  </a:lnTo>
                  <a:lnTo>
                    <a:pt x="67" y="140"/>
                  </a:lnTo>
                  <a:lnTo>
                    <a:pt x="65" y="144"/>
                  </a:lnTo>
                  <a:lnTo>
                    <a:pt x="56" y="134"/>
                  </a:lnTo>
                  <a:lnTo>
                    <a:pt x="58" y="130"/>
                  </a:lnTo>
                  <a:close/>
                  <a:moveTo>
                    <a:pt x="103" y="153"/>
                  </a:moveTo>
                  <a:lnTo>
                    <a:pt x="105" y="164"/>
                  </a:lnTo>
                  <a:lnTo>
                    <a:pt x="108" y="172"/>
                  </a:lnTo>
                  <a:lnTo>
                    <a:pt x="104" y="186"/>
                  </a:lnTo>
                  <a:lnTo>
                    <a:pt x="99" y="171"/>
                  </a:lnTo>
                  <a:lnTo>
                    <a:pt x="94" y="179"/>
                  </a:lnTo>
                  <a:lnTo>
                    <a:pt x="99" y="190"/>
                  </a:lnTo>
                  <a:lnTo>
                    <a:pt x="97" y="197"/>
                  </a:lnTo>
                  <a:lnTo>
                    <a:pt x="82" y="188"/>
                  </a:lnTo>
                  <a:lnTo>
                    <a:pt x="78" y="177"/>
                  </a:lnTo>
                  <a:lnTo>
                    <a:pt x="81" y="169"/>
                  </a:lnTo>
                  <a:lnTo>
                    <a:pt x="73" y="163"/>
                  </a:lnTo>
                  <a:lnTo>
                    <a:pt x="70" y="169"/>
                  </a:lnTo>
                  <a:lnTo>
                    <a:pt x="65" y="168"/>
                  </a:lnTo>
                  <a:lnTo>
                    <a:pt x="57" y="177"/>
                  </a:lnTo>
                  <a:lnTo>
                    <a:pt x="55" y="173"/>
                  </a:lnTo>
                  <a:lnTo>
                    <a:pt x="58" y="160"/>
                  </a:lnTo>
                  <a:lnTo>
                    <a:pt x="65" y="155"/>
                  </a:lnTo>
                  <a:lnTo>
                    <a:pt x="70" y="150"/>
                  </a:lnTo>
                  <a:lnTo>
                    <a:pt x="76" y="156"/>
                  </a:lnTo>
                  <a:lnTo>
                    <a:pt x="83" y="152"/>
                  </a:lnTo>
                  <a:lnTo>
                    <a:pt x="84" y="145"/>
                  </a:lnTo>
                  <a:lnTo>
                    <a:pt x="92" y="144"/>
                  </a:lnTo>
                  <a:lnTo>
                    <a:pt x="90" y="132"/>
                  </a:lnTo>
                  <a:lnTo>
                    <a:pt x="100" y="140"/>
                  </a:lnTo>
                  <a:lnTo>
                    <a:pt x="102" y="147"/>
                  </a:lnTo>
                  <a:lnTo>
                    <a:pt x="103" y="153"/>
                  </a:lnTo>
                  <a:close/>
                  <a:moveTo>
                    <a:pt x="13" y="141"/>
                  </a:moveTo>
                  <a:lnTo>
                    <a:pt x="0" y="156"/>
                  </a:lnTo>
                  <a:lnTo>
                    <a:pt x="4" y="145"/>
                  </a:lnTo>
                  <a:lnTo>
                    <a:pt x="12" y="135"/>
                  </a:lnTo>
                  <a:lnTo>
                    <a:pt x="16" y="125"/>
                  </a:lnTo>
                  <a:lnTo>
                    <a:pt x="21" y="110"/>
                  </a:lnTo>
                  <a:lnTo>
                    <a:pt x="24" y="122"/>
                  </a:lnTo>
                  <a:lnTo>
                    <a:pt x="17" y="131"/>
                  </a:lnTo>
                  <a:lnTo>
                    <a:pt x="13" y="141"/>
                  </a:lnTo>
                  <a:close/>
                  <a:moveTo>
                    <a:pt x="32" y="4"/>
                  </a:moveTo>
                  <a:lnTo>
                    <a:pt x="31" y="10"/>
                  </a:lnTo>
                  <a:lnTo>
                    <a:pt x="37" y="21"/>
                  </a:lnTo>
                  <a:lnTo>
                    <a:pt x="37" y="34"/>
                  </a:lnTo>
                  <a:lnTo>
                    <a:pt x="32" y="40"/>
                  </a:lnTo>
                  <a:lnTo>
                    <a:pt x="33" y="52"/>
                  </a:lnTo>
                  <a:lnTo>
                    <a:pt x="37" y="64"/>
                  </a:lnTo>
                  <a:lnTo>
                    <a:pt x="44" y="65"/>
                  </a:lnTo>
                  <a:lnTo>
                    <a:pt x="48" y="63"/>
                  </a:lnTo>
                  <a:lnTo>
                    <a:pt x="64" y="71"/>
                  </a:lnTo>
                  <a:lnTo>
                    <a:pt x="65" y="79"/>
                  </a:lnTo>
                  <a:lnTo>
                    <a:pt x="68" y="84"/>
                  </a:lnTo>
                  <a:lnTo>
                    <a:pt x="68" y="90"/>
                  </a:lnTo>
                  <a:lnTo>
                    <a:pt x="58" y="82"/>
                  </a:lnTo>
                  <a:lnTo>
                    <a:pt x="53" y="75"/>
                  </a:lnTo>
                  <a:lnTo>
                    <a:pt x="51" y="80"/>
                  </a:lnTo>
                  <a:lnTo>
                    <a:pt x="43" y="71"/>
                  </a:lnTo>
                  <a:lnTo>
                    <a:pt x="33" y="75"/>
                  </a:lnTo>
                  <a:lnTo>
                    <a:pt x="26" y="71"/>
                  </a:lnTo>
                  <a:lnTo>
                    <a:pt x="26" y="65"/>
                  </a:lnTo>
                  <a:lnTo>
                    <a:pt x="28" y="62"/>
                  </a:lnTo>
                  <a:lnTo>
                    <a:pt x="25" y="57"/>
                  </a:lnTo>
                  <a:lnTo>
                    <a:pt x="24" y="63"/>
                  </a:lnTo>
                  <a:lnTo>
                    <a:pt x="17" y="55"/>
                  </a:lnTo>
                  <a:lnTo>
                    <a:pt x="14" y="48"/>
                  </a:lnTo>
                  <a:lnTo>
                    <a:pt x="11" y="34"/>
                  </a:lnTo>
                  <a:lnTo>
                    <a:pt x="16" y="38"/>
                  </a:lnTo>
                  <a:lnTo>
                    <a:pt x="12" y="14"/>
                  </a:lnTo>
                  <a:lnTo>
                    <a:pt x="12" y="0"/>
                  </a:lnTo>
                  <a:lnTo>
                    <a:pt x="20" y="0"/>
                  </a:lnTo>
                  <a:lnTo>
                    <a:pt x="26" y="4"/>
                  </a:lnTo>
                  <a:lnTo>
                    <a:pt x="29" y="0"/>
                  </a:lnTo>
                  <a:lnTo>
                    <a:pt x="32" y="4"/>
                  </a:lnTo>
                  <a:close/>
                  <a:moveTo>
                    <a:pt x="48" y="108"/>
                  </a:moveTo>
                  <a:lnTo>
                    <a:pt x="46" y="101"/>
                  </a:lnTo>
                  <a:lnTo>
                    <a:pt x="53" y="106"/>
                  </a:lnTo>
                  <a:lnTo>
                    <a:pt x="60" y="106"/>
                  </a:lnTo>
                  <a:lnTo>
                    <a:pt x="61" y="112"/>
                  </a:lnTo>
                  <a:lnTo>
                    <a:pt x="57" y="118"/>
                  </a:lnTo>
                  <a:lnTo>
                    <a:pt x="50" y="123"/>
                  </a:lnTo>
                  <a:lnTo>
                    <a:pt x="49" y="116"/>
                  </a:lnTo>
                  <a:lnTo>
                    <a:pt x="48" y="108"/>
                  </a:lnTo>
                  <a:close/>
                  <a:moveTo>
                    <a:pt x="86" y="96"/>
                  </a:moveTo>
                  <a:lnTo>
                    <a:pt x="91" y="113"/>
                  </a:lnTo>
                  <a:lnTo>
                    <a:pt x="82" y="109"/>
                  </a:lnTo>
                  <a:lnTo>
                    <a:pt x="83" y="114"/>
                  </a:lnTo>
                  <a:lnTo>
                    <a:pt x="88" y="123"/>
                  </a:lnTo>
                  <a:lnTo>
                    <a:pt x="82" y="128"/>
                  </a:lnTo>
                  <a:lnTo>
                    <a:pt x="80" y="116"/>
                  </a:lnTo>
                  <a:lnTo>
                    <a:pt x="77" y="116"/>
                  </a:lnTo>
                  <a:lnTo>
                    <a:pt x="73" y="106"/>
                  </a:lnTo>
                  <a:lnTo>
                    <a:pt x="80" y="107"/>
                  </a:lnTo>
                  <a:lnTo>
                    <a:pt x="79" y="101"/>
                  </a:lnTo>
                  <a:lnTo>
                    <a:pt x="70" y="89"/>
                  </a:lnTo>
                  <a:lnTo>
                    <a:pt x="81" y="89"/>
                  </a:lnTo>
                  <a:lnTo>
                    <a:pt x="86" y="9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7" name="Freeform 155">
              <a:extLst>
                <a:ext uri="{FF2B5EF4-FFF2-40B4-BE49-F238E27FC236}">
                  <a16:creationId xmlns:a16="http://schemas.microsoft.com/office/drawing/2014/main" id="{295F008F-83C2-C9A3-4A4A-5C8F79B27E0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70613" y="2782888"/>
              <a:ext cx="344488" cy="149225"/>
            </a:xfrm>
            <a:custGeom>
              <a:avLst/>
              <a:gdLst>
                <a:gd name="T0" fmla="*/ 0 w 217"/>
                <a:gd name="T1" fmla="*/ 10 h 94"/>
                <a:gd name="T2" fmla="*/ 1 w 217"/>
                <a:gd name="T3" fmla="*/ 7 h 94"/>
                <a:gd name="T4" fmla="*/ 11 w 217"/>
                <a:gd name="T5" fmla="*/ 13 h 94"/>
                <a:gd name="T6" fmla="*/ 12 w 217"/>
                <a:gd name="T7" fmla="*/ 21 h 94"/>
                <a:gd name="T8" fmla="*/ 20 w 217"/>
                <a:gd name="T9" fmla="*/ 19 h 94"/>
                <a:gd name="T10" fmla="*/ 23 w 217"/>
                <a:gd name="T11" fmla="*/ 13 h 94"/>
                <a:gd name="T12" fmla="*/ 26 w 217"/>
                <a:gd name="T13" fmla="*/ 15 h 94"/>
                <a:gd name="T14" fmla="*/ 33 w 217"/>
                <a:gd name="T15" fmla="*/ 23 h 94"/>
                <a:gd name="T16" fmla="*/ 39 w 217"/>
                <a:gd name="T17" fmla="*/ 33 h 94"/>
                <a:gd name="T18" fmla="*/ 40 w 217"/>
                <a:gd name="T19" fmla="*/ 43 h 94"/>
                <a:gd name="T20" fmla="*/ 39 w 217"/>
                <a:gd name="T21" fmla="*/ 50 h 94"/>
                <a:gd name="T22" fmla="*/ 40 w 217"/>
                <a:gd name="T23" fmla="*/ 55 h 94"/>
                <a:gd name="T24" fmla="*/ 41 w 217"/>
                <a:gd name="T25" fmla="*/ 64 h 94"/>
                <a:gd name="T26" fmla="*/ 45 w 217"/>
                <a:gd name="T27" fmla="*/ 69 h 94"/>
                <a:gd name="T28" fmla="*/ 50 w 217"/>
                <a:gd name="T29" fmla="*/ 82 h 94"/>
                <a:gd name="T30" fmla="*/ 50 w 217"/>
                <a:gd name="T31" fmla="*/ 86 h 94"/>
                <a:gd name="T32" fmla="*/ 42 w 217"/>
                <a:gd name="T33" fmla="*/ 87 h 94"/>
                <a:gd name="T34" fmla="*/ 31 w 217"/>
                <a:gd name="T35" fmla="*/ 76 h 94"/>
                <a:gd name="T36" fmla="*/ 18 w 217"/>
                <a:gd name="T37" fmla="*/ 65 h 94"/>
                <a:gd name="T38" fmla="*/ 16 w 217"/>
                <a:gd name="T39" fmla="*/ 56 h 94"/>
                <a:gd name="T40" fmla="*/ 9 w 217"/>
                <a:gd name="T41" fmla="*/ 48 h 94"/>
                <a:gd name="T42" fmla="*/ 7 w 217"/>
                <a:gd name="T43" fmla="*/ 34 h 94"/>
                <a:gd name="T44" fmla="*/ 3 w 217"/>
                <a:gd name="T45" fmla="*/ 27 h 94"/>
                <a:gd name="T46" fmla="*/ 3 w 217"/>
                <a:gd name="T47" fmla="*/ 17 h 94"/>
                <a:gd name="T48" fmla="*/ 0 w 217"/>
                <a:gd name="T49" fmla="*/ 10 h 94"/>
                <a:gd name="T50" fmla="*/ 204 w 217"/>
                <a:gd name="T51" fmla="*/ 43 h 94"/>
                <a:gd name="T52" fmla="*/ 194 w 217"/>
                <a:gd name="T53" fmla="*/ 40 h 94"/>
                <a:gd name="T54" fmla="*/ 181 w 217"/>
                <a:gd name="T55" fmla="*/ 40 h 94"/>
                <a:gd name="T56" fmla="*/ 178 w 217"/>
                <a:gd name="T57" fmla="*/ 58 h 94"/>
                <a:gd name="T58" fmla="*/ 173 w 217"/>
                <a:gd name="T59" fmla="*/ 63 h 94"/>
                <a:gd name="T60" fmla="*/ 168 w 217"/>
                <a:gd name="T61" fmla="*/ 84 h 94"/>
                <a:gd name="T62" fmla="*/ 159 w 217"/>
                <a:gd name="T63" fmla="*/ 87 h 94"/>
                <a:gd name="T64" fmla="*/ 149 w 217"/>
                <a:gd name="T65" fmla="*/ 83 h 94"/>
                <a:gd name="T66" fmla="*/ 142 w 217"/>
                <a:gd name="T67" fmla="*/ 84 h 94"/>
                <a:gd name="T68" fmla="*/ 137 w 217"/>
                <a:gd name="T69" fmla="*/ 93 h 94"/>
                <a:gd name="T70" fmla="*/ 129 w 217"/>
                <a:gd name="T71" fmla="*/ 92 h 94"/>
                <a:gd name="T72" fmla="*/ 121 w 217"/>
                <a:gd name="T73" fmla="*/ 94 h 94"/>
                <a:gd name="T74" fmla="*/ 114 w 217"/>
                <a:gd name="T75" fmla="*/ 85 h 94"/>
                <a:gd name="T76" fmla="*/ 111 w 217"/>
                <a:gd name="T77" fmla="*/ 75 h 94"/>
                <a:gd name="T78" fmla="*/ 120 w 217"/>
                <a:gd name="T79" fmla="*/ 81 h 94"/>
                <a:gd name="T80" fmla="*/ 129 w 217"/>
                <a:gd name="T81" fmla="*/ 78 h 94"/>
                <a:gd name="T82" fmla="*/ 131 w 217"/>
                <a:gd name="T83" fmla="*/ 65 h 94"/>
                <a:gd name="T84" fmla="*/ 136 w 217"/>
                <a:gd name="T85" fmla="*/ 62 h 94"/>
                <a:gd name="T86" fmla="*/ 149 w 217"/>
                <a:gd name="T87" fmla="*/ 59 h 94"/>
                <a:gd name="T88" fmla="*/ 157 w 217"/>
                <a:gd name="T89" fmla="*/ 47 h 94"/>
                <a:gd name="T90" fmla="*/ 162 w 217"/>
                <a:gd name="T91" fmla="*/ 37 h 94"/>
                <a:gd name="T92" fmla="*/ 168 w 217"/>
                <a:gd name="T93" fmla="*/ 44 h 94"/>
                <a:gd name="T94" fmla="*/ 170 w 217"/>
                <a:gd name="T95" fmla="*/ 40 h 94"/>
                <a:gd name="T96" fmla="*/ 175 w 217"/>
                <a:gd name="T97" fmla="*/ 40 h 94"/>
                <a:gd name="T98" fmla="*/ 175 w 217"/>
                <a:gd name="T99" fmla="*/ 30 h 94"/>
                <a:gd name="T100" fmla="*/ 175 w 217"/>
                <a:gd name="T101" fmla="*/ 23 h 94"/>
                <a:gd name="T102" fmla="*/ 183 w 217"/>
                <a:gd name="T103" fmla="*/ 12 h 94"/>
                <a:gd name="T104" fmla="*/ 187 w 217"/>
                <a:gd name="T105" fmla="*/ 0 h 94"/>
                <a:gd name="T106" fmla="*/ 192 w 217"/>
                <a:gd name="T107" fmla="*/ 0 h 94"/>
                <a:gd name="T108" fmla="*/ 198 w 217"/>
                <a:gd name="T109" fmla="*/ 8 h 94"/>
                <a:gd name="T110" fmla="*/ 200 w 217"/>
                <a:gd name="T111" fmla="*/ 15 h 94"/>
                <a:gd name="T112" fmla="*/ 207 w 217"/>
                <a:gd name="T113" fmla="*/ 18 h 94"/>
                <a:gd name="T114" fmla="*/ 217 w 217"/>
                <a:gd name="T115" fmla="*/ 23 h 94"/>
                <a:gd name="T116" fmla="*/ 217 w 217"/>
                <a:gd name="T117" fmla="*/ 29 h 94"/>
                <a:gd name="T118" fmla="*/ 209 w 217"/>
                <a:gd name="T119" fmla="*/ 30 h 94"/>
                <a:gd name="T120" fmla="*/ 212 w 217"/>
                <a:gd name="T121" fmla="*/ 38 h 94"/>
                <a:gd name="T122" fmla="*/ 204 w 217"/>
                <a:gd name="T123" fmla="*/ 43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17" h="94">
                  <a:moveTo>
                    <a:pt x="0" y="10"/>
                  </a:moveTo>
                  <a:lnTo>
                    <a:pt x="1" y="7"/>
                  </a:lnTo>
                  <a:lnTo>
                    <a:pt x="11" y="13"/>
                  </a:lnTo>
                  <a:lnTo>
                    <a:pt x="12" y="21"/>
                  </a:lnTo>
                  <a:lnTo>
                    <a:pt x="20" y="19"/>
                  </a:lnTo>
                  <a:lnTo>
                    <a:pt x="23" y="13"/>
                  </a:lnTo>
                  <a:lnTo>
                    <a:pt x="26" y="15"/>
                  </a:lnTo>
                  <a:lnTo>
                    <a:pt x="33" y="23"/>
                  </a:lnTo>
                  <a:lnTo>
                    <a:pt x="39" y="33"/>
                  </a:lnTo>
                  <a:lnTo>
                    <a:pt x="40" y="43"/>
                  </a:lnTo>
                  <a:lnTo>
                    <a:pt x="39" y="50"/>
                  </a:lnTo>
                  <a:lnTo>
                    <a:pt x="40" y="55"/>
                  </a:lnTo>
                  <a:lnTo>
                    <a:pt x="41" y="64"/>
                  </a:lnTo>
                  <a:lnTo>
                    <a:pt x="45" y="69"/>
                  </a:lnTo>
                  <a:lnTo>
                    <a:pt x="50" y="82"/>
                  </a:lnTo>
                  <a:lnTo>
                    <a:pt x="50" y="86"/>
                  </a:lnTo>
                  <a:lnTo>
                    <a:pt x="42" y="87"/>
                  </a:lnTo>
                  <a:lnTo>
                    <a:pt x="31" y="76"/>
                  </a:lnTo>
                  <a:lnTo>
                    <a:pt x="18" y="65"/>
                  </a:lnTo>
                  <a:lnTo>
                    <a:pt x="16" y="56"/>
                  </a:lnTo>
                  <a:lnTo>
                    <a:pt x="9" y="48"/>
                  </a:lnTo>
                  <a:lnTo>
                    <a:pt x="7" y="34"/>
                  </a:lnTo>
                  <a:lnTo>
                    <a:pt x="3" y="27"/>
                  </a:lnTo>
                  <a:lnTo>
                    <a:pt x="3" y="17"/>
                  </a:lnTo>
                  <a:lnTo>
                    <a:pt x="0" y="10"/>
                  </a:lnTo>
                  <a:close/>
                  <a:moveTo>
                    <a:pt x="204" y="43"/>
                  </a:moveTo>
                  <a:lnTo>
                    <a:pt x="194" y="40"/>
                  </a:lnTo>
                  <a:lnTo>
                    <a:pt x="181" y="40"/>
                  </a:lnTo>
                  <a:lnTo>
                    <a:pt x="178" y="58"/>
                  </a:lnTo>
                  <a:lnTo>
                    <a:pt x="173" y="63"/>
                  </a:lnTo>
                  <a:lnTo>
                    <a:pt x="168" y="84"/>
                  </a:lnTo>
                  <a:lnTo>
                    <a:pt x="159" y="87"/>
                  </a:lnTo>
                  <a:lnTo>
                    <a:pt x="149" y="83"/>
                  </a:lnTo>
                  <a:lnTo>
                    <a:pt x="142" y="84"/>
                  </a:lnTo>
                  <a:lnTo>
                    <a:pt x="137" y="93"/>
                  </a:lnTo>
                  <a:lnTo>
                    <a:pt x="129" y="92"/>
                  </a:lnTo>
                  <a:lnTo>
                    <a:pt x="121" y="94"/>
                  </a:lnTo>
                  <a:lnTo>
                    <a:pt x="114" y="85"/>
                  </a:lnTo>
                  <a:lnTo>
                    <a:pt x="111" y="75"/>
                  </a:lnTo>
                  <a:lnTo>
                    <a:pt x="120" y="81"/>
                  </a:lnTo>
                  <a:lnTo>
                    <a:pt x="129" y="78"/>
                  </a:lnTo>
                  <a:lnTo>
                    <a:pt x="131" y="65"/>
                  </a:lnTo>
                  <a:lnTo>
                    <a:pt x="136" y="62"/>
                  </a:lnTo>
                  <a:lnTo>
                    <a:pt x="149" y="59"/>
                  </a:lnTo>
                  <a:lnTo>
                    <a:pt x="157" y="47"/>
                  </a:lnTo>
                  <a:lnTo>
                    <a:pt x="162" y="37"/>
                  </a:lnTo>
                  <a:lnTo>
                    <a:pt x="168" y="44"/>
                  </a:lnTo>
                  <a:lnTo>
                    <a:pt x="170" y="40"/>
                  </a:lnTo>
                  <a:lnTo>
                    <a:pt x="175" y="40"/>
                  </a:lnTo>
                  <a:lnTo>
                    <a:pt x="175" y="30"/>
                  </a:lnTo>
                  <a:lnTo>
                    <a:pt x="175" y="23"/>
                  </a:lnTo>
                  <a:lnTo>
                    <a:pt x="183" y="12"/>
                  </a:lnTo>
                  <a:lnTo>
                    <a:pt x="187" y="0"/>
                  </a:lnTo>
                  <a:lnTo>
                    <a:pt x="192" y="0"/>
                  </a:lnTo>
                  <a:lnTo>
                    <a:pt x="198" y="8"/>
                  </a:lnTo>
                  <a:lnTo>
                    <a:pt x="200" y="15"/>
                  </a:lnTo>
                  <a:lnTo>
                    <a:pt x="207" y="18"/>
                  </a:lnTo>
                  <a:lnTo>
                    <a:pt x="217" y="23"/>
                  </a:lnTo>
                  <a:lnTo>
                    <a:pt x="217" y="29"/>
                  </a:lnTo>
                  <a:lnTo>
                    <a:pt x="209" y="30"/>
                  </a:lnTo>
                  <a:lnTo>
                    <a:pt x="212" y="38"/>
                  </a:lnTo>
                  <a:lnTo>
                    <a:pt x="204" y="4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8" name="Freeform 156">
              <a:extLst>
                <a:ext uri="{FF2B5EF4-FFF2-40B4-BE49-F238E27FC236}">
                  <a16:creationId xmlns:a16="http://schemas.microsoft.com/office/drawing/2014/main" id="{584A99C7-455A-4D57-D6AF-2410E3DA116F}"/>
                </a:ext>
              </a:extLst>
            </p:cNvPr>
            <p:cNvSpPr>
              <a:spLocks/>
            </p:cNvSpPr>
            <p:nvPr/>
          </p:nvSpPr>
          <p:spPr bwMode="auto">
            <a:xfrm>
              <a:off x="6427788" y="2819400"/>
              <a:ext cx="20638" cy="33338"/>
            </a:xfrm>
            <a:custGeom>
              <a:avLst/>
              <a:gdLst>
                <a:gd name="T0" fmla="*/ 13 w 13"/>
                <a:gd name="T1" fmla="*/ 0 h 21"/>
                <a:gd name="T2" fmla="*/ 13 w 13"/>
                <a:gd name="T3" fmla="*/ 7 h 21"/>
                <a:gd name="T4" fmla="*/ 13 w 13"/>
                <a:gd name="T5" fmla="*/ 17 h 21"/>
                <a:gd name="T6" fmla="*/ 8 w 13"/>
                <a:gd name="T7" fmla="*/ 17 h 21"/>
                <a:gd name="T8" fmla="*/ 6 w 13"/>
                <a:gd name="T9" fmla="*/ 21 h 21"/>
                <a:gd name="T10" fmla="*/ 0 w 13"/>
                <a:gd name="T11" fmla="*/ 14 h 21"/>
                <a:gd name="T12" fmla="*/ 3 w 13"/>
                <a:gd name="T13" fmla="*/ 8 h 21"/>
                <a:gd name="T14" fmla="*/ 13 w 13"/>
                <a:gd name="T15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3" h="21">
                  <a:moveTo>
                    <a:pt x="13" y="0"/>
                  </a:moveTo>
                  <a:lnTo>
                    <a:pt x="13" y="7"/>
                  </a:lnTo>
                  <a:lnTo>
                    <a:pt x="13" y="17"/>
                  </a:lnTo>
                  <a:lnTo>
                    <a:pt x="8" y="17"/>
                  </a:lnTo>
                  <a:lnTo>
                    <a:pt x="6" y="21"/>
                  </a:lnTo>
                  <a:lnTo>
                    <a:pt x="0" y="14"/>
                  </a:lnTo>
                  <a:lnTo>
                    <a:pt x="3" y="8"/>
                  </a:lnTo>
                  <a:lnTo>
                    <a:pt x="13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9" name="Freeform 157">
              <a:extLst>
                <a:ext uri="{FF2B5EF4-FFF2-40B4-BE49-F238E27FC236}">
                  <a16:creationId xmlns:a16="http://schemas.microsoft.com/office/drawing/2014/main" id="{88BB3901-4524-BB4E-94E3-CCDB6C1A787C}"/>
                </a:ext>
              </a:extLst>
            </p:cNvPr>
            <p:cNvSpPr>
              <a:spLocks/>
            </p:cNvSpPr>
            <p:nvPr/>
          </p:nvSpPr>
          <p:spPr bwMode="auto">
            <a:xfrm>
              <a:off x="4583113" y="1916113"/>
              <a:ext cx="44450" cy="30163"/>
            </a:xfrm>
            <a:custGeom>
              <a:avLst/>
              <a:gdLst>
                <a:gd name="T0" fmla="*/ 1 w 28"/>
                <a:gd name="T1" fmla="*/ 5 h 19"/>
                <a:gd name="T2" fmla="*/ 9 w 28"/>
                <a:gd name="T3" fmla="*/ 6 h 19"/>
                <a:gd name="T4" fmla="*/ 13 w 28"/>
                <a:gd name="T5" fmla="*/ 2 h 19"/>
                <a:gd name="T6" fmla="*/ 22 w 28"/>
                <a:gd name="T7" fmla="*/ 2 h 19"/>
                <a:gd name="T8" fmla="*/ 23 w 28"/>
                <a:gd name="T9" fmla="*/ 0 h 19"/>
                <a:gd name="T10" fmla="*/ 25 w 28"/>
                <a:gd name="T11" fmla="*/ 0 h 19"/>
                <a:gd name="T12" fmla="*/ 28 w 28"/>
                <a:gd name="T13" fmla="*/ 5 h 19"/>
                <a:gd name="T14" fmla="*/ 20 w 28"/>
                <a:gd name="T15" fmla="*/ 8 h 19"/>
                <a:gd name="T16" fmla="*/ 20 w 28"/>
                <a:gd name="T17" fmla="*/ 14 h 19"/>
                <a:gd name="T18" fmla="*/ 16 w 28"/>
                <a:gd name="T19" fmla="*/ 16 h 19"/>
                <a:gd name="T20" fmla="*/ 17 w 28"/>
                <a:gd name="T21" fmla="*/ 19 h 19"/>
                <a:gd name="T22" fmla="*/ 13 w 28"/>
                <a:gd name="T23" fmla="*/ 19 h 19"/>
                <a:gd name="T24" fmla="*/ 9 w 28"/>
                <a:gd name="T25" fmla="*/ 17 h 19"/>
                <a:gd name="T26" fmla="*/ 8 w 28"/>
                <a:gd name="T27" fmla="*/ 19 h 19"/>
                <a:gd name="T28" fmla="*/ 1 w 28"/>
                <a:gd name="T29" fmla="*/ 19 h 19"/>
                <a:gd name="T30" fmla="*/ 2 w 28"/>
                <a:gd name="T31" fmla="*/ 18 h 19"/>
                <a:gd name="T32" fmla="*/ 0 w 28"/>
                <a:gd name="T33" fmla="*/ 11 h 19"/>
                <a:gd name="T34" fmla="*/ 1 w 28"/>
                <a:gd name="T35" fmla="*/ 5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8" h="19">
                  <a:moveTo>
                    <a:pt x="1" y="5"/>
                  </a:moveTo>
                  <a:lnTo>
                    <a:pt x="9" y="6"/>
                  </a:lnTo>
                  <a:lnTo>
                    <a:pt x="13" y="2"/>
                  </a:lnTo>
                  <a:lnTo>
                    <a:pt x="22" y="2"/>
                  </a:lnTo>
                  <a:lnTo>
                    <a:pt x="23" y="0"/>
                  </a:lnTo>
                  <a:lnTo>
                    <a:pt x="25" y="0"/>
                  </a:lnTo>
                  <a:lnTo>
                    <a:pt x="28" y="5"/>
                  </a:lnTo>
                  <a:lnTo>
                    <a:pt x="20" y="8"/>
                  </a:lnTo>
                  <a:lnTo>
                    <a:pt x="20" y="14"/>
                  </a:lnTo>
                  <a:lnTo>
                    <a:pt x="16" y="16"/>
                  </a:lnTo>
                  <a:lnTo>
                    <a:pt x="17" y="19"/>
                  </a:lnTo>
                  <a:lnTo>
                    <a:pt x="13" y="19"/>
                  </a:lnTo>
                  <a:lnTo>
                    <a:pt x="9" y="17"/>
                  </a:lnTo>
                  <a:lnTo>
                    <a:pt x="8" y="19"/>
                  </a:lnTo>
                  <a:lnTo>
                    <a:pt x="1" y="19"/>
                  </a:lnTo>
                  <a:lnTo>
                    <a:pt x="2" y="18"/>
                  </a:lnTo>
                  <a:lnTo>
                    <a:pt x="0" y="11"/>
                  </a:lnTo>
                  <a:lnTo>
                    <a:pt x="1" y="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0" name="Freeform 158">
              <a:extLst>
                <a:ext uri="{FF2B5EF4-FFF2-40B4-BE49-F238E27FC236}">
                  <a16:creationId xmlns:a16="http://schemas.microsoft.com/office/drawing/2014/main" id="{CDBF83F2-1862-CE08-64C4-CEF665677D6F}"/>
                </a:ext>
              </a:extLst>
            </p:cNvPr>
            <p:cNvSpPr>
              <a:spLocks/>
            </p:cNvSpPr>
            <p:nvPr/>
          </p:nvSpPr>
          <p:spPr bwMode="auto">
            <a:xfrm>
              <a:off x="4619625" y="1398588"/>
              <a:ext cx="166688" cy="228600"/>
            </a:xfrm>
            <a:custGeom>
              <a:avLst/>
              <a:gdLst>
                <a:gd name="T0" fmla="*/ 60 w 105"/>
                <a:gd name="T1" fmla="*/ 16 h 144"/>
                <a:gd name="T2" fmla="*/ 62 w 105"/>
                <a:gd name="T3" fmla="*/ 26 h 144"/>
                <a:gd name="T4" fmla="*/ 75 w 105"/>
                <a:gd name="T5" fmla="*/ 34 h 144"/>
                <a:gd name="T6" fmla="*/ 72 w 105"/>
                <a:gd name="T7" fmla="*/ 44 h 144"/>
                <a:gd name="T8" fmla="*/ 84 w 105"/>
                <a:gd name="T9" fmla="*/ 60 h 144"/>
                <a:gd name="T10" fmla="*/ 82 w 105"/>
                <a:gd name="T11" fmla="*/ 72 h 144"/>
                <a:gd name="T12" fmla="*/ 92 w 105"/>
                <a:gd name="T13" fmla="*/ 82 h 144"/>
                <a:gd name="T14" fmla="*/ 90 w 105"/>
                <a:gd name="T15" fmla="*/ 92 h 144"/>
                <a:gd name="T16" fmla="*/ 105 w 105"/>
                <a:gd name="T17" fmla="*/ 100 h 144"/>
                <a:gd name="T18" fmla="*/ 103 w 105"/>
                <a:gd name="T19" fmla="*/ 107 h 144"/>
                <a:gd name="T20" fmla="*/ 97 w 105"/>
                <a:gd name="T21" fmla="*/ 116 h 144"/>
                <a:gd name="T22" fmla="*/ 83 w 105"/>
                <a:gd name="T23" fmla="*/ 133 h 144"/>
                <a:gd name="T24" fmla="*/ 67 w 105"/>
                <a:gd name="T25" fmla="*/ 136 h 144"/>
                <a:gd name="T26" fmla="*/ 53 w 105"/>
                <a:gd name="T27" fmla="*/ 141 h 144"/>
                <a:gd name="T28" fmla="*/ 40 w 105"/>
                <a:gd name="T29" fmla="*/ 144 h 144"/>
                <a:gd name="T30" fmla="*/ 33 w 105"/>
                <a:gd name="T31" fmla="*/ 137 h 144"/>
                <a:gd name="T32" fmla="*/ 24 w 105"/>
                <a:gd name="T33" fmla="*/ 132 h 144"/>
                <a:gd name="T34" fmla="*/ 24 w 105"/>
                <a:gd name="T35" fmla="*/ 119 h 144"/>
                <a:gd name="T36" fmla="*/ 19 w 105"/>
                <a:gd name="T37" fmla="*/ 106 h 144"/>
                <a:gd name="T38" fmla="*/ 21 w 105"/>
                <a:gd name="T39" fmla="*/ 98 h 144"/>
                <a:gd name="T40" fmla="*/ 28 w 105"/>
                <a:gd name="T41" fmla="*/ 89 h 144"/>
                <a:gd name="T42" fmla="*/ 43 w 105"/>
                <a:gd name="T43" fmla="*/ 74 h 144"/>
                <a:gd name="T44" fmla="*/ 48 w 105"/>
                <a:gd name="T45" fmla="*/ 71 h 144"/>
                <a:gd name="T46" fmla="*/ 45 w 105"/>
                <a:gd name="T47" fmla="*/ 65 h 144"/>
                <a:gd name="T48" fmla="*/ 33 w 105"/>
                <a:gd name="T49" fmla="*/ 59 h 144"/>
                <a:gd name="T50" fmla="*/ 30 w 105"/>
                <a:gd name="T51" fmla="*/ 53 h 144"/>
                <a:gd name="T52" fmla="*/ 26 w 105"/>
                <a:gd name="T53" fmla="*/ 32 h 144"/>
                <a:gd name="T54" fmla="*/ 11 w 105"/>
                <a:gd name="T55" fmla="*/ 22 h 144"/>
                <a:gd name="T56" fmla="*/ 0 w 105"/>
                <a:gd name="T57" fmla="*/ 16 h 144"/>
                <a:gd name="T58" fmla="*/ 4 w 105"/>
                <a:gd name="T59" fmla="*/ 12 h 144"/>
                <a:gd name="T60" fmla="*/ 13 w 105"/>
                <a:gd name="T61" fmla="*/ 19 h 144"/>
                <a:gd name="T62" fmla="*/ 23 w 105"/>
                <a:gd name="T63" fmla="*/ 19 h 144"/>
                <a:gd name="T64" fmla="*/ 32 w 105"/>
                <a:gd name="T65" fmla="*/ 22 h 144"/>
                <a:gd name="T66" fmla="*/ 38 w 105"/>
                <a:gd name="T67" fmla="*/ 16 h 144"/>
                <a:gd name="T68" fmla="*/ 40 w 105"/>
                <a:gd name="T69" fmla="*/ 5 h 144"/>
                <a:gd name="T70" fmla="*/ 50 w 105"/>
                <a:gd name="T71" fmla="*/ 0 h 144"/>
                <a:gd name="T72" fmla="*/ 61 w 105"/>
                <a:gd name="T73" fmla="*/ 6 h 144"/>
                <a:gd name="T74" fmla="*/ 60 w 105"/>
                <a:gd name="T75" fmla="*/ 16 h 1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05" h="144">
                  <a:moveTo>
                    <a:pt x="60" y="16"/>
                  </a:moveTo>
                  <a:lnTo>
                    <a:pt x="62" y="26"/>
                  </a:lnTo>
                  <a:lnTo>
                    <a:pt x="75" y="34"/>
                  </a:lnTo>
                  <a:lnTo>
                    <a:pt x="72" y="44"/>
                  </a:lnTo>
                  <a:lnTo>
                    <a:pt x="84" y="60"/>
                  </a:lnTo>
                  <a:lnTo>
                    <a:pt x="82" y="72"/>
                  </a:lnTo>
                  <a:lnTo>
                    <a:pt x="92" y="82"/>
                  </a:lnTo>
                  <a:lnTo>
                    <a:pt x="90" y="92"/>
                  </a:lnTo>
                  <a:lnTo>
                    <a:pt x="105" y="100"/>
                  </a:lnTo>
                  <a:lnTo>
                    <a:pt x="103" y="107"/>
                  </a:lnTo>
                  <a:lnTo>
                    <a:pt x="97" y="116"/>
                  </a:lnTo>
                  <a:lnTo>
                    <a:pt x="83" y="133"/>
                  </a:lnTo>
                  <a:lnTo>
                    <a:pt x="67" y="136"/>
                  </a:lnTo>
                  <a:lnTo>
                    <a:pt x="53" y="141"/>
                  </a:lnTo>
                  <a:lnTo>
                    <a:pt x="40" y="144"/>
                  </a:lnTo>
                  <a:lnTo>
                    <a:pt x="33" y="137"/>
                  </a:lnTo>
                  <a:lnTo>
                    <a:pt x="24" y="132"/>
                  </a:lnTo>
                  <a:lnTo>
                    <a:pt x="24" y="119"/>
                  </a:lnTo>
                  <a:lnTo>
                    <a:pt x="19" y="106"/>
                  </a:lnTo>
                  <a:lnTo>
                    <a:pt x="21" y="98"/>
                  </a:lnTo>
                  <a:lnTo>
                    <a:pt x="28" y="89"/>
                  </a:lnTo>
                  <a:lnTo>
                    <a:pt x="43" y="74"/>
                  </a:lnTo>
                  <a:lnTo>
                    <a:pt x="48" y="71"/>
                  </a:lnTo>
                  <a:lnTo>
                    <a:pt x="45" y="65"/>
                  </a:lnTo>
                  <a:lnTo>
                    <a:pt x="33" y="59"/>
                  </a:lnTo>
                  <a:lnTo>
                    <a:pt x="30" y="53"/>
                  </a:lnTo>
                  <a:lnTo>
                    <a:pt x="26" y="32"/>
                  </a:lnTo>
                  <a:lnTo>
                    <a:pt x="11" y="22"/>
                  </a:lnTo>
                  <a:lnTo>
                    <a:pt x="0" y="16"/>
                  </a:lnTo>
                  <a:lnTo>
                    <a:pt x="4" y="12"/>
                  </a:lnTo>
                  <a:lnTo>
                    <a:pt x="13" y="19"/>
                  </a:lnTo>
                  <a:lnTo>
                    <a:pt x="23" y="19"/>
                  </a:lnTo>
                  <a:lnTo>
                    <a:pt x="32" y="22"/>
                  </a:lnTo>
                  <a:lnTo>
                    <a:pt x="38" y="16"/>
                  </a:lnTo>
                  <a:lnTo>
                    <a:pt x="40" y="5"/>
                  </a:lnTo>
                  <a:lnTo>
                    <a:pt x="50" y="0"/>
                  </a:lnTo>
                  <a:lnTo>
                    <a:pt x="61" y="6"/>
                  </a:lnTo>
                  <a:lnTo>
                    <a:pt x="60" y="1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1" name="Freeform 159">
              <a:extLst>
                <a:ext uri="{FF2B5EF4-FFF2-40B4-BE49-F238E27FC236}">
                  <a16:creationId xmlns:a16="http://schemas.microsoft.com/office/drawing/2014/main" id="{ADD824EF-2235-82AB-BB0A-EBE9A5F87B09}"/>
                </a:ext>
              </a:extLst>
            </p:cNvPr>
            <p:cNvSpPr>
              <a:spLocks/>
            </p:cNvSpPr>
            <p:nvPr/>
          </p:nvSpPr>
          <p:spPr bwMode="auto">
            <a:xfrm>
              <a:off x="4629150" y="1855788"/>
              <a:ext cx="84138" cy="39688"/>
            </a:xfrm>
            <a:custGeom>
              <a:avLst/>
              <a:gdLst>
                <a:gd name="T0" fmla="*/ 53 w 53"/>
                <a:gd name="T1" fmla="*/ 5 h 25"/>
                <a:gd name="T2" fmla="*/ 50 w 53"/>
                <a:gd name="T3" fmla="*/ 9 h 25"/>
                <a:gd name="T4" fmla="*/ 49 w 53"/>
                <a:gd name="T5" fmla="*/ 15 h 25"/>
                <a:gd name="T6" fmla="*/ 47 w 53"/>
                <a:gd name="T7" fmla="*/ 17 h 25"/>
                <a:gd name="T8" fmla="*/ 37 w 53"/>
                <a:gd name="T9" fmla="*/ 13 h 25"/>
                <a:gd name="T10" fmla="*/ 34 w 53"/>
                <a:gd name="T11" fmla="*/ 14 h 25"/>
                <a:gd name="T12" fmla="*/ 32 w 53"/>
                <a:gd name="T13" fmla="*/ 17 h 25"/>
                <a:gd name="T14" fmla="*/ 27 w 53"/>
                <a:gd name="T15" fmla="*/ 18 h 25"/>
                <a:gd name="T16" fmla="*/ 26 w 53"/>
                <a:gd name="T17" fmla="*/ 17 h 25"/>
                <a:gd name="T18" fmla="*/ 22 w 53"/>
                <a:gd name="T19" fmla="*/ 19 h 25"/>
                <a:gd name="T20" fmla="*/ 17 w 53"/>
                <a:gd name="T21" fmla="*/ 21 h 25"/>
                <a:gd name="T22" fmla="*/ 17 w 53"/>
                <a:gd name="T23" fmla="*/ 23 h 25"/>
                <a:gd name="T24" fmla="*/ 10 w 53"/>
                <a:gd name="T25" fmla="*/ 25 h 25"/>
                <a:gd name="T26" fmla="*/ 5 w 53"/>
                <a:gd name="T27" fmla="*/ 24 h 25"/>
                <a:gd name="T28" fmla="*/ 1 w 53"/>
                <a:gd name="T29" fmla="*/ 19 h 25"/>
                <a:gd name="T30" fmla="*/ 0 w 53"/>
                <a:gd name="T31" fmla="*/ 15 h 25"/>
                <a:gd name="T32" fmla="*/ 0 w 53"/>
                <a:gd name="T33" fmla="*/ 14 h 25"/>
                <a:gd name="T34" fmla="*/ 1 w 53"/>
                <a:gd name="T35" fmla="*/ 11 h 25"/>
                <a:gd name="T36" fmla="*/ 5 w 53"/>
                <a:gd name="T37" fmla="*/ 11 h 25"/>
                <a:gd name="T38" fmla="*/ 9 w 53"/>
                <a:gd name="T39" fmla="*/ 8 h 25"/>
                <a:gd name="T40" fmla="*/ 9 w 53"/>
                <a:gd name="T41" fmla="*/ 7 h 25"/>
                <a:gd name="T42" fmla="*/ 11 w 53"/>
                <a:gd name="T43" fmla="*/ 7 h 25"/>
                <a:gd name="T44" fmla="*/ 11 w 53"/>
                <a:gd name="T45" fmla="*/ 4 h 25"/>
                <a:gd name="T46" fmla="*/ 13 w 53"/>
                <a:gd name="T47" fmla="*/ 4 h 25"/>
                <a:gd name="T48" fmla="*/ 14 w 53"/>
                <a:gd name="T49" fmla="*/ 1 h 25"/>
                <a:gd name="T50" fmla="*/ 16 w 53"/>
                <a:gd name="T51" fmla="*/ 1 h 25"/>
                <a:gd name="T52" fmla="*/ 17 w 53"/>
                <a:gd name="T53" fmla="*/ 2 h 25"/>
                <a:gd name="T54" fmla="*/ 21 w 53"/>
                <a:gd name="T55" fmla="*/ 0 h 25"/>
                <a:gd name="T56" fmla="*/ 26 w 53"/>
                <a:gd name="T57" fmla="*/ 4 h 25"/>
                <a:gd name="T58" fmla="*/ 32 w 53"/>
                <a:gd name="T59" fmla="*/ 2 h 25"/>
                <a:gd name="T60" fmla="*/ 36 w 53"/>
                <a:gd name="T61" fmla="*/ 3 h 25"/>
                <a:gd name="T62" fmla="*/ 43 w 53"/>
                <a:gd name="T63" fmla="*/ 1 h 25"/>
                <a:gd name="T64" fmla="*/ 53 w 53"/>
                <a:gd name="T65" fmla="*/ 5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53" h="25">
                  <a:moveTo>
                    <a:pt x="53" y="5"/>
                  </a:moveTo>
                  <a:lnTo>
                    <a:pt x="50" y="9"/>
                  </a:lnTo>
                  <a:lnTo>
                    <a:pt x="49" y="15"/>
                  </a:lnTo>
                  <a:lnTo>
                    <a:pt x="47" y="17"/>
                  </a:lnTo>
                  <a:lnTo>
                    <a:pt x="37" y="13"/>
                  </a:lnTo>
                  <a:lnTo>
                    <a:pt x="34" y="14"/>
                  </a:lnTo>
                  <a:lnTo>
                    <a:pt x="32" y="17"/>
                  </a:lnTo>
                  <a:lnTo>
                    <a:pt x="27" y="18"/>
                  </a:lnTo>
                  <a:lnTo>
                    <a:pt x="26" y="17"/>
                  </a:lnTo>
                  <a:lnTo>
                    <a:pt x="22" y="19"/>
                  </a:lnTo>
                  <a:lnTo>
                    <a:pt x="17" y="21"/>
                  </a:lnTo>
                  <a:lnTo>
                    <a:pt x="17" y="23"/>
                  </a:lnTo>
                  <a:lnTo>
                    <a:pt x="10" y="25"/>
                  </a:lnTo>
                  <a:lnTo>
                    <a:pt x="5" y="24"/>
                  </a:lnTo>
                  <a:lnTo>
                    <a:pt x="1" y="19"/>
                  </a:lnTo>
                  <a:lnTo>
                    <a:pt x="0" y="15"/>
                  </a:lnTo>
                  <a:lnTo>
                    <a:pt x="0" y="14"/>
                  </a:lnTo>
                  <a:lnTo>
                    <a:pt x="1" y="11"/>
                  </a:lnTo>
                  <a:lnTo>
                    <a:pt x="5" y="11"/>
                  </a:lnTo>
                  <a:lnTo>
                    <a:pt x="9" y="8"/>
                  </a:lnTo>
                  <a:lnTo>
                    <a:pt x="9" y="7"/>
                  </a:lnTo>
                  <a:lnTo>
                    <a:pt x="11" y="7"/>
                  </a:lnTo>
                  <a:lnTo>
                    <a:pt x="11" y="4"/>
                  </a:lnTo>
                  <a:lnTo>
                    <a:pt x="13" y="4"/>
                  </a:lnTo>
                  <a:lnTo>
                    <a:pt x="14" y="1"/>
                  </a:lnTo>
                  <a:lnTo>
                    <a:pt x="16" y="1"/>
                  </a:lnTo>
                  <a:lnTo>
                    <a:pt x="17" y="2"/>
                  </a:lnTo>
                  <a:lnTo>
                    <a:pt x="21" y="0"/>
                  </a:lnTo>
                  <a:lnTo>
                    <a:pt x="26" y="4"/>
                  </a:lnTo>
                  <a:lnTo>
                    <a:pt x="32" y="2"/>
                  </a:lnTo>
                  <a:lnTo>
                    <a:pt x="36" y="3"/>
                  </a:lnTo>
                  <a:lnTo>
                    <a:pt x="43" y="1"/>
                  </a:lnTo>
                  <a:lnTo>
                    <a:pt x="53" y="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2" name="Freeform 160">
              <a:extLst>
                <a:ext uri="{FF2B5EF4-FFF2-40B4-BE49-F238E27FC236}">
                  <a16:creationId xmlns:a16="http://schemas.microsoft.com/office/drawing/2014/main" id="{D59C3459-20F9-5C19-6285-78B286E32D6C}"/>
                </a:ext>
              </a:extLst>
            </p:cNvPr>
            <p:cNvSpPr>
              <a:spLocks/>
            </p:cNvSpPr>
            <p:nvPr/>
          </p:nvSpPr>
          <p:spPr bwMode="auto">
            <a:xfrm>
              <a:off x="4552950" y="1822450"/>
              <a:ext cx="101600" cy="55563"/>
            </a:xfrm>
            <a:custGeom>
              <a:avLst/>
              <a:gdLst>
                <a:gd name="T0" fmla="*/ 26 w 64"/>
                <a:gd name="T1" fmla="*/ 0 h 35"/>
                <a:gd name="T2" fmla="*/ 31 w 64"/>
                <a:gd name="T3" fmla="*/ 4 h 35"/>
                <a:gd name="T4" fmla="*/ 38 w 64"/>
                <a:gd name="T5" fmla="*/ 5 h 35"/>
                <a:gd name="T6" fmla="*/ 38 w 64"/>
                <a:gd name="T7" fmla="*/ 10 h 35"/>
                <a:gd name="T8" fmla="*/ 43 w 64"/>
                <a:gd name="T9" fmla="*/ 12 h 35"/>
                <a:gd name="T10" fmla="*/ 44 w 64"/>
                <a:gd name="T11" fmla="*/ 8 h 35"/>
                <a:gd name="T12" fmla="*/ 51 w 64"/>
                <a:gd name="T13" fmla="*/ 10 h 35"/>
                <a:gd name="T14" fmla="*/ 52 w 64"/>
                <a:gd name="T15" fmla="*/ 14 h 35"/>
                <a:gd name="T16" fmla="*/ 60 w 64"/>
                <a:gd name="T17" fmla="*/ 15 h 35"/>
                <a:gd name="T18" fmla="*/ 64 w 64"/>
                <a:gd name="T19" fmla="*/ 22 h 35"/>
                <a:gd name="T20" fmla="*/ 62 w 64"/>
                <a:gd name="T21" fmla="*/ 22 h 35"/>
                <a:gd name="T22" fmla="*/ 61 w 64"/>
                <a:gd name="T23" fmla="*/ 25 h 35"/>
                <a:gd name="T24" fmla="*/ 59 w 64"/>
                <a:gd name="T25" fmla="*/ 25 h 35"/>
                <a:gd name="T26" fmla="*/ 59 w 64"/>
                <a:gd name="T27" fmla="*/ 28 h 35"/>
                <a:gd name="T28" fmla="*/ 57 w 64"/>
                <a:gd name="T29" fmla="*/ 28 h 35"/>
                <a:gd name="T30" fmla="*/ 57 w 64"/>
                <a:gd name="T31" fmla="*/ 29 h 35"/>
                <a:gd name="T32" fmla="*/ 53 w 64"/>
                <a:gd name="T33" fmla="*/ 32 h 35"/>
                <a:gd name="T34" fmla="*/ 49 w 64"/>
                <a:gd name="T35" fmla="*/ 32 h 35"/>
                <a:gd name="T36" fmla="*/ 48 w 64"/>
                <a:gd name="T37" fmla="*/ 35 h 35"/>
                <a:gd name="T38" fmla="*/ 43 w 64"/>
                <a:gd name="T39" fmla="*/ 32 h 35"/>
                <a:gd name="T40" fmla="*/ 39 w 64"/>
                <a:gd name="T41" fmla="*/ 33 h 35"/>
                <a:gd name="T42" fmla="*/ 31 w 64"/>
                <a:gd name="T43" fmla="*/ 28 h 35"/>
                <a:gd name="T44" fmla="*/ 28 w 64"/>
                <a:gd name="T45" fmla="*/ 29 h 35"/>
                <a:gd name="T46" fmla="*/ 22 w 64"/>
                <a:gd name="T47" fmla="*/ 35 h 35"/>
                <a:gd name="T48" fmla="*/ 15 w 64"/>
                <a:gd name="T49" fmla="*/ 30 h 35"/>
                <a:gd name="T50" fmla="*/ 9 w 64"/>
                <a:gd name="T51" fmla="*/ 25 h 35"/>
                <a:gd name="T52" fmla="*/ 5 w 64"/>
                <a:gd name="T53" fmla="*/ 22 h 35"/>
                <a:gd name="T54" fmla="*/ 3 w 64"/>
                <a:gd name="T55" fmla="*/ 16 h 35"/>
                <a:gd name="T56" fmla="*/ 0 w 64"/>
                <a:gd name="T57" fmla="*/ 12 h 35"/>
                <a:gd name="T58" fmla="*/ 8 w 64"/>
                <a:gd name="T59" fmla="*/ 8 h 35"/>
                <a:gd name="T60" fmla="*/ 10 w 64"/>
                <a:gd name="T61" fmla="*/ 5 h 35"/>
                <a:gd name="T62" fmla="*/ 17 w 64"/>
                <a:gd name="T63" fmla="*/ 2 h 35"/>
                <a:gd name="T64" fmla="*/ 19 w 64"/>
                <a:gd name="T65" fmla="*/ 0 h 35"/>
                <a:gd name="T66" fmla="*/ 21 w 64"/>
                <a:gd name="T67" fmla="*/ 1 h 35"/>
                <a:gd name="T68" fmla="*/ 26 w 64"/>
                <a:gd name="T69" fmla="*/ 0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64" h="35">
                  <a:moveTo>
                    <a:pt x="26" y="0"/>
                  </a:moveTo>
                  <a:lnTo>
                    <a:pt x="31" y="4"/>
                  </a:lnTo>
                  <a:lnTo>
                    <a:pt x="38" y="5"/>
                  </a:lnTo>
                  <a:lnTo>
                    <a:pt x="38" y="10"/>
                  </a:lnTo>
                  <a:lnTo>
                    <a:pt x="43" y="12"/>
                  </a:lnTo>
                  <a:lnTo>
                    <a:pt x="44" y="8"/>
                  </a:lnTo>
                  <a:lnTo>
                    <a:pt x="51" y="10"/>
                  </a:lnTo>
                  <a:lnTo>
                    <a:pt x="52" y="14"/>
                  </a:lnTo>
                  <a:lnTo>
                    <a:pt x="60" y="15"/>
                  </a:lnTo>
                  <a:lnTo>
                    <a:pt x="64" y="22"/>
                  </a:lnTo>
                  <a:lnTo>
                    <a:pt x="62" y="22"/>
                  </a:lnTo>
                  <a:lnTo>
                    <a:pt x="61" y="25"/>
                  </a:lnTo>
                  <a:lnTo>
                    <a:pt x="59" y="25"/>
                  </a:lnTo>
                  <a:lnTo>
                    <a:pt x="59" y="28"/>
                  </a:lnTo>
                  <a:lnTo>
                    <a:pt x="57" y="28"/>
                  </a:lnTo>
                  <a:lnTo>
                    <a:pt x="57" y="29"/>
                  </a:lnTo>
                  <a:lnTo>
                    <a:pt x="53" y="32"/>
                  </a:lnTo>
                  <a:lnTo>
                    <a:pt x="49" y="32"/>
                  </a:lnTo>
                  <a:lnTo>
                    <a:pt x="48" y="35"/>
                  </a:lnTo>
                  <a:lnTo>
                    <a:pt x="43" y="32"/>
                  </a:lnTo>
                  <a:lnTo>
                    <a:pt x="39" y="33"/>
                  </a:lnTo>
                  <a:lnTo>
                    <a:pt x="31" y="28"/>
                  </a:lnTo>
                  <a:lnTo>
                    <a:pt x="28" y="29"/>
                  </a:lnTo>
                  <a:lnTo>
                    <a:pt x="22" y="35"/>
                  </a:lnTo>
                  <a:lnTo>
                    <a:pt x="15" y="30"/>
                  </a:lnTo>
                  <a:lnTo>
                    <a:pt x="9" y="25"/>
                  </a:lnTo>
                  <a:lnTo>
                    <a:pt x="5" y="22"/>
                  </a:lnTo>
                  <a:lnTo>
                    <a:pt x="3" y="16"/>
                  </a:lnTo>
                  <a:lnTo>
                    <a:pt x="0" y="12"/>
                  </a:lnTo>
                  <a:lnTo>
                    <a:pt x="8" y="8"/>
                  </a:lnTo>
                  <a:lnTo>
                    <a:pt x="10" y="5"/>
                  </a:lnTo>
                  <a:lnTo>
                    <a:pt x="17" y="2"/>
                  </a:lnTo>
                  <a:lnTo>
                    <a:pt x="19" y="0"/>
                  </a:lnTo>
                  <a:lnTo>
                    <a:pt x="21" y="1"/>
                  </a:lnTo>
                  <a:lnTo>
                    <a:pt x="26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3" name="Freeform 161">
              <a:extLst>
                <a:ext uri="{FF2B5EF4-FFF2-40B4-BE49-F238E27FC236}">
                  <a16:creationId xmlns:a16="http://schemas.microsoft.com/office/drawing/2014/main" id="{5EE4BBB0-1870-DE17-ED5E-E3D97AFBF9D2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6500" y="2551113"/>
              <a:ext cx="122238" cy="122238"/>
            </a:xfrm>
            <a:custGeom>
              <a:avLst/>
              <a:gdLst>
                <a:gd name="T0" fmla="*/ 1 w 77"/>
                <a:gd name="T1" fmla="*/ 49 h 77"/>
                <a:gd name="T2" fmla="*/ 0 w 77"/>
                <a:gd name="T3" fmla="*/ 44 h 77"/>
                <a:gd name="T4" fmla="*/ 3 w 77"/>
                <a:gd name="T5" fmla="*/ 23 h 77"/>
                <a:gd name="T6" fmla="*/ 4 w 77"/>
                <a:gd name="T7" fmla="*/ 14 h 77"/>
                <a:gd name="T8" fmla="*/ 7 w 77"/>
                <a:gd name="T9" fmla="*/ 10 h 77"/>
                <a:gd name="T10" fmla="*/ 15 w 77"/>
                <a:gd name="T11" fmla="*/ 8 h 77"/>
                <a:gd name="T12" fmla="*/ 20 w 77"/>
                <a:gd name="T13" fmla="*/ 0 h 77"/>
                <a:gd name="T14" fmla="*/ 28 w 77"/>
                <a:gd name="T15" fmla="*/ 15 h 77"/>
                <a:gd name="T16" fmla="*/ 32 w 77"/>
                <a:gd name="T17" fmla="*/ 28 h 77"/>
                <a:gd name="T18" fmla="*/ 39 w 77"/>
                <a:gd name="T19" fmla="*/ 35 h 77"/>
                <a:gd name="T20" fmla="*/ 55 w 77"/>
                <a:gd name="T21" fmla="*/ 48 h 77"/>
                <a:gd name="T22" fmla="*/ 61 w 77"/>
                <a:gd name="T23" fmla="*/ 56 h 77"/>
                <a:gd name="T24" fmla="*/ 68 w 77"/>
                <a:gd name="T25" fmla="*/ 65 h 77"/>
                <a:gd name="T26" fmla="*/ 72 w 77"/>
                <a:gd name="T27" fmla="*/ 69 h 77"/>
                <a:gd name="T28" fmla="*/ 77 w 77"/>
                <a:gd name="T29" fmla="*/ 74 h 77"/>
                <a:gd name="T30" fmla="*/ 74 w 77"/>
                <a:gd name="T31" fmla="*/ 77 h 77"/>
                <a:gd name="T32" fmla="*/ 69 w 77"/>
                <a:gd name="T33" fmla="*/ 76 h 77"/>
                <a:gd name="T34" fmla="*/ 65 w 77"/>
                <a:gd name="T35" fmla="*/ 70 h 77"/>
                <a:gd name="T36" fmla="*/ 59 w 77"/>
                <a:gd name="T37" fmla="*/ 63 h 77"/>
                <a:gd name="T38" fmla="*/ 55 w 77"/>
                <a:gd name="T39" fmla="*/ 58 h 77"/>
                <a:gd name="T40" fmla="*/ 52 w 77"/>
                <a:gd name="T41" fmla="*/ 54 h 77"/>
                <a:gd name="T42" fmla="*/ 42 w 77"/>
                <a:gd name="T43" fmla="*/ 48 h 77"/>
                <a:gd name="T44" fmla="*/ 34 w 77"/>
                <a:gd name="T45" fmla="*/ 48 h 77"/>
                <a:gd name="T46" fmla="*/ 31 w 77"/>
                <a:gd name="T47" fmla="*/ 45 h 77"/>
                <a:gd name="T48" fmla="*/ 24 w 77"/>
                <a:gd name="T49" fmla="*/ 48 h 77"/>
                <a:gd name="T50" fmla="*/ 18 w 77"/>
                <a:gd name="T51" fmla="*/ 43 h 77"/>
                <a:gd name="T52" fmla="*/ 14 w 77"/>
                <a:gd name="T53" fmla="*/ 53 h 77"/>
                <a:gd name="T54" fmla="*/ 1 w 77"/>
                <a:gd name="T55" fmla="*/ 49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77" h="77">
                  <a:moveTo>
                    <a:pt x="1" y="49"/>
                  </a:moveTo>
                  <a:lnTo>
                    <a:pt x="0" y="44"/>
                  </a:lnTo>
                  <a:lnTo>
                    <a:pt x="3" y="23"/>
                  </a:lnTo>
                  <a:lnTo>
                    <a:pt x="4" y="14"/>
                  </a:lnTo>
                  <a:lnTo>
                    <a:pt x="7" y="10"/>
                  </a:lnTo>
                  <a:lnTo>
                    <a:pt x="15" y="8"/>
                  </a:lnTo>
                  <a:lnTo>
                    <a:pt x="20" y="0"/>
                  </a:lnTo>
                  <a:lnTo>
                    <a:pt x="28" y="15"/>
                  </a:lnTo>
                  <a:lnTo>
                    <a:pt x="32" y="28"/>
                  </a:lnTo>
                  <a:lnTo>
                    <a:pt x="39" y="35"/>
                  </a:lnTo>
                  <a:lnTo>
                    <a:pt x="55" y="48"/>
                  </a:lnTo>
                  <a:lnTo>
                    <a:pt x="61" y="56"/>
                  </a:lnTo>
                  <a:lnTo>
                    <a:pt x="68" y="65"/>
                  </a:lnTo>
                  <a:lnTo>
                    <a:pt x="72" y="69"/>
                  </a:lnTo>
                  <a:lnTo>
                    <a:pt x="77" y="74"/>
                  </a:lnTo>
                  <a:lnTo>
                    <a:pt x="74" y="77"/>
                  </a:lnTo>
                  <a:lnTo>
                    <a:pt x="69" y="76"/>
                  </a:lnTo>
                  <a:lnTo>
                    <a:pt x="65" y="70"/>
                  </a:lnTo>
                  <a:lnTo>
                    <a:pt x="59" y="63"/>
                  </a:lnTo>
                  <a:lnTo>
                    <a:pt x="55" y="58"/>
                  </a:lnTo>
                  <a:lnTo>
                    <a:pt x="52" y="54"/>
                  </a:lnTo>
                  <a:lnTo>
                    <a:pt x="42" y="48"/>
                  </a:lnTo>
                  <a:lnTo>
                    <a:pt x="34" y="48"/>
                  </a:lnTo>
                  <a:lnTo>
                    <a:pt x="31" y="45"/>
                  </a:lnTo>
                  <a:lnTo>
                    <a:pt x="24" y="48"/>
                  </a:lnTo>
                  <a:lnTo>
                    <a:pt x="18" y="43"/>
                  </a:lnTo>
                  <a:lnTo>
                    <a:pt x="14" y="53"/>
                  </a:lnTo>
                  <a:lnTo>
                    <a:pt x="1" y="4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4" name="Freeform 162">
              <a:extLst>
                <a:ext uri="{FF2B5EF4-FFF2-40B4-BE49-F238E27FC236}">
                  <a16:creationId xmlns:a16="http://schemas.microsoft.com/office/drawing/2014/main" id="{44320A9B-9088-C02A-2A84-632025D1DB4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10338" y="1827213"/>
              <a:ext cx="147638" cy="360363"/>
            </a:xfrm>
            <a:custGeom>
              <a:avLst/>
              <a:gdLst>
                <a:gd name="T0" fmla="*/ 72 w 93"/>
                <a:gd name="T1" fmla="*/ 110 h 227"/>
                <a:gd name="T2" fmla="*/ 86 w 93"/>
                <a:gd name="T3" fmla="*/ 138 h 227"/>
                <a:gd name="T4" fmla="*/ 93 w 93"/>
                <a:gd name="T5" fmla="*/ 156 h 227"/>
                <a:gd name="T6" fmla="*/ 68 w 93"/>
                <a:gd name="T7" fmla="*/ 167 h 227"/>
                <a:gd name="T8" fmla="*/ 53 w 93"/>
                <a:gd name="T9" fmla="*/ 181 h 227"/>
                <a:gd name="T10" fmla="*/ 31 w 93"/>
                <a:gd name="T11" fmla="*/ 174 h 227"/>
                <a:gd name="T12" fmla="*/ 12 w 93"/>
                <a:gd name="T13" fmla="*/ 184 h 227"/>
                <a:gd name="T14" fmla="*/ 33 w 93"/>
                <a:gd name="T15" fmla="*/ 220 h 227"/>
                <a:gd name="T16" fmla="*/ 22 w 93"/>
                <a:gd name="T17" fmla="*/ 221 h 227"/>
                <a:gd name="T18" fmla="*/ 9 w 93"/>
                <a:gd name="T19" fmla="*/ 205 h 227"/>
                <a:gd name="T20" fmla="*/ 8 w 93"/>
                <a:gd name="T21" fmla="*/ 189 h 227"/>
                <a:gd name="T22" fmla="*/ 14 w 93"/>
                <a:gd name="T23" fmla="*/ 170 h 227"/>
                <a:gd name="T24" fmla="*/ 33 w 93"/>
                <a:gd name="T25" fmla="*/ 153 h 227"/>
                <a:gd name="T26" fmla="*/ 39 w 93"/>
                <a:gd name="T27" fmla="*/ 128 h 227"/>
                <a:gd name="T28" fmla="*/ 55 w 93"/>
                <a:gd name="T29" fmla="*/ 117 h 227"/>
                <a:gd name="T30" fmla="*/ 52 w 93"/>
                <a:gd name="T31" fmla="*/ 91 h 227"/>
                <a:gd name="T32" fmla="*/ 36 w 93"/>
                <a:gd name="T33" fmla="*/ 65 h 227"/>
                <a:gd name="T34" fmla="*/ 64 w 93"/>
                <a:gd name="T35" fmla="*/ 81 h 227"/>
                <a:gd name="T36" fmla="*/ 46 w 93"/>
                <a:gd name="T37" fmla="*/ 20 h 227"/>
                <a:gd name="T38" fmla="*/ 63 w 93"/>
                <a:gd name="T39" fmla="*/ 29 h 227"/>
                <a:gd name="T40" fmla="*/ 55 w 93"/>
                <a:gd name="T41" fmla="*/ 51 h 227"/>
                <a:gd name="T42" fmla="*/ 39 w 93"/>
                <a:gd name="T43" fmla="*/ 59 h 227"/>
                <a:gd name="T44" fmla="*/ 17 w 93"/>
                <a:gd name="T45" fmla="*/ 46 h 227"/>
                <a:gd name="T46" fmla="*/ 23 w 93"/>
                <a:gd name="T47" fmla="*/ 32 h 227"/>
                <a:gd name="T48" fmla="*/ 4 w 93"/>
                <a:gd name="T49" fmla="*/ 0 h 227"/>
                <a:gd name="T50" fmla="*/ 37 w 93"/>
                <a:gd name="T51" fmla="*/ 18 h 227"/>
                <a:gd name="T52" fmla="*/ 28 w 93"/>
                <a:gd name="T53" fmla="*/ 189 h 227"/>
                <a:gd name="T54" fmla="*/ 36 w 93"/>
                <a:gd name="T55" fmla="*/ 181 h 227"/>
                <a:gd name="T56" fmla="*/ 46 w 93"/>
                <a:gd name="T57" fmla="*/ 177 h 227"/>
                <a:gd name="T58" fmla="*/ 49 w 93"/>
                <a:gd name="T59" fmla="*/ 192 h 227"/>
                <a:gd name="T60" fmla="*/ 39 w 93"/>
                <a:gd name="T61" fmla="*/ 190 h 227"/>
                <a:gd name="T62" fmla="*/ 32 w 93"/>
                <a:gd name="T63" fmla="*/ 196 h 2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93" h="227">
                  <a:moveTo>
                    <a:pt x="71" y="94"/>
                  </a:moveTo>
                  <a:lnTo>
                    <a:pt x="72" y="110"/>
                  </a:lnTo>
                  <a:lnTo>
                    <a:pt x="82" y="125"/>
                  </a:lnTo>
                  <a:lnTo>
                    <a:pt x="86" y="138"/>
                  </a:lnTo>
                  <a:lnTo>
                    <a:pt x="92" y="144"/>
                  </a:lnTo>
                  <a:lnTo>
                    <a:pt x="93" y="156"/>
                  </a:lnTo>
                  <a:lnTo>
                    <a:pt x="85" y="165"/>
                  </a:lnTo>
                  <a:lnTo>
                    <a:pt x="68" y="167"/>
                  </a:lnTo>
                  <a:lnTo>
                    <a:pt x="63" y="186"/>
                  </a:lnTo>
                  <a:lnTo>
                    <a:pt x="53" y="181"/>
                  </a:lnTo>
                  <a:lnTo>
                    <a:pt x="46" y="170"/>
                  </a:lnTo>
                  <a:lnTo>
                    <a:pt x="31" y="174"/>
                  </a:lnTo>
                  <a:lnTo>
                    <a:pt x="23" y="183"/>
                  </a:lnTo>
                  <a:lnTo>
                    <a:pt x="12" y="184"/>
                  </a:lnTo>
                  <a:lnTo>
                    <a:pt x="27" y="195"/>
                  </a:lnTo>
                  <a:lnTo>
                    <a:pt x="33" y="220"/>
                  </a:lnTo>
                  <a:lnTo>
                    <a:pt x="28" y="227"/>
                  </a:lnTo>
                  <a:lnTo>
                    <a:pt x="22" y="221"/>
                  </a:lnTo>
                  <a:lnTo>
                    <a:pt x="17" y="208"/>
                  </a:lnTo>
                  <a:lnTo>
                    <a:pt x="9" y="205"/>
                  </a:lnTo>
                  <a:lnTo>
                    <a:pt x="0" y="195"/>
                  </a:lnTo>
                  <a:lnTo>
                    <a:pt x="8" y="189"/>
                  </a:lnTo>
                  <a:lnTo>
                    <a:pt x="8" y="179"/>
                  </a:lnTo>
                  <a:lnTo>
                    <a:pt x="14" y="170"/>
                  </a:lnTo>
                  <a:lnTo>
                    <a:pt x="15" y="160"/>
                  </a:lnTo>
                  <a:lnTo>
                    <a:pt x="33" y="153"/>
                  </a:lnTo>
                  <a:lnTo>
                    <a:pt x="45" y="155"/>
                  </a:lnTo>
                  <a:lnTo>
                    <a:pt x="39" y="128"/>
                  </a:lnTo>
                  <a:lnTo>
                    <a:pt x="50" y="133"/>
                  </a:lnTo>
                  <a:lnTo>
                    <a:pt x="55" y="117"/>
                  </a:lnTo>
                  <a:lnTo>
                    <a:pt x="57" y="111"/>
                  </a:lnTo>
                  <a:lnTo>
                    <a:pt x="52" y="91"/>
                  </a:lnTo>
                  <a:lnTo>
                    <a:pt x="39" y="75"/>
                  </a:lnTo>
                  <a:lnTo>
                    <a:pt x="36" y="65"/>
                  </a:lnTo>
                  <a:lnTo>
                    <a:pt x="44" y="62"/>
                  </a:lnTo>
                  <a:lnTo>
                    <a:pt x="64" y="81"/>
                  </a:lnTo>
                  <a:lnTo>
                    <a:pt x="71" y="94"/>
                  </a:lnTo>
                  <a:close/>
                  <a:moveTo>
                    <a:pt x="46" y="20"/>
                  </a:moveTo>
                  <a:lnTo>
                    <a:pt x="47" y="13"/>
                  </a:lnTo>
                  <a:lnTo>
                    <a:pt x="63" y="29"/>
                  </a:lnTo>
                  <a:lnTo>
                    <a:pt x="52" y="35"/>
                  </a:lnTo>
                  <a:lnTo>
                    <a:pt x="55" y="51"/>
                  </a:lnTo>
                  <a:lnTo>
                    <a:pt x="33" y="42"/>
                  </a:lnTo>
                  <a:lnTo>
                    <a:pt x="39" y="59"/>
                  </a:lnTo>
                  <a:lnTo>
                    <a:pt x="30" y="61"/>
                  </a:lnTo>
                  <a:lnTo>
                    <a:pt x="17" y="46"/>
                  </a:lnTo>
                  <a:lnTo>
                    <a:pt x="14" y="34"/>
                  </a:lnTo>
                  <a:lnTo>
                    <a:pt x="23" y="32"/>
                  </a:lnTo>
                  <a:lnTo>
                    <a:pt x="11" y="11"/>
                  </a:lnTo>
                  <a:lnTo>
                    <a:pt x="4" y="0"/>
                  </a:lnTo>
                  <a:lnTo>
                    <a:pt x="27" y="13"/>
                  </a:lnTo>
                  <a:lnTo>
                    <a:pt x="37" y="18"/>
                  </a:lnTo>
                  <a:lnTo>
                    <a:pt x="46" y="20"/>
                  </a:lnTo>
                  <a:close/>
                  <a:moveTo>
                    <a:pt x="28" y="189"/>
                  </a:moveTo>
                  <a:lnTo>
                    <a:pt x="30" y="179"/>
                  </a:lnTo>
                  <a:lnTo>
                    <a:pt x="36" y="181"/>
                  </a:lnTo>
                  <a:lnTo>
                    <a:pt x="37" y="174"/>
                  </a:lnTo>
                  <a:lnTo>
                    <a:pt x="46" y="177"/>
                  </a:lnTo>
                  <a:lnTo>
                    <a:pt x="49" y="182"/>
                  </a:lnTo>
                  <a:lnTo>
                    <a:pt x="49" y="192"/>
                  </a:lnTo>
                  <a:lnTo>
                    <a:pt x="42" y="187"/>
                  </a:lnTo>
                  <a:lnTo>
                    <a:pt x="39" y="190"/>
                  </a:lnTo>
                  <a:lnTo>
                    <a:pt x="41" y="200"/>
                  </a:lnTo>
                  <a:lnTo>
                    <a:pt x="32" y="196"/>
                  </a:lnTo>
                  <a:lnTo>
                    <a:pt x="28" y="18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5" name="Freeform 163">
              <a:extLst>
                <a:ext uri="{FF2B5EF4-FFF2-40B4-BE49-F238E27FC236}">
                  <a16:creationId xmlns:a16="http://schemas.microsoft.com/office/drawing/2014/main" id="{65FCA196-5E1C-B987-F592-F41B379E9599}"/>
                </a:ext>
              </a:extLst>
            </p:cNvPr>
            <p:cNvSpPr>
              <a:spLocks/>
            </p:cNvSpPr>
            <p:nvPr/>
          </p:nvSpPr>
          <p:spPr bwMode="auto">
            <a:xfrm>
              <a:off x="3275013" y="3387725"/>
              <a:ext cx="153988" cy="182563"/>
            </a:xfrm>
            <a:custGeom>
              <a:avLst/>
              <a:gdLst>
                <a:gd name="T0" fmla="*/ 46 w 97"/>
                <a:gd name="T1" fmla="*/ 11 h 115"/>
                <a:gd name="T2" fmla="*/ 51 w 97"/>
                <a:gd name="T3" fmla="*/ 19 h 115"/>
                <a:gd name="T4" fmla="*/ 52 w 97"/>
                <a:gd name="T5" fmla="*/ 39 h 115"/>
                <a:gd name="T6" fmla="*/ 64 w 97"/>
                <a:gd name="T7" fmla="*/ 41 h 115"/>
                <a:gd name="T8" fmla="*/ 68 w 97"/>
                <a:gd name="T9" fmla="*/ 38 h 115"/>
                <a:gd name="T10" fmla="*/ 76 w 97"/>
                <a:gd name="T11" fmla="*/ 42 h 115"/>
                <a:gd name="T12" fmla="*/ 79 w 97"/>
                <a:gd name="T13" fmla="*/ 46 h 115"/>
                <a:gd name="T14" fmla="*/ 81 w 97"/>
                <a:gd name="T15" fmla="*/ 59 h 115"/>
                <a:gd name="T16" fmla="*/ 84 w 97"/>
                <a:gd name="T17" fmla="*/ 64 h 115"/>
                <a:gd name="T18" fmla="*/ 88 w 97"/>
                <a:gd name="T19" fmla="*/ 64 h 115"/>
                <a:gd name="T20" fmla="*/ 91 w 97"/>
                <a:gd name="T21" fmla="*/ 62 h 115"/>
                <a:gd name="T22" fmla="*/ 96 w 97"/>
                <a:gd name="T23" fmla="*/ 65 h 115"/>
                <a:gd name="T24" fmla="*/ 97 w 97"/>
                <a:gd name="T25" fmla="*/ 73 h 115"/>
                <a:gd name="T26" fmla="*/ 97 w 97"/>
                <a:gd name="T27" fmla="*/ 81 h 115"/>
                <a:gd name="T28" fmla="*/ 96 w 97"/>
                <a:gd name="T29" fmla="*/ 89 h 115"/>
                <a:gd name="T30" fmla="*/ 96 w 97"/>
                <a:gd name="T31" fmla="*/ 102 h 115"/>
                <a:gd name="T32" fmla="*/ 88 w 97"/>
                <a:gd name="T33" fmla="*/ 113 h 115"/>
                <a:gd name="T34" fmla="*/ 79 w 97"/>
                <a:gd name="T35" fmla="*/ 115 h 115"/>
                <a:gd name="T36" fmla="*/ 67 w 97"/>
                <a:gd name="T37" fmla="*/ 114 h 115"/>
                <a:gd name="T38" fmla="*/ 56 w 97"/>
                <a:gd name="T39" fmla="*/ 110 h 115"/>
                <a:gd name="T40" fmla="*/ 63 w 97"/>
                <a:gd name="T41" fmla="*/ 88 h 115"/>
                <a:gd name="T42" fmla="*/ 61 w 97"/>
                <a:gd name="T43" fmla="*/ 82 h 115"/>
                <a:gd name="T44" fmla="*/ 48 w 97"/>
                <a:gd name="T45" fmla="*/ 76 h 115"/>
                <a:gd name="T46" fmla="*/ 33 w 97"/>
                <a:gd name="T47" fmla="*/ 66 h 115"/>
                <a:gd name="T48" fmla="*/ 24 w 97"/>
                <a:gd name="T49" fmla="*/ 64 h 115"/>
                <a:gd name="T50" fmla="*/ 0 w 97"/>
                <a:gd name="T51" fmla="*/ 42 h 115"/>
                <a:gd name="T52" fmla="*/ 2 w 97"/>
                <a:gd name="T53" fmla="*/ 24 h 115"/>
                <a:gd name="T54" fmla="*/ 1 w 97"/>
                <a:gd name="T55" fmla="*/ 17 h 115"/>
                <a:gd name="T56" fmla="*/ 6 w 97"/>
                <a:gd name="T57" fmla="*/ 5 h 115"/>
                <a:gd name="T58" fmla="*/ 24 w 97"/>
                <a:gd name="T59" fmla="*/ 0 h 115"/>
                <a:gd name="T60" fmla="*/ 34 w 97"/>
                <a:gd name="T61" fmla="*/ 0 h 115"/>
                <a:gd name="T62" fmla="*/ 46 w 97"/>
                <a:gd name="T63" fmla="*/ 7 h 115"/>
                <a:gd name="T64" fmla="*/ 46 w 97"/>
                <a:gd name="T65" fmla="*/ 11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97" h="115">
                  <a:moveTo>
                    <a:pt x="46" y="11"/>
                  </a:moveTo>
                  <a:lnTo>
                    <a:pt x="51" y="19"/>
                  </a:lnTo>
                  <a:lnTo>
                    <a:pt x="52" y="39"/>
                  </a:lnTo>
                  <a:lnTo>
                    <a:pt x="64" y="41"/>
                  </a:lnTo>
                  <a:lnTo>
                    <a:pt x="68" y="38"/>
                  </a:lnTo>
                  <a:lnTo>
                    <a:pt x="76" y="42"/>
                  </a:lnTo>
                  <a:lnTo>
                    <a:pt x="79" y="46"/>
                  </a:lnTo>
                  <a:lnTo>
                    <a:pt x="81" y="59"/>
                  </a:lnTo>
                  <a:lnTo>
                    <a:pt x="84" y="64"/>
                  </a:lnTo>
                  <a:lnTo>
                    <a:pt x="88" y="64"/>
                  </a:lnTo>
                  <a:lnTo>
                    <a:pt x="91" y="62"/>
                  </a:lnTo>
                  <a:lnTo>
                    <a:pt x="96" y="65"/>
                  </a:lnTo>
                  <a:lnTo>
                    <a:pt x="97" y="73"/>
                  </a:lnTo>
                  <a:lnTo>
                    <a:pt x="97" y="81"/>
                  </a:lnTo>
                  <a:lnTo>
                    <a:pt x="96" y="89"/>
                  </a:lnTo>
                  <a:lnTo>
                    <a:pt x="96" y="102"/>
                  </a:lnTo>
                  <a:lnTo>
                    <a:pt x="88" y="113"/>
                  </a:lnTo>
                  <a:lnTo>
                    <a:pt x="79" y="115"/>
                  </a:lnTo>
                  <a:lnTo>
                    <a:pt x="67" y="114"/>
                  </a:lnTo>
                  <a:lnTo>
                    <a:pt x="56" y="110"/>
                  </a:lnTo>
                  <a:lnTo>
                    <a:pt x="63" y="88"/>
                  </a:lnTo>
                  <a:lnTo>
                    <a:pt x="61" y="82"/>
                  </a:lnTo>
                  <a:lnTo>
                    <a:pt x="48" y="76"/>
                  </a:lnTo>
                  <a:lnTo>
                    <a:pt x="33" y="66"/>
                  </a:lnTo>
                  <a:lnTo>
                    <a:pt x="24" y="64"/>
                  </a:lnTo>
                  <a:lnTo>
                    <a:pt x="0" y="42"/>
                  </a:lnTo>
                  <a:lnTo>
                    <a:pt x="2" y="24"/>
                  </a:lnTo>
                  <a:lnTo>
                    <a:pt x="1" y="17"/>
                  </a:lnTo>
                  <a:lnTo>
                    <a:pt x="6" y="5"/>
                  </a:lnTo>
                  <a:lnTo>
                    <a:pt x="24" y="0"/>
                  </a:lnTo>
                  <a:lnTo>
                    <a:pt x="34" y="0"/>
                  </a:lnTo>
                  <a:lnTo>
                    <a:pt x="46" y="7"/>
                  </a:lnTo>
                  <a:lnTo>
                    <a:pt x="46" y="1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6" name="Freeform 164">
              <a:extLst>
                <a:ext uri="{FF2B5EF4-FFF2-40B4-BE49-F238E27FC236}">
                  <a16:creationId xmlns:a16="http://schemas.microsoft.com/office/drawing/2014/main" id="{FBDDF95B-480B-30BC-0C5F-0A59C947B5D8}"/>
                </a:ext>
              </a:extLst>
            </p:cNvPr>
            <p:cNvSpPr>
              <a:spLocks/>
            </p:cNvSpPr>
            <p:nvPr/>
          </p:nvSpPr>
          <p:spPr bwMode="auto">
            <a:xfrm>
              <a:off x="5127625" y="2524125"/>
              <a:ext cx="184150" cy="146050"/>
            </a:xfrm>
            <a:custGeom>
              <a:avLst/>
              <a:gdLst>
                <a:gd name="T0" fmla="*/ 99 w 116"/>
                <a:gd name="T1" fmla="*/ 0 h 92"/>
                <a:gd name="T2" fmla="*/ 110 w 116"/>
                <a:gd name="T3" fmla="*/ 23 h 92"/>
                <a:gd name="T4" fmla="*/ 116 w 116"/>
                <a:gd name="T5" fmla="*/ 33 h 92"/>
                <a:gd name="T6" fmla="*/ 108 w 116"/>
                <a:gd name="T7" fmla="*/ 37 h 92"/>
                <a:gd name="T8" fmla="*/ 106 w 116"/>
                <a:gd name="T9" fmla="*/ 43 h 92"/>
                <a:gd name="T10" fmla="*/ 106 w 116"/>
                <a:gd name="T11" fmla="*/ 48 h 92"/>
                <a:gd name="T12" fmla="*/ 95 w 116"/>
                <a:gd name="T13" fmla="*/ 54 h 92"/>
                <a:gd name="T14" fmla="*/ 79 w 116"/>
                <a:gd name="T15" fmla="*/ 61 h 92"/>
                <a:gd name="T16" fmla="*/ 69 w 116"/>
                <a:gd name="T17" fmla="*/ 72 h 92"/>
                <a:gd name="T18" fmla="*/ 64 w 116"/>
                <a:gd name="T19" fmla="*/ 72 h 92"/>
                <a:gd name="T20" fmla="*/ 61 w 116"/>
                <a:gd name="T21" fmla="*/ 72 h 92"/>
                <a:gd name="T22" fmla="*/ 54 w 116"/>
                <a:gd name="T23" fmla="*/ 77 h 92"/>
                <a:gd name="T24" fmla="*/ 48 w 116"/>
                <a:gd name="T25" fmla="*/ 80 h 92"/>
                <a:gd name="T26" fmla="*/ 38 w 116"/>
                <a:gd name="T27" fmla="*/ 81 h 92"/>
                <a:gd name="T28" fmla="*/ 36 w 116"/>
                <a:gd name="T29" fmla="*/ 82 h 92"/>
                <a:gd name="T30" fmla="*/ 33 w 116"/>
                <a:gd name="T31" fmla="*/ 85 h 92"/>
                <a:gd name="T32" fmla="*/ 30 w 116"/>
                <a:gd name="T33" fmla="*/ 86 h 92"/>
                <a:gd name="T34" fmla="*/ 29 w 116"/>
                <a:gd name="T35" fmla="*/ 89 h 92"/>
                <a:gd name="T36" fmla="*/ 24 w 116"/>
                <a:gd name="T37" fmla="*/ 89 h 92"/>
                <a:gd name="T38" fmla="*/ 19 w 116"/>
                <a:gd name="T39" fmla="*/ 92 h 92"/>
                <a:gd name="T40" fmla="*/ 13 w 116"/>
                <a:gd name="T41" fmla="*/ 91 h 92"/>
                <a:gd name="T42" fmla="*/ 8 w 116"/>
                <a:gd name="T43" fmla="*/ 83 h 92"/>
                <a:gd name="T44" fmla="*/ 8 w 116"/>
                <a:gd name="T45" fmla="*/ 75 h 92"/>
                <a:gd name="T46" fmla="*/ 6 w 116"/>
                <a:gd name="T47" fmla="*/ 71 h 92"/>
                <a:gd name="T48" fmla="*/ 4 w 116"/>
                <a:gd name="T49" fmla="*/ 61 h 92"/>
                <a:gd name="T50" fmla="*/ 0 w 116"/>
                <a:gd name="T51" fmla="*/ 55 h 92"/>
                <a:gd name="T52" fmla="*/ 3 w 116"/>
                <a:gd name="T53" fmla="*/ 54 h 92"/>
                <a:gd name="T54" fmla="*/ 0 w 116"/>
                <a:gd name="T55" fmla="*/ 48 h 92"/>
                <a:gd name="T56" fmla="*/ 2 w 116"/>
                <a:gd name="T57" fmla="*/ 45 h 92"/>
                <a:gd name="T58" fmla="*/ 0 w 116"/>
                <a:gd name="T59" fmla="*/ 39 h 92"/>
                <a:gd name="T60" fmla="*/ 5 w 116"/>
                <a:gd name="T61" fmla="*/ 34 h 92"/>
                <a:gd name="T62" fmla="*/ 4 w 116"/>
                <a:gd name="T63" fmla="*/ 29 h 92"/>
                <a:gd name="T64" fmla="*/ 6 w 116"/>
                <a:gd name="T65" fmla="*/ 21 h 92"/>
                <a:gd name="T66" fmla="*/ 11 w 116"/>
                <a:gd name="T67" fmla="*/ 26 h 92"/>
                <a:gd name="T68" fmla="*/ 14 w 116"/>
                <a:gd name="T69" fmla="*/ 23 h 92"/>
                <a:gd name="T70" fmla="*/ 27 w 116"/>
                <a:gd name="T71" fmla="*/ 23 h 92"/>
                <a:gd name="T72" fmla="*/ 29 w 116"/>
                <a:gd name="T73" fmla="*/ 25 h 92"/>
                <a:gd name="T74" fmla="*/ 40 w 116"/>
                <a:gd name="T75" fmla="*/ 26 h 92"/>
                <a:gd name="T76" fmla="*/ 43 w 116"/>
                <a:gd name="T77" fmla="*/ 26 h 92"/>
                <a:gd name="T78" fmla="*/ 47 w 116"/>
                <a:gd name="T79" fmla="*/ 30 h 92"/>
                <a:gd name="T80" fmla="*/ 52 w 116"/>
                <a:gd name="T81" fmla="*/ 28 h 92"/>
                <a:gd name="T82" fmla="*/ 59 w 116"/>
                <a:gd name="T83" fmla="*/ 12 h 92"/>
                <a:gd name="T84" fmla="*/ 69 w 116"/>
                <a:gd name="T85" fmla="*/ 7 h 92"/>
                <a:gd name="T86" fmla="*/ 99 w 116"/>
                <a:gd name="T87" fmla="*/ 0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2">
                  <a:moveTo>
                    <a:pt x="99" y="0"/>
                  </a:moveTo>
                  <a:lnTo>
                    <a:pt x="110" y="23"/>
                  </a:lnTo>
                  <a:lnTo>
                    <a:pt x="116" y="33"/>
                  </a:lnTo>
                  <a:lnTo>
                    <a:pt x="108" y="37"/>
                  </a:lnTo>
                  <a:lnTo>
                    <a:pt x="106" y="43"/>
                  </a:lnTo>
                  <a:lnTo>
                    <a:pt x="106" y="48"/>
                  </a:lnTo>
                  <a:lnTo>
                    <a:pt x="95" y="54"/>
                  </a:lnTo>
                  <a:lnTo>
                    <a:pt x="79" y="61"/>
                  </a:lnTo>
                  <a:lnTo>
                    <a:pt x="69" y="72"/>
                  </a:lnTo>
                  <a:lnTo>
                    <a:pt x="64" y="72"/>
                  </a:lnTo>
                  <a:lnTo>
                    <a:pt x="61" y="72"/>
                  </a:lnTo>
                  <a:lnTo>
                    <a:pt x="54" y="77"/>
                  </a:lnTo>
                  <a:lnTo>
                    <a:pt x="48" y="80"/>
                  </a:lnTo>
                  <a:lnTo>
                    <a:pt x="38" y="81"/>
                  </a:lnTo>
                  <a:lnTo>
                    <a:pt x="36" y="82"/>
                  </a:lnTo>
                  <a:lnTo>
                    <a:pt x="33" y="85"/>
                  </a:lnTo>
                  <a:lnTo>
                    <a:pt x="30" y="86"/>
                  </a:lnTo>
                  <a:lnTo>
                    <a:pt x="29" y="89"/>
                  </a:lnTo>
                  <a:lnTo>
                    <a:pt x="24" y="89"/>
                  </a:lnTo>
                  <a:lnTo>
                    <a:pt x="19" y="92"/>
                  </a:lnTo>
                  <a:lnTo>
                    <a:pt x="13" y="91"/>
                  </a:lnTo>
                  <a:lnTo>
                    <a:pt x="8" y="83"/>
                  </a:lnTo>
                  <a:lnTo>
                    <a:pt x="8" y="75"/>
                  </a:lnTo>
                  <a:lnTo>
                    <a:pt x="6" y="71"/>
                  </a:lnTo>
                  <a:lnTo>
                    <a:pt x="4" y="61"/>
                  </a:lnTo>
                  <a:lnTo>
                    <a:pt x="0" y="55"/>
                  </a:lnTo>
                  <a:lnTo>
                    <a:pt x="3" y="54"/>
                  </a:lnTo>
                  <a:lnTo>
                    <a:pt x="0" y="48"/>
                  </a:lnTo>
                  <a:lnTo>
                    <a:pt x="2" y="45"/>
                  </a:lnTo>
                  <a:lnTo>
                    <a:pt x="0" y="39"/>
                  </a:lnTo>
                  <a:lnTo>
                    <a:pt x="5" y="34"/>
                  </a:lnTo>
                  <a:lnTo>
                    <a:pt x="4" y="29"/>
                  </a:lnTo>
                  <a:lnTo>
                    <a:pt x="6" y="21"/>
                  </a:lnTo>
                  <a:lnTo>
                    <a:pt x="11" y="26"/>
                  </a:lnTo>
                  <a:lnTo>
                    <a:pt x="14" y="23"/>
                  </a:lnTo>
                  <a:lnTo>
                    <a:pt x="27" y="23"/>
                  </a:lnTo>
                  <a:lnTo>
                    <a:pt x="29" y="25"/>
                  </a:lnTo>
                  <a:lnTo>
                    <a:pt x="40" y="26"/>
                  </a:lnTo>
                  <a:lnTo>
                    <a:pt x="43" y="26"/>
                  </a:lnTo>
                  <a:lnTo>
                    <a:pt x="47" y="30"/>
                  </a:lnTo>
                  <a:lnTo>
                    <a:pt x="52" y="28"/>
                  </a:lnTo>
                  <a:lnTo>
                    <a:pt x="59" y="12"/>
                  </a:lnTo>
                  <a:lnTo>
                    <a:pt x="69" y="7"/>
                  </a:lnTo>
                  <a:lnTo>
                    <a:pt x="99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7" name="Freeform 165">
              <a:extLst>
                <a:ext uri="{FF2B5EF4-FFF2-40B4-BE49-F238E27FC236}">
                  <a16:creationId xmlns:a16="http://schemas.microsoft.com/office/drawing/2014/main" id="{C5F87C61-1836-D5F6-74CE-B5B1AFB0EB8E}"/>
                </a:ext>
              </a:extLst>
            </p:cNvPr>
            <p:cNvSpPr>
              <a:spLocks/>
            </p:cNvSpPr>
            <p:nvPr/>
          </p:nvSpPr>
          <p:spPr bwMode="auto">
            <a:xfrm>
              <a:off x="4964113" y="2235200"/>
              <a:ext cx="379413" cy="350838"/>
            </a:xfrm>
            <a:custGeom>
              <a:avLst/>
              <a:gdLst>
                <a:gd name="T0" fmla="*/ 13 w 239"/>
                <a:gd name="T1" fmla="*/ 42 h 221"/>
                <a:gd name="T2" fmla="*/ 20 w 239"/>
                <a:gd name="T3" fmla="*/ 33 h 221"/>
                <a:gd name="T4" fmla="*/ 29 w 239"/>
                <a:gd name="T5" fmla="*/ 26 h 221"/>
                <a:gd name="T6" fmla="*/ 20 w 239"/>
                <a:gd name="T7" fmla="*/ 9 h 221"/>
                <a:gd name="T8" fmla="*/ 42 w 239"/>
                <a:gd name="T9" fmla="*/ 0 h 221"/>
                <a:gd name="T10" fmla="*/ 72 w 239"/>
                <a:gd name="T11" fmla="*/ 13 h 221"/>
                <a:gd name="T12" fmla="*/ 127 w 239"/>
                <a:gd name="T13" fmla="*/ 41 h 221"/>
                <a:gd name="T14" fmla="*/ 140 w 239"/>
                <a:gd name="T15" fmla="*/ 49 h 221"/>
                <a:gd name="T16" fmla="*/ 153 w 239"/>
                <a:gd name="T17" fmla="*/ 60 h 221"/>
                <a:gd name="T18" fmla="*/ 162 w 239"/>
                <a:gd name="T19" fmla="*/ 69 h 221"/>
                <a:gd name="T20" fmla="*/ 172 w 239"/>
                <a:gd name="T21" fmla="*/ 80 h 221"/>
                <a:gd name="T22" fmla="*/ 173 w 239"/>
                <a:gd name="T23" fmla="*/ 90 h 221"/>
                <a:gd name="T24" fmla="*/ 178 w 239"/>
                <a:gd name="T25" fmla="*/ 98 h 221"/>
                <a:gd name="T26" fmla="*/ 185 w 239"/>
                <a:gd name="T27" fmla="*/ 104 h 221"/>
                <a:gd name="T28" fmla="*/ 189 w 239"/>
                <a:gd name="T29" fmla="*/ 109 h 221"/>
                <a:gd name="T30" fmla="*/ 197 w 239"/>
                <a:gd name="T31" fmla="*/ 126 h 221"/>
                <a:gd name="T32" fmla="*/ 232 w 239"/>
                <a:gd name="T33" fmla="*/ 129 h 221"/>
                <a:gd name="T34" fmla="*/ 234 w 239"/>
                <a:gd name="T35" fmla="*/ 168 h 221"/>
                <a:gd name="T36" fmla="*/ 172 w 239"/>
                <a:gd name="T37" fmla="*/ 189 h 221"/>
                <a:gd name="T38" fmla="*/ 155 w 239"/>
                <a:gd name="T39" fmla="*/ 210 h 221"/>
                <a:gd name="T40" fmla="*/ 146 w 239"/>
                <a:gd name="T41" fmla="*/ 208 h 221"/>
                <a:gd name="T42" fmla="*/ 132 w 239"/>
                <a:gd name="T43" fmla="*/ 207 h 221"/>
                <a:gd name="T44" fmla="*/ 117 w 239"/>
                <a:gd name="T45" fmla="*/ 205 h 221"/>
                <a:gd name="T46" fmla="*/ 109 w 239"/>
                <a:gd name="T47" fmla="*/ 203 h 221"/>
                <a:gd name="T48" fmla="*/ 108 w 239"/>
                <a:gd name="T49" fmla="*/ 216 h 221"/>
                <a:gd name="T50" fmla="*/ 102 w 239"/>
                <a:gd name="T51" fmla="*/ 215 h 221"/>
                <a:gd name="T52" fmla="*/ 97 w 239"/>
                <a:gd name="T53" fmla="*/ 205 h 221"/>
                <a:gd name="T54" fmla="*/ 84 w 239"/>
                <a:gd name="T55" fmla="*/ 189 h 221"/>
                <a:gd name="T56" fmla="*/ 72 w 239"/>
                <a:gd name="T57" fmla="*/ 168 h 221"/>
                <a:gd name="T58" fmla="*/ 57 w 239"/>
                <a:gd name="T59" fmla="*/ 151 h 221"/>
                <a:gd name="T60" fmla="*/ 55 w 239"/>
                <a:gd name="T61" fmla="*/ 134 h 221"/>
                <a:gd name="T62" fmla="*/ 42 w 239"/>
                <a:gd name="T63" fmla="*/ 113 h 221"/>
                <a:gd name="T64" fmla="*/ 31 w 239"/>
                <a:gd name="T65" fmla="*/ 102 h 221"/>
                <a:gd name="T66" fmla="*/ 28 w 239"/>
                <a:gd name="T67" fmla="*/ 92 h 221"/>
                <a:gd name="T68" fmla="*/ 19 w 239"/>
                <a:gd name="T69" fmla="*/ 79 h 221"/>
                <a:gd name="T70" fmla="*/ 4 w 239"/>
                <a:gd name="T71" fmla="*/ 58 h 221"/>
                <a:gd name="T72" fmla="*/ 0 w 239"/>
                <a:gd name="T73" fmla="*/ 50 h 221"/>
                <a:gd name="T74" fmla="*/ 1 w 239"/>
                <a:gd name="T75" fmla="*/ 40 h 2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239" h="221">
                  <a:moveTo>
                    <a:pt x="1" y="40"/>
                  </a:moveTo>
                  <a:lnTo>
                    <a:pt x="13" y="42"/>
                  </a:lnTo>
                  <a:lnTo>
                    <a:pt x="18" y="37"/>
                  </a:lnTo>
                  <a:lnTo>
                    <a:pt x="20" y="33"/>
                  </a:lnTo>
                  <a:lnTo>
                    <a:pt x="28" y="30"/>
                  </a:lnTo>
                  <a:lnTo>
                    <a:pt x="29" y="26"/>
                  </a:lnTo>
                  <a:lnTo>
                    <a:pt x="32" y="23"/>
                  </a:lnTo>
                  <a:lnTo>
                    <a:pt x="20" y="9"/>
                  </a:lnTo>
                  <a:lnTo>
                    <a:pt x="40" y="2"/>
                  </a:lnTo>
                  <a:lnTo>
                    <a:pt x="42" y="0"/>
                  </a:lnTo>
                  <a:lnTo>
                    <a:pt x="55" y="4"/>
                  </a:lnTo>
                  <a:lnTo>
                    <a:pt x="72" y="13"/>
                  </a:lnTo>
                  <a:lnTo>
                    <a:pt x="106" y="40"/>
                  </a:lnTo>
                  <a:lnTo>
                    <a:pt x="127" y="41"/>
                  </a:lnTo>
                  <a:lnTo>
                    <a:pt x="135" y="42"/>
                  </a:lnTo>
                  <a:lnTo>
                    <a:pt x="140" y="49"/>
                  </a:lnTo>
                  <a:lnTo>
                    <a:pt x="146" y="48"/>
                  </a:lnTo>
                  <a:lnTo>
                    <a:pt x="153" y="60"/>
                  </a:lnTo>
                  <a:lnTo>
                    <a:pt x="158" y="63"/>
                  </a:lnTo>
                  <a:lnTo>
                    <a:pt x="162" y="69"/>
                  </a:lnTo>
                  <a:lnTo>
                    <a:pt x="169" y="74"/>
                  </a:lnTo>
                  <a:lnTo>
                    <a:pt x="172" y="80"/>
                  </a:lnTo>
                  <a:lnTo>
                    <a:pt x="171" y="84"/>
                  </a:lnTo>
                  <a:lnTo>
                    <a:pt x="173" y="90"/>
                  </a:lnTo>
                  <a:lnTo>
                    <a:pt x="176" y="93"/>
                  </a:lnTo>
                  <a:lnTo>
                    <a:pt x="178" y="98"/>
                  </a:lnTo>
                  <a:lnTo>
                    <a:pt x="180" y="101"/>
                  </a:lnTo>
                  <a:lnTo>
                    <a:pt x="185" y="104"/>
                  </a:lnTo>
                  <a:lnTo>
                    <a:pt x="187" y="103"/>
                  </a:lnTo>
                  <a:lnTo>
                    <a:pt x="189" y="109"/>
                  </a:lnTo>
                  <a:lnTo>
                    <a:pt x="190" y="112"/>
                  </a:lnTo>
                  <a:lnTo>
                    <a:pt x="197" y="126"/>
                  </a:lnTo>
                  <a:lnTo>
                    <a:pt x="230" y="133"/>
                  </a:lnTo>
                  <a:lnTo>
                    <a:pt x="232" y="129"/>
                  </a:lnTo>
                  <a:lnTo>
                    <a:pt x="239" y="139"/>
                  </a:lnTo>
                  <a:lnTo>
                    <a:pt x="234" y="168"/>
                  </a:lnTo>
                  <a:lnTo>
                    <a:pt x="202" y="182"/>
                  </a:lnTo>
                  <a:lnTo>
                    <a:pt x="172" y="189"/>
                  </a:lnTo>
                  <a:lnTo>
                    <a:pt x="162" y="194"/>
                  </a:lnTo>
                  <a:lnTo>
                    <a:pt x="155" y="210"/>
                  </a:lnTo>
                  <a:lnTo>
                    <a:pt x="150" y="212"/>
                  </a:lnTo>
                  <a:lnTo>
                    <a:pt x="146" y="208"/>
                  </a:lnTo>
                  <a:lnTo>
                    <a:pt x="143" y="208"/>
                  </a:lnTo>
                  <a:lnTo>
                    <a:pt x="132" y="207"/>
                  </a:lnTo>
                  <a:lnTo>
                    <a:pt x="130" y="205"/>
                  </a:lnTo>
                  <a:lnTo>
                    <a:pt x="117" y="205"/>
                  </a:lnTo>
                  <a:lnTo>
                    <a:pt x="114" y="208"/>
                  </a:lnTo>
                  <a:lnTo>
                    <a:pt x="109" y="203"/>
                  </a:lnTo>
                  <a:lnTo>
                    <a:pt x="107" y="211"/>
                  </a:lnTo>
                  <a:lnTo>
                    <a:pt x="108" y="216"/>
                  </a:lnTo>
                  <a:lnTo>
                    <a:pt x="103" y="221"/>
                  </a:lnTo>
                  <a:lnTo>
                    <a:pt x="102" y="215"/>
                  </a:lnTo>
                  <a:lnTo>
                    <a:pt x="98" y="211"/>
                  </a:lnTo>
                  <a:lnTo>
                    <a:pt x="97" y="205"/>
                  </a:lnTo>
                  <a:lnTo>
                    <a:pt x="91" y="200"/>
                  </a:lnTo>
                  <a:lnTo>
                    <a:pt x="84" y="189"/>
                  </a:lnTo>
                  <a:lnTo>
                    <a:pt x="79" y="177"/>
                  </a:lnTo>
                  <a:lnTo>
                    <a:pt x="72" y="168"/>
                  </a:lnTo>
                  <a:lnTo>
                    <a:pt x="66" y="165"/>
                  </a:lnTo>
                  <a:lnTo>
                    <a:pt x="57" y="151"/>
                  </a:lnTo>
                  <a:lnTo>
                    <a:pt x="55" y="143"/>
                  </a:lnTo>
                  <a:lnTo>
                    <a:pt x="55" y="134"/>
                  </a:lnTo>
                  <a:lnTo>
                    <a:pt x="47" y="118"/>
                  </a:lnTo>
                  <a:lnTo>
                    <a:pt x="42" y="113"/>
                  </a:lnTo>
                  <a:lnTo>
                    <a:pt x="36" y="110"/>
                  </a:lnTo>
                  <a:lnTo>
                    <a:pt x="31" y="102"/>
                  </a:lnTo>
                  <a:lnTo>
                    <a:pt x="32" y="99"/>
                  </a:lnTo>
                  <a:lnTo>
                    <a:pt x="28" y="92"/>
                  </a:lnTo>
                  <a:lnTo>
                    <a:pt x="24" y="89"/>
                  </a:lnTo>
                  <a:lnTo>
                    <a:pt x="19" y="79"/>
                  </a:lnTo>
                  <a:lnTo>
                    <a:pt x="12" y="68"/>
                  </a:lnTo>
                  <a:lnTo>
                    <a:pt x="4" y="58"/>
                  </a:lnTo>
                  <a:lnTo>
                    <a:pt x="0" y="58"/>
                  </a:lnTo>
                  <a:lnTo>
                    <a:pt x="0" y="50"/>
                  </a:lnTo>
                  <a:lnTo>
                    <a:pt x="0" y="46"/>
                  </a:lnTo>
                  <a:lnTo>
                    <a:pt x="1" y="4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8" name="Freeform 166">
              <a:extLst>
                <a:ext uri="{FF2B5EF4-FFF2-40B4-BE49-F238E27FC236}">
                  <a16:creationId xmlns:a16="http://schemas.microsoft.com/office/drawing/2014/main" id="{02D1EE03-0217-FF6A-6DBD-29E2683972A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827338" y="4365625"/>
              <a:ext cx="3359150" cy="571500"/>
            </a:xfrm>
            <a:custGeom>
              <a:avLst/>
              <a:gdLst>
                <a:gd name="T0" fmla="*/ 82 w 2116"/>
                <a:gd name="T1" fmla="*/ 328 h 360"/>
                <a:gd name="T2" fmla="*/ 80 w 2116"/>
                <a:gd name="T3" fmla="*/ 314 h 360"/>
                <a:gd name="T4" fmla="*/ 225 w 2116"/>
                <a:gd name="T5" fmla="*/ 319 h 360"/>
                <a:gd name="T6" fmla="*/ 131 w 2116"/>
                <a:gd name="T7" fmla="*/ 286 h 360"/>
                <a:gd name="T8" fmla="*/ 108 w 2116"/>
                <a:gd name="T9" fmla="*/ 260 h 360"/>
                <a:gd name="T10" fmla="*/ 22 w 2116"/>
                <a:gd name="T11" fmla="*/ 238 h 360"/>
                <a:gd name="T12" fmla="*/ 41 w 2116"/>
                <a:gd name="T13" fmla="*/ 208 h 360"/>
                <a:gd name="T14" fmla="*/ 98 w 2116"/>
                <a:gd name="T15" fmla="*/ 188 h 360"/>
                <a:gd name="T16" fmla="*/ 183 w 2116"/>
                <a:gd name="T17" fmla="*/ 175 h 360"/>
                <a:gd name="T18" fmla="*/ 269 w 2116"/>
                <a:gd name="T19" fmla="*/ 183 h 360"/>
                <a:gd name="T20" fmla="*/ 250 w 2116"/>
                <a:gd name="T21" fmla="*/ 148 h 360"/>
                <a:gd name="T22" fmla="*/ 340 w 2116"/>
                <a:gd name="T23" fmla="*/ 153 h 360"/>
                <a:gd name="T24" fmla="*/ 411 w 2116"/>
                <a:gd name="T25" fmla="*/ 144 h 360"/>
                <a:gd name="T26" fmla="*/ 492 w 2116"/>
                <a:gd name="T27" fmla="*/ 134 h 360"/>
                <a:gd name="T28" fmla="*/ 459 w 2116"/>
                <a:gd name="T29" fmla="*/ 76 h 360"/>
                <a:gd name="T30" fmla="*/ 465 w 2116"/>
                <a:gd name="T31" fmla="*/ 21 h 360"/>
                <a:gd name="T32" fmla="*/ 494 w 2116"/>
                <a:gd name="T33" fmla="*/ 15 h 360"/>
                <a:gd name="T34" fmla="*/ 470 w 2116"/>
                <a:gd name="T35" fmla="*/ 52 h 360"/>
                <a:gd name="T36" fmla="*/ 517 w 2116"/>
                <a:gd name="T37" fmla="*/ 103 h 360"/>
                <a:gd name="T38" fmla="*/ 538 w 2116"/>
                <a:gd name="T39" fmla="*/ 166 h 360"/>
                <a:gd name="T40" fmla="*/ 487 w 2116"/>
                <a:gd name="T41" fmla="*/ 197 h 360"/>
                <a:gd name="T42" fmla="*/ 534 w 2116"/>
                <a:gd name="T43" fmla="*/ 238 h 360"/>
                <a:gd name="T44" fmla="*/ 657 w 2116"/>
                <a:gd name="T45" fmla="*/ 262 h 360"/>
                <a:gd name="T46" fmla="*/ 766 w 2116"/>
                <a:gd name="T47" fmla="*/ 235 h 360"/>
                <a:gd name="T48" fmla="*/ 744 w 2116"/>
                <a:gd name="T49" fmla="*/ 200 h 360"/>
                <a:gd name="T50" fmla="*/ 821 w 2116"/>
                <a:gd name="T51" fmla="*/ 168 h 360"/>
                <a:gd name="T52" fmla="*/ 870 w 2116"/>
                <a:gd name="T53" fmla="*/ 123 h 360"/>
                <a:gd name="T54" fmla="*/ 929 w 2116"/>
                <a:gd name="T55" fmla="*/ 96 h 360"/>
                <a:gd name="T56" fmla="*/ 1010 w 2116"/>
                <a:gd name="T57" fmla="*/ 91 h 360"/>
                <a:gd name="T58" fmla="*/ 1082 w 2116"/>
                <a:gd name="T59" fmla="*/ 82 h 360"/>
                <a:gd name="T60" fmla="*/ 1157 w 2116"/>
                <a:gd name="T61" fmla="*/ 90 h 360"/>
                <a:gd name="T62" fmla="*/ 1239 w 2116"/>
                <a:gd name="T63" fmla="*/ 67 h 360"/>
                <a:gd name="T64" fmla="*/ 1311 w 2116"/>
                <a:gd name="T65" fmla="*/ 64 h 360"/>
                <a:gd name="T66" fmla="*/ 1389 w 2116"/>
                <a:gd name="T67" fmla="*/ 36 h 360"/>
                <a:gd name="T68" fmla="*/ 1444 w 2116"/>
                <a:gd name="T69" fmla="*/ 66 h 360"/>
                <a:gd name="T70" fmla="*/ 1490 w 2116"/>
                <a:gd name="T71" fmla="*/ 92 h 360"/>
                <a:gd name="T72" fmla="*/ 1487 w 2116"/>
                <a:gd name="T73" fmla="*/ 120 h 360"/>
                <a:gd name="T74" fmla="*/ 1563 w 2116"/>
                <a:gd name="T75" fmla="*/ 83 h 360"/>
                <a:gd name="T76" fmla="*/ 1648 w 2116"/>
                <a:gd name="T77" fmla="*/ 64 h 360"/>
                <a:gd name="T78" fmla="*/ 1703 w 2116"/>
                <a:gd name="T79" fmla="*/ 76 h 360"/>
                <a:gd name="T80" fmla="*/ 1782 w 2116"/>
                <a:gd name="T81" fmla="*/ 67 h 360"/>
                <a:gd name="T82" fmla="*/ 1852 w 2116"/>
                <a:gd name="T83" fmla="*/ 76 h 360"/>
                <a:gd name="T84" fmla="*/ 1919 w 2116"/>
                <a:gd name="T85" fmla="*/ 89 h 360"/>
                <a:gd name="T86" fmla="*/ 2002 w 2116"/>
                <a:gd name="T87" fmla="*/ 85 h 360"/>
                <a:gd name="T88" fmla="*/ 2037 w 2116"/>
                <a:gd name="T89" fmla="*/ 107 h 360"/>
                <a:gd name="T90" fmla="*/ 2068 w 2116"/>
                <a:gd name="T91" fmla="*/ 143 h 360"/>
                <a:gd name="T92" fmla="*/ 2093 w 2116"/>
                <a:gd name="T93" fmla="*/ 174 h 360"/>
                <a:gd name="T94" fmla="*/ 2076 w 2116"/>
                <a:gd name="T95" fmla="*/ 207 h 360"/>
                <a:gd name="T96" fmla="*/ 1967 w 2116"/>
                <a:gd name="T97" fmla="*/ 242 h 360"/>
                <a:gd name="T98" fmla="*/ 1879 w 2116"/>
                <a:gd name="T99" fmla="*/ 275 h 360"/>
                <a:gd name="T100" fmla="*/ 1861 w 2116"/>
                <a:gd name="T101" fmla="*/ 314 h 360"/>
                <a:gd name="T102" fmla="*/ 1809 w 2116"/>
                <a:gd name="T103" fmla="*/ 346 h 360"/>
                <a:gd name="T104" fmla="*/ 705 w 2116"/>
                <a:gd name="T105" fmla="*/ 218 h 360"/>
                <a:gd name="T106" fmla="*/ 659 w 2116"/>
                <a:gd name="T107" fmla="*/ 214 h 360"/>
                <a:gd name="T108" fmla="*/ 615 w 2116"/>
                <a:gd name="T109" fmla="*/ 241 h 360"/>
                <a:gd name="T110" fmla="*/ 436 w 2116"/>
                <a:gd name="T111" fmla="*/ 91 h 360"/>
                <a:gd name="T112" fmla="*/ 473 w 2116"/>
                <a:gd name="T113" fmla="*/ 129 h 360"/>
                <a:gd name="T114" fmla="*/ 262 w 2116"/>
                <a:gd name="T115" fmla="*/ 137 h 360"/>
                <a:gd name="T116" fmla="*/ 146 w 2116"/>
                <a:gd name="T117" fmla="*/ 174 h 360"/>
                <a:gd name="T118" fmla="*/ 125 w 2116"/>
                <a:gd name="T119" fmla="*/ 174 h 360"/>
                <a:gd name="T120" fmla="*/ 42 w 2116"/>
                <a:gd name="T121" fmla="*/ 266 h 3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116" h="360">
                  <a:moveTo>
                    <a:pt x="1767" y="360"/>
                  </a:moveTo>
                  <a:lnTo>
                    <a:pt x="176" y="360"/>
                  </a:lnTo>
                  <a:lnTo>
                    <a:pt x="165" y="357"/>
                  </a:lnTo>
                  <a:lnTo>
                    <a:pt x="155" y="353"/>
                  </a:lnTo>
                  <a:lnTo>
                    <a:pt x="146" y="350"/>
                  </a:lnTo>
                  <a:lnTo>
                    <a:pt x="135" y="346"/>
                  </a:lnTo>
                  <a:lnTo>
                    <a:pt x="124" y="342"/>
                  </a:lnTo>
                  <a:lnTo>
                    <a:pt x="114" y="339"/>
                  </a:lnTo>
                  <a:lnTo>
                    <a:pt x="103" y="336"/>
                  </a:lnTo>
                  <a:lnTo>
                    <a:pt x="93" y="331"/>
                  </a:lnTo>
                  <a:lnTo>
                    <a:pt x="82" y="328"/>
                  </a:lnTo>
                  <a:lnTo>
                    <a:pt x="72" y="325"/>
                  </a:lnTo>
                  <a:lnTo>
                    <a:pt x="61" y="320"/>
                  </a:lnTo>
                  <a:lnTo>
                    <a:pt x="62" y="320"/>
                  </a:lnTo>
                  <a:lnTo>
                    <a:pt x="53" y="316"/>
                  </a:lnTo>
                  <a:lnTo>
                    <a:pt x="67" y="318"/>
                  </a:lnTo>
                  <a:lnTo>
                    <a:pt x="67" y="317"/>
                  </a:lnTo>
                  <a:lnTo>
                    <a:pt x="65" y="315"/>
                  </a:lnTo>
                  <a:lnTo>
                    <a:pt x="66" y="315"/>
                  </a:lnTo>
                  <a:lnTo>
                    <a:pt x="66" y="315"/>
                  </a:lnTo>
                  <a:lnTo>
                    <a:pt x="83" y="317"/>
                  </a:lnTo>
                  <a:lnTo>
                    <a:pt x="80" y="314"/>
                  </a:lnTo>
                  <a:lnTo>
                    <a:pt x="80" y="312"/>
                  </a:lnTo>
                  <a:lnTo>
                    <a:pt x="89" y="310"/>
                  </a:lnTo>
                  <a:lnTo>
                    <a:pt x="98" y="311"/>
                  </a:lnTo>
                  <a:lnTo>
                    <a:pt x="103" y="312"/>
                  </a:lnTo>
                  <a:lnTo>
                    <a:pt x="117" y="315"/>
                  </a:lnTo>
                  <a:lnTo>
                    <a:pt x="136" y="317"/>
                  </a:lnTo>
                  <a:lnTo>
                    <a:pt x="152" y="318"/>
                  </a:lnTo>
                  <a:lnTo>
                    <a:pt x="175" y="319"/>
                  </a:lnTo>
                  <a:lnTo>
                    <a:pt x="183" y="317"/>
                  </a:lnTo>
                  <a:lnTo>
                    <a:pt x="207" y="317"/>
                  </a:lnTo>
                  <a:lnTo>
                    <a:pt x="225" y="319"/>
                  </a:lnTo>
                  <a:lnTo>
                    <a:pt x="231" y="316"/>
                  </a:lnTo>
                  <a:lnTo>
                    <a:pt x="238" y="312"/>
                  </a:lnTo>
                  <a:lnTo>
                    <a:pt x="230" y="307"/>
                  </a:lnTo>
                  <a:lnTo>
                    <a:pt x="210" y="308"/>
                  </a:lnTo>
                  <a:lnTo>
                    <a:pt x="191" y="307"/>
                  </a:lnTo>
                  <a:lnTo>
                    <a:pt x="179" y="304"/>
                  </a:lnTo>
                  <a:lnTo>
                    <a:pt x="161" y="303"/>
                  </a:lnTo>
                  <a:lnTo>
                    <a:pt x="153" y="298"/>
                  </a:lnTo>
                  <a:lnTo>
                    <a:pt x="147" y="294"/>
                  </a:lnTo>
                  <a:lnTo>
                    <a:pt x="141" y="290"/>
                  </a:lnTo>
                  <a:lnTo>
                    <a:pt x="131" y="286"/>
                  </a:lnTo>
                  <a:lnTo>
                    <a:pt x="118" y="284"/>
                  </a:lnTo>
                  <a:lnTo>
                    <a:pt x="107" y="281"/>
                  </a:lnTo>
                  <a:lnTo>
                    <a:pt x="93" y="278"/>
                  </a:lnTo>
                  <a:lnTo>
                    <a:pt x="106" y="277"/>
                  </a:lnTo>
                  <a:lnTo>
                    <a:pt x="115" y="275"/>
                  </a:lnTo>
                  <a:lnTo>
                    <a:pt x="128" y="277"/>
                  </a:lnTo>
                  <a:lnTo>
                    <a:pt x="131" y="274"/>
                  </a:lnTo>
                  <a:lnTo>
                    <a:pt x="132" y="270"/>
                  </a:lnTo>
                  <a:lnTo>
                    <a:pt x="130" y="265"/>
                  </a:lnTo>
                  <a:lnTo>
                    <a:pt x="120" y="262"/>
                  </a:lnTo>
                  <a:lnTo>
                    <a:pt x="108" y="260"/>
                  </a:lnTo>
                  <a:lnTo>
                    <a:pt x="95" y="256"/>
                  </a:lnTo>
                  <a:lnTo>
                    <a:pt x="83" y="257"/>
                  </a:lnTo>
                  <a:lnTo>
                    <a:pt x="71" y="257"/>
                  </a:lnTo>
                  <a:lnTo>
                    <a:pt x="60" y="257"/>
                  </a:lnTo>
                  <a:lnTo>
                    <a:pt x="49" y="253"/>
                  </a:lnTo>
                  <a:lnTo>
                    <a:pt x="36" y="251"/>
                  </a:lnTo>
                  <a:lnTo>
                    <a:pt x="25" y="249"/>
                  </a:lnTo>
                  <a:lnTo>
                    <a:pt x="0" y="236"/>
                  </a:lnTo>
                  <a:lnTo>
                    <a:pt x="5" y="238"/>
                  </a:lnTo>
                  <a:lnTo>
                    <a:pt x="16" y="240"/>
                  </a:lnTo>
                  <a:lnTo>
                    <a:pt x="22" y="238"/>
                  </a:lnTo>
                  <a:lnTo>
                    <a:pt x="28" y="235"/>
                  </a:lnTo>
                  <a:lnTo>
                    <a:pt x="41" y="239"/>
                  </a:lnTo>
                  <a:lnTo>
                    <a:pt x="48" y="238"/>
                  </a:lnTo>
                  <a:lnTo>
                    <a:pt x="51" y="234"/>
                  </a:lnTo>
                  <a:lnTo>
                    <a:pt x="52" y="230"/>
                  </a:lnTo>
                  <a:lnTo>
                    <a:pt x="52" y="225"/>
                  </a:lnTo>
                  <a:lnTo>
                    <a:pt x="58" y="223"/>
                  </a:lnTo>
                  <a:lnTo>
                    <a:pt x="51" y="219"/>
                  </a:lnTo>
                  <a:lnTo>
                    <a:pt x="42" y="216"/>
                  </a:lnTo>
                  <a:lnTo>
                    <a:pt x="38" y="211"/>
                  </a:lnTo>
                  <a:lnTo>
                    <a:pt x="41" y="208"/>
                  </a:lnTo>
                  <a:lnTo>
                    <a:pt x="51" y="211"/>
                  </a:lnTo>
                  <a:lnTo>
                    <a:pt x="55" y="209"/>
                  </a:lnTo>
                  <a:lnTo>
                    <a:pt x="58" y="205"/>
                  </a:lnTo>
                  <a:lnTo>
                    <a:pt x="65" y="203"/>
                  </a:lnTo>
                  <a:lnTo>
                    <a:pt x="71" y="201"/>
                  </a:lnTo>
                  <a:lnTo>
                    <a:pt x="75" y="198"/>
                  </a:lnTo>
                  <a:lnTo>
                    <a:pt x="77" y="195"/>
                  </a:lnTo>
                  <a:lnTo>
                    <a:pt x="81" y="190"/>
                  </a:lnTo>
                  <a:lnTo>
                    <a:pt x="86" y="191"/>
                  </a:lnTo>
                  <a:lnTo>
                    <a:pt x="92" y="191"/>
                  </a:lnTo>
                  <a:lnTo>
                    <a:pt x="98" y="188"/>
                  </a:lnTo>
                  <a:lnTo>
                    <a:pt x="108" y="190"/>
                  </a:lnTo>
                  <a:lnTo>
                    <a:pt x="117" y="188"/>
                  </a:lnTo>
                  <a:lnTo>
                    <a:pt x="121" y="186"/>
                  </a:lnTo>
                  <a:lnTo>
                    <a:pt x="132" y="186"/>
                  </a:lnTo>
                  <a:lnTo>
                    <a:pt x="142" y="187"/>
                  </a:lnTo>
                  <a:lnTo>
                    <a:pt x="150" y="185"/>
                  </a:lnTo>
                  <a:lnTo>
                    <a:pt x="159" y="185"/>
                  </a:lnTo>
                  <a:lnTo>
                    <a:pt x="169" y="184"/>
                  </a:lnTo>
                  <a:lnTo>
                    <a:pt x="176" y="183"/>
                  </a:lnTo>
                  <a:lnTo>
                    <a:pt x="177" y="178"/>
                  </a:lnTo>
                  <a:lnTo>
                    <a:pt x="183" y="175"/>
                  </a:lnTo>
                  <a:lnTo>
                    <a:pt x="194" y="177"/>
                  </a:lnTo>
                  <a:lnTo>
                    <a:pt x="198" y="174"/>
                  </a:lnTo>
                  <a:lnTo>
                    <a:pt x="199" y="169"/>
                  </a:lnTo>
                  <a:lnTo>
                    <a:pt x="208" y="173"/>
                  </a:lnTo>
                  <a:lnTo>
                    <a:pt x="216" y="177"/>
                  </a:lnTo>
                  <a:lnTo>
                    <a:pt x="225" y="181"/>
                  </a:lnTo>
                  <a:lnTo>
                    <a:pt x="227" y="176"/>
                  </a:lnTo>
                  <a:lnTo>
                    <a:pt x="239" y="180"/>
                  </a:lnTo>
                  <a:lnTo>
                    <a:pt x="250" y="181"/>
                  </a:lnTo>
                  <a:lnTo>
                    <a:pt x="261" y="185"/>
                  </a:lnTo>
                  <a:lnTo>
                    <a:pt x="269" y="183"/>
                  </a:lnTo>
                  <a:lnTo>
                    <a:pt x="274" y="179"/>
                  </a:lnTo>
                  <a:lnTo>
                    <a:pt x="284" y="179"/>
                  </a:lnTo>
                  <a:lnTo>
                    <a:pt x="294" y="180"/>
                  </a:lnTo>
                  <a:lnTo>
                    <a:pt x="305" y="181"/>
                  </a:lnTo>
                  <a:lnTo>
                    <a:pt x="303" y="176"/>
                  </a:lnTo>
                  <a:lnTo>
                    <a:pt x="294" y="172"/>
                  </a:lnTo>
                  <a:lnTo>
                    <a:pt x="286" y="168"/>
                  </a:lnTo>
                  <a:lnTo>
                    <a:pt x="278" y="167"/>
                  </a:lnTo>
                  <a:lnTo>
                    <a:pt x="269" y="163"/>
                  </a:lnTo>
                  <a:lnTo>
                    <a:pt x="262" y="158"/>
                  </a:lnTo>
                  <a:lnTo>
                    <a:pt x="250" y="148"/>
                  </a:lnTo>
                  <a:lnTo>
                    <a:pt x="257" y="151"/>
                  </a:lnTo>
                  <a:lnTo>
                    <a:pt x="266" y="151"/>
                  </a:lnTo>
                  <a:lnTo>
                    <a:pt x="274" y="148"/>
                  </a:lnTo>
                  <a:lnTo>
                    <a:pt x="283" y="151"/>
                  </a:lnTo>
                  <a:lnTo>
                    <a:pt x="294" y="154"/>
                  </a:lnTo>
                  <a:lnTo>
                    <a:pt x="302" y="158"/>
                  </a:lnTo>
                  <a:lnTo>
                    <a:pt x="311" y="158"/>
                  </a:lnTo>
                  <a:lnTo>
                    <a:pt x="317" y="155"/>
                  </a:lnTo>
                  <a:lnTo>
                    <a:pt x="324" y="152"/>
                  </a:lnTo>
                  <a:lnTo>
                    <a:pt x="330" y="150"/>
                  </a:lnTo>
                  <a:lnTo>
                    <a:pt x="340" y="153"/>
                  </a:lnTo>
                  <a:lnTo>
                    <a:pt x="348" y="151"/>
                  </a:lnTo>
                  <a:lnTo>
                    <a:pt x="345" y="141"/>
                  </a:lnTo>
                  <a:lnTo>
                    <a:pt x="356" y="145"/>
                  </a:lnTo>
                  <a:lnTo>
                    <a:pt x="366" y="147"/>
                  </a:lnTo>
                  <a:lnTo>
                    <a:pt x="372" y="145"/>
                  </a:lnTo>
                  <a:lnTo>
                    <a:pt x="382" y="151"/>
                  </a:lnTo>
                  <a:lnTo>
                    <a:pt x="392" y="151"/>
                  </a:lnTo>
                  <a:lnTo>
                    <a:pt x="401" y="152"/>
                  </a:lnTo>
                  <a:lnTo>
                    <a:pt x="411" y="154"/>
                  </a:lnTo>
                  <a:lnTo>
                    <a:pt x="412" y="148"/>
                  </a:lnTo>
                  <a:lnTo>
                    <a:pt x="411" y="144"/>
                  </a:lnTo>
                  <a:lnTo>
                    <a:pt x="422" y="148"/>
                  </a:lnTo>
                  <a:lnTo>
                    <a:pt x="431" y="146"/>
                  </a:lnTo>
                  <a:lnTo>
                    <a:pt x="439" y="148"/>
                  </a:lnTo>
                  <a:lnTo>
                    <a:pt x="447" y="153"/>
                  </a:lnTo>
                  <a:lnTo>
                    <a:pt x="455" y="151"/>
                  </a:lnTo>
                  <a:lnTo>
                    <a:pt x="460" y="147"/>
                  </a:lnTo>
                  <a:lnTo>
                    <a:pt x="464" y="144"/>
                  </a:lnTo>
                  <a:lnTo>
                    <a:pt x="471" y="142"/>
                  </a:lnTo>
                  <a:lnTo>
                    <a:pt x="480" y="140"/>
                  </a:lnTo>
                  <a:lnTo>
                    <a:pt x="488" y="137"/>
                  </a:lnTo>
                  <a:lnTo>
                    <a:pt x="492" y="134"/>
                  </a:lnTo>
                  <a:lnTo>
                    <a:pt x="493" y="130"/>
                  </a:lnTo>
                  <a:lnTo>
                    <a:pt x="491" y="123"/>
                  </a:lnTo>
                  <a:lnTo>
                    <a:pt x="487" y="119"/>
                  </a:lnTo>
                  <a:lnTo>
                    <a:pt x="481" y="113"/>
                  </a:lnTo>
                  <a:lnTo>
                    <a:pt x="476" y="108"/>
                  </a:lnTo>
                  <a:lnTo>
                    <a:pt x="470" y="102"/>
                  </a:lnTo>
                  <a:lnTo>
                    <a:pt x="465" y="98"/>
                  </a:lnTo>
                  <a:lnTo>
                    <a:pt x="461" y="92"/>
                  </a:lnTo>
                  <a:lnTo>
                    <a:pt x="459" y="87"/>
                  </a:lnTo>
                  <a:lnTo>
                    <a:pt x="459" y="81"/>
                  </a:lnTo>
                  <a:lnTo>
                    <a:pt x="459" y="76"/>
                  </a:lnTo>
                  <a:lnTo>
                    <a:pt x="457" y="70"/>
                  </a:lnTo>
                  <a:lnTo>
                    <a:pt x="451" y="65"/>
                  </a:lnTo>
                  <a:lnTo>
                    <a:pt x="448" y="59"/>
                  </a:lnTo>
                  <a:lnTo>
                    <a:pt x="448" y="53"/>
                  </a:lnTo>
                  <a:lnTo>
                    <a:pt x="449" y="49"/>
                  </a:lnTo>
                  <a:lnTo>
                    <a:pt x="451" y="44"/>
                  </a:lnTo>
                  <a:lnTo>
                    <a:pt x="455" y="39"/>
                  </a:lnTo>
                  <a:lnTo>
                    <a:pt x="459" y="35"/>
                  </a:lnTo>
                  <a:lnTo>
                    <a:pt x="459" y="28"/>
                  </a:lnTo>
                  <a:lnTo>
                    <a:pt x="461" y="25"/>
                  </a:lnTo>
                  <a:lnTo>
                    <a:pt x="465" y="21"/>
                  </a:lnTo>
                  <a:lnTo>
                    <a:pt x="471" y="20"/>
                  </a:lnTo>
                  <a:lnTo>
                    <a:pt x="475" y="15"/>
                  </a:lnTo>
                  <a:lnTo>
                    <a:pt x="479" y="12"/>
                  </a:lnTo>
                  <a:lnTo>
                    <a:pt x="484" y="10"/>
                  </a:lnTo>
                  <a:lnTo>
                    <a:pt x="489" y="6"/>
                  </a:lnTo>
                  <a:lnTo>
                    <a:pt x="491" y="2"/>
                  </a:lnTo>
                  <a:lnTo>
                    <a:pt x="497" y="0"/>
                  </a:lnTo>
                  <a:lnTo>
                    <a:pt x="503" y="3"/>
                  </a:lnTo>
                  <a:lnTo>
                    <a:pt x="502" y="7"/>
                  </a:lnTo>
                  <a:lnTo>
                    <a:pt x="495" y="13"/>
                  </a:lnTo>
                  <a:lnTo>
                    <a:pt x="494" y="15"/>
                  </a:lnTo>
                  <a:lnTo>
                    <a:pt x="487" y="13"/>
                  </a:lnTo>
                  <a:lnTo>
                    <a:pt x="481" y="15"/>
                  </a:lnTo>
                  <a:lnTo>
                    <a:pt x="477" y="18"/>
                  </a:lnTo>
                  <a:lnTo>
                    <a:pt x="473" y="23"/>
                  </a:lnTo>
                  <a:lnTo>
                    <a:pt x="471" y="26"/>
                  </a:lnTo>
                  <a:lnTo>
                    <a:pt x="473" y="32"/>
                  </a:lnTo>
                  <a:lnTo>
                    <a:pt x="476" y="37"/>
                  </a:lnTo>
                  <a:lnTo>
                    <a:pt x="482" y="42"/>
                  </a:lnTo>
                  <a:lnTo>
                    <a:pt x="479" y="45"/>
                  </a:lnTo>
                  <a:lnTo>
                    <a:pt x="472" y="47"/>
                  </a:lnTo>
                  <a:lnTo>
                    <a:pt x="470" y="52"/>
                  </a:lnTo>
                  <a:lnTo>
                    <a:pt x="468" y="56"/>
                  </a:lnTo>
                  <a:lnTo>
                    <a:pt x="467" y="63"/>
                  </a:lnTo>
                  <a:lnTo>
                    <a:pt x="468" y="67"/>
                  </a:lnTo>
                  <a:lnTo>
                    <a:pt x="475" y="72"/>
                  </a:lnTo>
                  <a:lnTo>
                    <a:pt x="480" y="77"/>
                  </a:lnTo>
                  <a:lnTo>
                    <a:pt x="489" y="79"/>
                  </a:lnTo>
                  <a:lnTo>
                    <a:pt x="497" y="83"/>
                  </a:lnTo>
                  <a:lnTo>
                    <a:pt x="502" y="89"/>
                  </a:lnTo>
                  <a:lnTo>
                    <a:pt x="506" y="93"/>
                  </a:lnTo>
                  <a:lnTo>
                    <a:pt x="512" y="99"/>
                  </a:lnTo>
                  <a:lnTo>
                    <a:pt x="517" y="103"/>
                  </a:lnTo>
                  <a:lnTo>
                    <a:pt x="523" y="108"/>
                  </a:lnTo>
                  <a:lnTo>
                    <a:pt x="531" y="121"/>
                  </a:lnTo>
                  <a:lnTo>
                    <a:pt x="536" y="125"/>
                  </a:lnTo>
                  <a:lnTo>
                    <a:pt x="539" y="131"/>
                  </a:lnTo>
                  <a:lnTo>
                    <a:pt x="545" y="136"/>
                  </a:lnTo>
                  <a:lnTo>
                    <a:pt x="548" y="144"/>
                  </a:lnTo>
                  <a:lnTo>
                    <a:pt x="548" y="150"/>
                  </a:lnTo>
                  <a:lnTo>
                    <a:pt x="547" y="154"/>
                  </a:lnTo>
                  <a:lnTo>
                    <a:pt x="539" y="156"/>
                  </a:lnTo>
                  <a:lnTo>
                    <a:pt x="539" y="161"/>
                  </a:lnTo>
                  <a:lnTo>
                    <a:pt x="538" y="166"/>
                  </a:lnTo>
                  <a:lnTo>
                    <a:pt x="532" y="172"/>
                  </a:lnTo>
                  <a:lnTo>
                    <a:pt x="524" y="174"/>
                  </a:lnTo>
                  <a:lnTo>
                    <a:pt x="517" y="177"/>
                  </a:lnTo>
                  <a:lnTo>
                    <a:pt x="512" y="180"/>
                  </a:lnTo>
                  <a:lnTo>
                    <a:pt x="511" y="186"/>
                  </a:lnTo>
                  <a:lnTo>
                    <a:pt x="501" y="187"/>
                  </a:lnTo>
                  <a:lnTo>
                    <a:pt x="489" y="187"/>
                  </a:lnTo>
                  <a:lnTo>
                    <a:pt x="480" y="189"/>
                  </a:lnTo>
                  <a:lnTo>
                    <a:pt x="469" y="189"/>
                  </a:lnTo>
                  <a:lnTo>
                    <a:pt x="476" y="195"/>
                  </a:lnTo>
                  <a:lnTo>
                    <a:pt x="487" y="197"/>
                  </a:lnTo>
                  <a:lnTo>
                    <a:pt x="497" y="199"/>
                  </a:lnTo>
                  <a:lnTo>
                    <a:pt x="504" y="205"/>
                  </a:lnTo>
                  <a:lnTo>
                    <a:pt x="501" y="209"/>
                  </a:lnTo>
                  <a:lnTo>
                    <a:pt x="489" y="208"/>
                  </a:lnTo>
                  <a:lnTo>
                    <a:pt x="483" y="211"/>
                  </a:lnTo>
                  <a:lnTo>
                    <a:pt x="488" y="217"/>
                  </a:lnTo>
                  <a:lnTo>
                    <a:pt x="491" y="222"/>
                  </a:lnTo>
                  <a:lnTo>
                    <a:pt x="502" y="225"/>
                  </a:lnTo>
                  <a:lnTo>
                    <a:pt x="508" y="231"/>
                  </a:lnTo>
                  <a:lnTo>
                    <a:pt x="520" y="235"/>
                  </a:lnTo>
                  <a:lnTo>
                    <a:pt x="534" y="238"/>
                  </a:lnTo>
                  <a:lnTo>
                    <a:pt x="547" y="240"/>
                  </a:lnTo>
                  <a:lnTo>
                    <a:pt x="558" y="244"/>
                  </a:lnTo>
                  <a:lnTo>
                    <a:pt x="572" y="248"/>
                  </a:lnTo>
                  <a:lnTo>
                    <a:pt x="588" y="249"/>
                  </a:lnTo>
                  <a:lnTo>
                    <a:pt x="606" y="252"/>
                  </a:lnTo>
                  <a:lnTo>
                    <a:pt x="618" y="255"/>
                  </a:lnTo>
                  <a:lnTo>
                    <a:pt x="631" y="260"/>
                  </a:lnTo>
                  <a:lnTo>
                    <a:pt x="641" y="265"/>
                  </a:lnTo>
                  <a:lnTo>
                    <a:pt x="647" y="271"/>
                  </a:lnTo>
                  <a:lnTo>
                    <a:pt x="651" y="265"/>
                  </a:lnTo>
                  <a:lnTo>
                    <a:pt x="657" y="262"/>
                  </a:lnTo>
                  <a:lnTo>
                    <a:pt x="664" y="257"/>
                  </a:lnTo>
                  <a:lnTo>
                    <a:pt x="674" y="253"/>
                  </a:lnTo>
                  <a:lnTo>
                    <a:pt x="683" y="250"/>
                  </a:lnTo>
                  <a:lnTo>
                    <a:pt x="696" y="249"/>
                  </a:lnTo>
                  <a:lnTo>
                    <a:pt x="711" y="250"/>
                  </a:lnTo>
                  <a:lnTo>
                    <a:pt x="724" y="253"/>
                  </a:lnTo>
                  <a:lnTo>
                    <a:pt x="725" y="246"/>
                  </a:lnTo>
                  <a:lnTo>
                    <a:pt x="731" y="243"/>
                  </a:lnTo>
                  <a:lnTo>
                    <a:pt x="746" y="242"/>
                  </a:lnTo>
                  <a:lnTo>
                    <a:pt x="756" y="239"/>
                  </a:lnTo>
                  <a:lnTo>
                    <a:pt x="766" y="235"/>
                  </a:lnTo>
                  <a:lnTo>
                    <a:pt x="778" y="233"/>
                  </a:lnTo>
                  <a:lnTo>
                    <a:pt x="790" y="231"/>
                  </a:lnTo>
                  <a:lnTo>
                    <a:pt x="799" y="227"/>
                  </a:lnTo>
                  <a:lnTo>
                    <a:pt x="793" y="222"/>
                  </a:lnTo>
                  <a:lnTo>
                    <a:pt x="789" y="218"/>
                  </a:lnTo>
                  <a:lnTo>
                    <a:pt x="787" y="212"/>
                  </a:lnTo>
                  <a:lnTo>
                    <a:pt x="775" y="213"/>
                  </a:lnTo>
                  <a:lnTo>
                    <a:pt x="763" y="216"/>
                  </a:lnTo>
                  <a:lnTo>
                    <a:pt x="752" y="216"/>
                  </a:lnTo>
                  <a:lnTo>
                    <a:pt x="747" y="211"/>
                  </a:lnTo>
                  <a:lnTo>
                    <a:pt x="744" y="200"/>
                  </a:lnTo>
                  <a:lnTo>
                    <a:pt x="746" y="198"/>
                  </a:lnTo>
                  <a:lnTo>
                    <a:pt x="754" y="195"/>
                  </a:lnTo>
                  <a:lnTo>
                    <a:pt x="764" y="190"/>
                  </a:lnTo>
                  <a:lnTo>
                    <a:pt x="771" y="186"/>
                  </a:lnTo>
                  <a:lnTo>
                    <a:pt x="777" y="183"/>
                  </a:lnTo>
                  <a:lnTo>
                    <a:pt x="780" y="177"/>
                  </a:lnTo>
                  <a:lnTo>
                    <a:pt x="789" y="174"/>
                  </a:lnTo>
                  <a:lnTo>
                    <a:pt x="798" y="172"/>
                  </a:lnTo>
                  <a:lnTo>
                    <a:pt x="802" y="170"/>
                  </a:lnTo>
                  <a:lnTo>
                    <a:pt x="812" y="170"/>
                  </a:lnTo>
                  <a:lnTo>
                    <a:pt x="821" y="168"/>
                  </a:lnTo>
                  <a:lnTo>
                    <a:pt x="829" y="165"/>
                  </a:lnTo>
                  <a:lnTo>
                    <a:pt x="837" y="162"/>
                  </a:lnTo>
                  <a:lnTo>
                    <a:pt x="843" y="158"/>
                  </a:lnTo>
                  <a:lnTo>
                    <a:pt x="852" y="154"/>
                  </a:lnTo>
                  <a:lnTo>
                    <a:pt x="857" y="150"/>
                  </a:lnTo>
                  <a:lnTo>
                    <a:pt x="863" y="145"/>
                  </a:lnTo>
                  <a:lnTo>
                    <a:pt x="864" y="140"/>
                  </a:lnTo>
                  <a:lnTo>
                    <a:pt x="856" y="136"/>
                  </a:lnTo>
                  <a:lnTo>
                    <a:pt x="857" y="131"/>
                  </a:lnTo>
                  <a:lnTo>
                    <a:pt x="862" y="126"/>
                  </a:lnTo>
                  <a:lnTo>
                    <a:pt x="870" y="123"/>
                  </a:lnTo>
                  <a:lnTo>
                    <a:pt x="876" y="120"/>
                  </a:lnTo>
                  <a:lnTo>
                    <a:pt x="884" y="115"/>
                  </a:lnTo>
                  <a:lnTo>
                    <a:pt x="888" y="110"/>
                  </a:lnTo>
                  <a:lnTo>
                    <a:pt x="892" y="103"/>
                  </a:lnTo>
                  <a:lnTo>
                    <a:pt x="896" y="100"/>
                  </a:lnTo>
                  <a:lnTo>
                    <a:pt x="905" y="100"/>
                  </a:lnTo>
                  <a:lnTo>
                    <a:pt x="909" y="105"/>
                  </a:lnTo>
                  <a:lnTo>
                    <a:pt x="918" y="105"/>
                  </a:lnTo>
                  <a:lnTo>
                    <a:pt x="918" y="100"/>
                  </a:lnTo>
                  <a:lnTo>
                    <a:pt x="921" y="94"/>
                  </a:lnTo>
                  <a:lnTo>
                    <a:pt x="929" y="96"/>
                  </a:lnTo>
                  <a:lnTo>
                    <a:pt x="931" y="101"/>
                  </a:lnTo>
                  <a:lnTo>
                    <a:pt x="940" y="102"/>
                  </a:lnTo>
                  <a:lnTo>
                    <a:pt x="950" y="100"/>
                  </a:lnTo>
                  <a:lnTo>
                    <a:pt x="959" y="98"/>
                  </a:lnTo>
                  <a:lnTo>
                    <a:pt x="966" y="99"/>
                  </a:lnTo>
                  <a:lnTo>
                    <a:pt x="970" y="104"/>
                  </a:lnTo>
                  <a:lnTo>
                    <a:pt x="979" y="100"/>
                  </a:lnTo>
                  <a:lnTo>
                    <a:pt x="986" y="98"/>
                  </a:lnTo>
                  <a:lnTo>
                    <a:pt x="994" y="96"/>
                  </a:lnTo>
                  <a:lnTo>
                    <a:pt x="1003" y="93"/>
                  </a:lnTo>
                  <a:lnTo>
                    <a:pt x="1010" y="91"/>
                  </a:lnTo>
                  <a:lnTo>
                    <a:pt x="1018" y="89"/>
                  </a:lnTo>
                  <a:lnTo>
                    <a:pt x="1026" y="86"/>
                  </a:lnTo>
                  <a:lnTo>
                    <a:pt x="1030" y="80"/>
                  </a:lnTo>
                  <a:lnTo>
                    <a:pt x="1036" y="85"/>
                  </a:lnTo>
                  <a:lnTo>
                    <a:pt x="1043" y="82"/>
                  </a:lnTo>
                  <a:lnTo>
                    <a:pt x="1048" y="89"/>
                  </a:lnTo>
                  <a:lnTo>
                    <a:pt x="1052" y="93"/>
                  </a:lnTo>
                  <a:lnTo>
                    <a:pt x="1061" y="91"/>
                  </a:lnTo>
                  <a:lnTo>
                    <a:pt x="1064" y="86"/>
                  </a:lnTo>
                  <a:lnTo>
                    <a:pt x="1072" y="82"/>
                  </a:lnTo>
                  <a:lnTo>
                    <a:pt x="1082" y="82"/>
                  </a:lnTo>
                  <a:lnTo>
                    <a:pt x="1084" y="88"/>
                  </a:lnTo>
                  <a:lnTo>
                    <a:pt x="1092" y="82"/>
                  </a:lnTo>
                  <a:lnTo>
                    <a:pt x="1100" y="81"/>
                  </a:lnTo>
                  <a:lnTo>
                    <a:pt x="1108" y="81"/>
                  </a:lnTo>
                  <a:lnTo>
                    <a:pt x="1116" y="81"/>
                  </a:lnTo>
                  <a:lnTo>
                    <a:pt x="1125" y="83"/>
                  </a:lnTo>
                  <a:lnTo>
                    <a:pt x="1133" y="85"/>
                  </a:lnTo>
                  <a:lnTo>
                    <a:pt x="1135" y="89"/>
                  </a:lnTo>
                  <a:lnTo>
                    <a:pt x="1139" y="92"/>
                  </a:lnTo>
                  <a:lnTo>
                    <a:pt x="1148" y="91"/>
                  </a:lnTo>
                  <a:lnTo>
                    <a:pt x="1157" y="90"/>
                  </a:lnTo>
                  <a:lnTo>
                    <a:pt x="1164" y="91"/>
                  </a:lnTo>
                  <a:lnTo>
                    <a:pt x="1173" y="91"/>
                  </a:lnTo>
                  <a:lnTo>
                    <a:pt x="1181" y="89"/>
                  </a:lnTo>
                  <a:lnTo>
                    <a:pt x="1190" y="88"/>
                  </a:lnTo>
                  <a:lnTo>
                    <a:pt x="1197" y="83"/>
                  </a:lnTo>
                  <a:lnTo>
                    <a:pt x="1204" y="81"/>
                  </a:lnTo>
                  <a:lnTo>
                    <a:pt x="1213" y="80"/>
                  </a:lnTo>
                  <a:lnTo>
                    <a:pt x="1219" y="77"/>
                  </a:lnTo>
                  <a:lnTo>
                    <a:pt x="1226" y="69"/>
                  </a:lnTo>
                  <a:lnTo>
                    <a:pt x="1232" y="65"/>
                  </a:lnTo>
                  <a:lnTo>
                    <a:pt x="1239" y="67"/>
                  </a:lnTo>
                  <a:lnTo>
                    <a:pt x="1240" y="72"/>
                  </a:lnTo>
                  <a:lnTo>
                    <a:pt x="1246" y="76"/>
                  </a:lnTo>
                  <a:lnTo>
                    <a:pt x="1254" y="75"/>
                  </a:lnTo>
                  <a:lnTo>
                    <a:pt x="1258" y="79"/>
                  </a:lnTo>
                  <a:lnTo>
                    <a:pt x="1262" y="83"/>
                  </a:lnTo>
                  <a:lnTo>
                    <a:pt x="1270" y="80"/>
                  </a:lnTo>
                  <a:lnTo>
                    <a:pt x="1276" y="75"/>
                  </a:lnTo>
                  <a:lnTo>
                    <a:pt x="1283" y="72"/>
                  </a:lnTo>
                  <a:lnTo>
                    <a:pt x="1293" y="68"/>
                  </a:lnTo>
                  <a:lnTo>
                    <a:pt x="1301" y="66"/>
                  </a:lnTo>
                  <a:lnTo>
                    <a:pt x="1311" y="64"/>
                  </a:lnTo>
                  <a:lnTo>
                    <a:pt x="1317" y="61"/>
                  </a:lnTo>
                  <a:lnTo>
                    <a:pt x="1325" y="58"/>
                  </a:lnTo>
                  <a:lnTo>
                    <a:pt x="1333" y="55"/>
                  </a:lnTo>
                  <a:lnTo>
                    <a:pt x="1339" y="57"/>
                  </a:lnTo>
                  <a:lnTo>
                    <a:pt x="1347" y="53"/>
                  </a:lnTo>
                  <a:lnTo>
                    <a:pt x="1355" y="49"/>
                  </a:lnTo>
                  <a:lnTo>
                    <a:pt x="1361" y="50"/>
                  </a:lnTo>
                  <a:lnTo>
                    <a:pt x="1369" y="47"/>
                  </a:lnTo>
                  <a:lnTo>
                    <a:pt x="1372" y="42"/>
                  </a:lnTo>
                  <a:lnTo>
                    <a:pt x="1381" y="38"/>
                  </a:lnTo>
                  <a:lnTo>
                    <a:pt x="1389" y="36"/>
                  </a:lnTo>
                  <a:lnTo>
                    <a:pt x="1398" y="34"/>
                  </a:lnTo>
                  <a:lnTo>
                    <a:pt x="1405" y="34"/>
                  </a:lnTo>
                  <a:lnTo>
                    <a:pt x="1412" y="35"/>
                  </a:lnTo>
                  <a:lnTo>
                    <a:pt x="1419" y="36"/>
                  </a:lnTo>
                  <a:lnTo>
                    <a:pt x="1423" y="40"/>
                  </a:lnTo>
                  <a:lnTo>
                    <a:pt x="1421" y="46"/>
                  </a:lnTo>
                  <a:lnTo>
                    <a:pt x="1425" y="52"/>
                  </a:lnTo>
                  <a:lnTo>
                    <a:pt x="1427" y="55"/>
                  </a:lnTo>
                  <a:lnTo>
                    <a:pt x="1436" y="57"/>
                  </a:lnTo>
                  <a:lnTo>
                    <a:pt x="1440" y="61"/>
                  </a:lnTo>
                  <a:lnTo>
                    <a:pt x="1444" y="66"/>
                  </a:lnTo>
                  <a:lnTo>
                    <a:pt x="1451" y="67"/>
                  </a:lnTo>
                  <a:lnTo>
                    <a:pt x="1458" y="65"/>
                  </a:lnTo>
                  <a:lnTo>
                    <a:pt x="1467" y="59"/>
                  </a:lnTo>
                  <a:lnTo>
                    <a:pt x="1473" y="63"/>
                  </a:lnTo>
                  <a:lnTo>
                    <a:pt x="1479" y="65"/>
                  </a:lnTo>
                  <a:lnTo>
                    <a:pt x="1486" y="66"/>
                  </a:lnTo>
                  <a:lnTo>
                    <a:pt x="1492" y="68"/>
                  </a:lnTo>
                  <a:lnTo>
                    <a:pt x="1500" y="68"/>
                  </a:lnTo>
                  <a:lnTo>
                    <a:pt x="1497" y="82"/>
                  </a:lnTo>
                  <a:lnTo>
                    <a:pt x="1495" y="87"/>
                  </a:lnTo>
                  <a:lnTo>
                    <a:pt x="1490" y="92"/>
                  </a:lnTo>
                  <a:lnTo>
                    <a:pt x="1480" y="96"/>
                  </a:lnTo>
                  <a:lnTo>
                    <a:pt x="1473" y="100"/>
                  </a:lnTo>
                  <a:lnTo>
                    <a:pt x="1469" y="105"/>
                  </a:lnTo>
                  <a:lnTo>
                    <a:pt x="1478" y="105"/>
                  </a:lnTo>
                  <a:lnTo>
                    <a:pt x="1474" y="111"/>
                  </a:lnTo>
                  <a:lnTo>
                    <a:pt x="1467" y="115"/>
                  </a:lnTo>
                  <a:lnTo>
                    <a:pt x="1460" y="121"/>
                  </a:lnTo>
                  <a:lnTo>
                    <a:pt x="1463" y="125"/>
                  </a:lnTo>
                  <a:lnTo>
                    <a:pt x="1469" y="127"/>
                  </a:lnTo>
                  <a:lnTo>
                    <a:pt x="1479" y="125"/>
                  </a:lnTo>
                  <a:lnTo>
                    <a:pt x="1487" y="120"/>
                  </a:lnTo>
                  <a:lnTo>
                    <a:pt x="1492" y="115"/>
                  </a:lnTo>
                  <a:lnTo>
                    <a:pt x="1499" y="112"/>
                  </a:lnTo>
                  <a:lnTo>
                    <a:pt x="1506" y="108"/>
                  </a:lnTo>
                  <a:lnTo>
                    <a:pt x="1511" y="103"/>
                  </a:lnTo>
                  <a:lnTo>
                    <a:pt x="1519" y="97"/>
                  </a:lnTo>
                  <a:lnTo>
                    <a:pt x="1525" y="96"/>
                  </a:lnTo>
                  <a:lnTo>
                    <a:pt x="1533" y="96"/>
                  </a:lnTo>
                  <a:lnTo>
                    <a:pt x="1542" y="94"/>
                  </a:lnTo>
                  <a:lnTo>
                    <a:pt x="1551" y="93"/>
                  </a:lnTo>
                  <a:lnTo>
                    <a:pt x="1557" y="88"/>
                  </a:lnTo>
                  <a:lnTo>
                    <a:pt x="1563" y="83"/>
                  </a:lnTo>
                  <a:lnTo>
                    <a:pt x="1572" y="79"/>
                  </a:lnTo>
                  <a:lnTo>
                    <a:pt x="1581" y="76"/>
                  </a:lnTo>
                  <a:lnTo>
                    <a:pt x="1589" y="74"/>
                  </a:lnTo>
                  <a:lnTo>
                    <a:pt x="1597" y="69"/>
                  </a:lnTo>
                  <a:lnTo>
                    <a:pt x="1602" y="67"/>
                  </a:lnTo>
                  <a:lnTo>
                    <a:pt x="1610" y="66"/>
                  </a:lnTo>
                  <a:lnTo>
                    <a:pt x="1616" y="67"/>
                  </a:lnTo>
                  <a:lnTo>
                    <a:pt x="1623" y="66"/>
                  </a:lnTo>
                  <a:lnTo>
                    <a:pt x="1632" y="66"/>
                  </a:lnTo>
                  <a:lnTo>
                    <a:pt x="1640" y="67"/>
                  </a:lnTo>
                  <a:lnTo>
                    <a:pt x="1648" y="64"/>
                  </a:lnTo>
                  <a:lnTo>
                    <a:pt x="1659" y="55"/>
                  </a:lnTo>
                  <a:lnTo>
                    <a:pt x="1659" y="59"/>
                  </a:lnTo>
                  <a:lnTo>
                    <a:pt x="1656" y="66"/>
                  </a:lnTo>
                  <a:lnTo>
                    <a:pt x="1661" y="68"/>
                  </a:lnTo>
                  <a:lnTo>
                    <a:pt x="1667" y="70"/>
                  </a:lnTo>
                  <a:lnTo>
                    <a:pt x="1676" y="69"/>
                  </a:lnTo>
                  <a:lnTo>
                    <a:pt x="1682" y="71"/>
                  </a:lnTo>
                  <a:lnTo>
                    <a:pt x="1689" y="71"/>
                  </a:lnTo>
                  <a:lnTo>
                    <a:pt x="1694" y="70"/>
                  </a:lnTo>
                  <a:lnTo>
                    <a:pt x="1700" y="72"/>
                  </a:lnTo>
                  <a:lnTo>
                    <a:pt x="1703" y="76"/>
                  </a:lnTo>
                  <a:lnTo>
                    <a:pt x="1711" y="75"/>
                  </a:lnTo>
                  <a:lnTo>
                    <a:pt x="1719" y="75"/>
                  </a:lnTo>
                  <a:lnTo>
                    <a:pt x="1727" y="74"/>
                  </a:lnTo>
                  <a:lnTo>
                    <a:pt x="1733" y="77"/>
                  </a:lnTo>
                  <a:lnTo>
                    <a:pt x="1742" y="72"/>
                  </a:lnTo>
                  <a:lnTo>
                    <a:pt x="1749" y="68"/>
                  </a:lnTo>
                  <a:lnTo>
                    <a:pt x="1758" y="65"/>
                  </a:lnTo>
                  <a:lnTo>
                    <a:pt x="1775" y="56"/>
                  </a:lnTo>
                  <a:lnTo>
                    <a:pt x="1778" y="58"/>
                  </a:lnTo>
                  <a:lnTo>
                    <a:pt x="1781" y="63"/>
                  </a:lnTo>
                  <a:lnTo>
                    <a:pt x="1782" y="67"/>
                  </a:lnTo>
                  <a:lnTo>
                    <a:pt x="1783" y="77"/>
                  </a:lnTo>
                  <a:lnTo>
                    <a:pt x="1789" y="78"/>
                  </a:lnTo>
                  <a:lnTo>
                    <a:pt x="1796" y="78"/>
                  </a:lnTo>
                  <a:lnTo>
                    <a:pt x="1806" y="78"/>
                  </a:lnTo>
                  <a:lnTo>
                    <a:pt x="1815" y="77"/>
                  </a:lnTo>
                  <a:lnTo>
                    <a:pt x="1825" y="74"/>
                  </a:lnTo>
                  <a:lnTo>
                    <a:pt x="1833" y="70"/>
                  </a:lnTo>
                  <a:lnTo>
                    <a:pt x="1841" y="70"/>
                  </a:lnTo>
                  <a:lnTo>
                    <a:pt x="1849" y="68"/>
                  </a:lnTo>
                  <a:lnTo>
                    <a:pt x="1852" y="71"/>
                  </a:lnTo>
                  <a:lnTo>
                    <a:pt x="1852" y="76"/>
                  </a:lnTo>
                  <a:lnTo>
                    <a:pt x="1853" y="80"/>
                  </a:lnTo>
                  <a:lnTo>
                    <a:pt x="1861" y="81"/>
                  </a:lnTo>
                  <a:lnTo>
                    <a:pt x="1862" y="85"/>
                  </a:lnTo>
                  <a:lnTo>
                    <a:pt x="1868" y="89"/>
                  </a:lnTo>
                  <a:lnTo>
                    <a:pt x="1874" y="91"/>
                  </a:lnTo>
                  <a:lnTo>
                    <a:pt x="1883" y="91"/>
                  </a:lnTo>
                  <a:lnTo>
                    <a:pt x="1893" y="88"/>
                  </a:lnTo>
                  <a:lnTo>
                    <a:pt x="1902" y="85"/>
                  </a:lnTo>
                  <a:lnTo>
                    <a:pt x="1909" y="83"/>
                  </a:lnTo>
                  <a:lnTo>
                    <a:pt x="1914" y="87"/>
                  </a:lnTo>
                  <a:lnTo>
                    <a:pt x="1919" y="89"/>
                  </a:lnTo>
                  <a:lnTo>
                    <a:pt x="1927" y="88"/>
                  </a:lnTo>
                  <a:lnTo>
                    <a:pt x="1934" y="89"/>
                  </a:lnTo>
                  <a:lnTo>
                    <a:pt x="1939" y="90"/>
                  </a:lnTo>
                  <a:lnTo>
                    <a:pt x="1944" y="92"/>
                  </a:lnTo>
                  <a:lnTo>
                    <a:pt x="1952" y="91"/>
                  </a:lnTo>
                  <a:lnTo>
                    <a:pt x="1962" y="90"/>
                  </a:lnTo>
                  <a:lnTo>
                    <a:pt x="1969" y="90"/>
                  </a:lnTo>
                  <a:lnTo>
                    <a:pt x="1977" y="91"/>
                  </a:lnTo>
                  <a:lnTo>
                    <a:pt x="1984" y="91"/>
                  </a:lnTo>
                  <a:lnTo>
                    <a:pt x="1992" y="91"/>
                  </a:lnTo>
                  <a:lnTo>
                    <a:pt x="2002" y="85"/>
                  </a:lnTo>
                  <a:lnTo>
                    <a:pt x="2007" y="79"/>
                  </a:lnTo>
                  <a:lnTo>
                    <a:pt x="2007" y="83"/>
                  </a:lnTo>
                  <a:lnTo>
                    <a:pt x="2002" y="90"/>
                  </a:lnTo>
                  <a:lnTo>
                    <a:pt x="1997" y="96"/>
                  </a:lnTo>
                  <a:lnTo>
                    <a:pt x="1995" y="100"/>
                  </a:lnTo>
                  <a:lnTo>
                    <a:pt x="1999" y="103"/>
                  </a:lnTo>
                  <a:lnTo>
                    <a:pt x="2006" y="103"/>
                  </a:lnTo>
                  <a:lnTo>
                    <a:pt x="2016" y="104"/>
                  </a:lnTo>
                  <a:lnTo>
                    <a:pt x="2023" y="104"/>
                  </a:lnTo>
                  <a:lnTo>
                    <a:pt x="2032" y="105"/>
                  </a:lnTo>
                  <a:lnTo>
                    <a:pt x="2037" y="107"/>
                  </a:lnTo>
                  <a:lnTo>
                    <a:pt x="2046" y="108"/>
                  </a:lnTo>
                  <a:lnTo>
                    <a:pt x="2051" y="110"/>
                  </a:lnTo>
                  <a:lnTo>
                    <a:pt x="2050" y="115"/>
                  </a:lnTo>
                  <a:lnTo>
                    <a:pt x="2043" y="119"/>
                  </a:lnTo>
                  <a:lnTo>
                    <a:pt x="2043" y="123"/>
                  </a:lnTo>
                  <a:lnTo>
                    <a:pt x="2045" y="127"/>
                  </a:lnTo>
                  <a:lnTo>
                    <a:pt x="2047" y="132"/>
                  </a:lnTo>
                  <a:lnTo>
                    <a:pt x="2052" y="135"/>
                  </a:lnTo>
                  <a:lnTo>
                    <a:pt x="2058" y="138"/>
                  </a:lnTo>
                  <a:lnTo>
                    <a:pt x="2061" y="141"/>
                  </a:lnTo>
                  <a:lnTo>
                    <a:pt x="2068" y="143"/>
                  </a:lnTo>
                  <a:lnTo>
                    <a:pt x="2078" y="140"/>
                  </a:lnTo>
                  <a:lnTo>
                    <a:pt x="2078" y="144"/>
                  </a:lnTo>
                  <a:lnTo>
                    <a:pt x="2077" y="147"/>
                  </a:lnTo>
                  <a:lnTo>
                    <a:pt x="2078" y="152"/>
                  </a:lnTo>
                  <a:lnTo>
                    <a:pt x="2083" y="154"/>
                  </a:lnTo>
                  <a:lnTo>
                    <a:pt x="2088" y="156"/>
                  </a:lnTo>
                  <a:lnTo>
                    <a:pt x="2083" y="162"/>
                  </a:lnTo>
                  <a:lnTo>
                    <a:pt x="2085" y="165"/>
                  </a:lnTo>
                  <a:lnTo>
                    <a:pt x="2083" y="170"/>
                  </a:lnTo>
                  <a:lnTo>
                    <a:pt x="2085" y="173"/>
                  </a:lnTo>
                  <a:lnTo>
                    <a:pt x="2093" y="174"/>
                  </a:lnTo>
                  <a:lnTo>
                    <a:pt x="2099" y="176"/>
                  </a:lnTo>
                  <a:lnTo>
                    <a:pt x="2105" y="177"/>
                  </a:lnTo>
                  <a:lnTo>
                    <a:pt x="2111" y="178"/>
                  </a:lnTo>
                  <a:lnTo>
                    <a:pt x="2113" y="181"/>
                  </a:lnTo>
                  <a:lnTo>
                    <a:pt x="2114" y="185"/>
                  </a:lnTo>
                  <a:lnTo>
                    <a:pt x="2116" y="188"/>
                  </a:lnTo>
                  <a:lnTo>
                    <a:pt x="2114" y="192"/>
                  </a:lnTo>
                  <a:lnTo>
                    <a:pt x="2105" y="196"/>
                  </a:lnTo>
                  <a:lnTo>
                    <a:pt x="2095" y="199"/>
                  </a:lnTo>
                  <a:lnTo>
                    <a:pt x="2084" y="203"/>
                  </a:lnTo>
                  <a:lnTo>
                    <a:pt x="2076" y="207"/>
                  </a:lnTo>
                  <a:lnTo>
                    <a:pt x="2065" y="211"/>
                  </a:lnTo>
                  <a:lnTo>
                    <a:pt x="2055" y="211"/>
                  </a:lnTo>
                  <a:lnTo>
                    <a:pt x="2045" y="214"/>
                  </a:lnTo>
                  <a:lnTo>
                    <a:pt x="2033" y="216"/>
                  </a:lnTo>
                  <a:lnTo>
                    <a:pt x="2023" y="220"/>
                  </a:lnTo>
                  <a:lnTo>
                    <a:pt x="2012" y="223"/>
                  </a:lnTo>
                  <a:lnTo>
                    <a:pt x="2002" y="225"/>
                  </a:lnTo>
                  <a:lnTo>
                    <a:pt x="1992" y="230"/>
                  </a:lnTo>
                  <a:lnTo>
                    <a:pt x="1983" y="233"/>
                  </a:lnTo>
                  <a:lnTo>
                    <a:pt x="1973" y="238"/>
                  </a:lnTo>
                  <a:lnTo>
                    <a:pt x="1967" y="242"/>
                  </a:lnTo>
                  <a:lnTo>
                    <a:pt x="1961" y="246"/>
                  </a:lnTo>
                  <a:lnTo>
                    <a:pt x="1955" y="251"/>
                  </a:lnTo>
                  <a:lnTo>
                    <a:pt x="1949" y="254"/>
                  </a:lnTo>
                  <a:lnTo>
                    <a:pt x="1956" y="256"/>
                  </a:lnTo>
                  <a:lnTo>
                    <a:pt x="1949" y="261"/>
                  </a:lnTo>
                  <a:lnTo>
                    <a:pt x="1937" y="262"/>
                  </a:lnTo>
                  <a:lnTo>
                    <a:pt x="1925" y="263"/>
                  </a:lnTo>
                  <a:lnTo>
                    <a:pt x="1915" y="262"/>
                  </a:lnTo>
                  <a:lnTo>
                    <a:pt x="1899" y="267"/>
                  </a:lnTo>
                  <a:lnTo>
                    <a:pt x="1888" y="272"/>
                  </a:lnTo>
                  <a:lnTo>
                    <a:pt x="1879" y="275"/>
                  </a:lnTo>
                  <a:lnTo>
                    <a:pt x="1869" y="278"/>
                  </a:lnTo>
                  <a:lnTo>
                    <a:pt x="1868" y="283"/>
                  </a:lnTo>
                  <a:lnTo>
                    <a:pt x="1862" y="287"/>
                  </a:lnTo>
                  <a:lnTo>
                    <a:pt x="1859" y="290"/>
                  </a:lnTo>
                  <a:lnTo>
                    <a:pt x="1858" y="294"/>
                  </a:lnTo>
                  <a:lnTo>
                    <a:pt x="1858" y="298"/>
                  </a:lnTo>
                  <a:lnTo>
                    <a:pt x="1858" y="301"/>
                  </a:lnTo>
                  <a:lnTo>
                    <a:pt x="1861" y="305"/>
                  </a:lnTo>
                  <a:lnTo>
                    <a:pt x="1853" y="309"/>
                  </a:lnTo>
                  <a:lnTo>
                    <a:pt x="1862" y="312"/>
                  </a:lnTo>
                  <a:lnTo>
                    <a:pt x="1861" y="314"/>
                  </a:lnTo>
                  <a:lnTo>
                    <a:pt x="1859" y="316"/>
                  </a:lnTo>
                  <a:lnTo>
                    <a:pt x="1876" y="315"/>
                  </a:lnTo>
                  <a:lnTo>
                    <a:pt x="1880" y="318"/>
                  </a:lnTo>
                  <a:lnTo>
                    <a:pt x="1883" y="320"/>
                  </a:lnTo>
                  <a:lnTo>
                    <a:pt x="1872" y="325"/>
                  </a:lnTo>
                  <a:lnTo>
                    <a:pt x="1861" y="328"/>
                  </a:lnTo>
                  <a:lnTo>
                    <a:pt x="1851" y="331"/>
                  </a:lnTo>
                  <a:lnTo>
                    <a:pt x="1841" y="336"/>
                  </a:lnTo>
                  <a:lnTo>
                    <a:pt x="1830" y="339"/>
                  </a:lnTo>
                  <a:lnTo>
                    <a:pt x="1820" y="342"/>
                  </a:lnTo>
                  <a:lnTo>
                    <a:pt x="1809" y="346"/>
                  </a:lnTo>
                  <a:lnTo>
                    <a:pt x="1798" y="350"/>
                  </a:lnTo>
                  <a:lnTo>
                    <a:pt x="1788" y="353"/>
                  </a:lnTo>
                  <a:lnTo>
                    <a:pt x="1778" y="357"/>
                  </a:lnTo>
                  <a:lnTo>
                    <a:pt x="1767" y="360"/>
                  </a:lnTo>
                  <a:close/>
                  <a:moveTo>
                    <a:pt x="661" y="199"/>
                  </a:moveTo>
                  <a:lnTo>
                    <a:pt x="665" y="199"/>
                  </a:lnTo>
                  <a:lnTo>
                    <a:pt x="673" y="196"/>
                  </a:lnTo>
                  <a:lnTo>
                    <a:pt x="684" y="198"/>
                  </a:lnTo>
                  <a:lnTo>
                    <a:pt x="694" y="203"/>
                  </a:lnTo>
                  <a:lnTo>
                    <a:pt x="700" y="212"/>
                  </a:lnTo>
                  <a:lnTo>
                    <a:pt x="705" y="218"/>
                  </a:lnTo>
                  <a:lnTo>
                    <a:pt x="708" y="224"/>
                  </a:lnTo>
                  <a:lnTo>
                    <a:pt x="700" y="230"/>
                  </a:lnTo>
                  <a:lnTo>
                    <a:pt x="692" y="233"/>
                  </a:lnTo>
                  <a:lnTo>
                    <a:pt x="684" y="236"/>
                  </a:lnTo>
                  <a:lnTo>
                    <a:pt x="673" y="240"/>
                  </a:lnTo>
                  <a:lnTo>
                    <a:pt x="658" y="239"/>
                  </a:lnTo>
                  <a:lnTo>
                    <a:pt x="647" y="235"/>
                  </a:lnTo>
                  <a:lnTo>
                    <a:pt x="645" y="230"/>
                  </a:lnTo>
                  <a:lnTo>
                    <a:pt x="656" y="225"/>
                  </a:lnTo>
                  <a:lnTo>
                    <a:pt x="658" y="221"/>
                  </a:lnTo>
                  <a:lnTo>
                    <a:pt x="659" y="214"/>
                  </a:lnTo>
                  <a:lnTo>
                    <a:pt x="659" y="210"/>
                  </a:lnTo>
                  <a:lnTo>
                    <a:pt x="661" y="205"/>
                  </a:lnTo>
                  <a:lnTo>
                    <a:pt x="661" y="199"/>
                  </a:lnTo>
                  <a:close/>
                  <a:moveTo>
                    <a:pt x="572" y="233"/>
                  </a:moveTo>
                  <a:lnTo>
                    <a:pt x="586" y="233"/>
                  </a:lnTo>
                  <a:lnTo>
                    <a:pt x="600" y="234"/>
                  </a:lnTo>
                  <a:lnTo>
                    <a:pt x="600" y="228"/>
                  </a:lnTo>
                  <a:lnTo>
                    <a:pt x="600" y="223"/>
                  </a:lnTo>
                  <a:lnTo>
                    <a:pt x="610" y="229"/>
                  </a:lnTo>
                  <a:lnTo>
                    <a:pt x="613" y="235"/>
                  </a:lnTo>
                  <a:lnTo>
                    <a:pt x="615" y="241"/>
                  </a:lnTo>
                  <a:lnTo>
                    <a:pt x="602" y="240"/>
                  </a:lnTo>
                  <a:lnTo>
                    <a:pt x="590" y="241"/>
                  </a:lnTo>
                  <a:lnTo>
                    <a:pt x="579" y="238"/>
                  </a:lnTo>
                  <a:lnTo>
                    <a:pt x="579" y="236"/>
                  </a:lnTo>
                  <a:lnTo>
                    <a:pt x="572" y="233"/>
                  </a:lnTo>
                  <a:close/>
                  <a:moveTo>
                    <a:pt x="436" y="115"/>
                  </a:moveTo>
                  <a:lnTo>
                    <a:pt x="440" y="114"/>
                  </a:lnTo>
                  <a:lnTo>
                    <a:pt x="449" y="114"/>
                  </a:lnTo>
                  <a:lnTo>
                    <a:pt x="447" y="107"/>
                  </a:lnTo>
                  <a:lnTo>
                    <a:pt x="444" y="102"/>
                  </a:lnTo>
                  <a:lnTo>
                    <a:pt x="436" y="91"/>
                  </a:lnTo>
                  <a:lnTo>
                    <a:pt x="436" y="85"/>
                  </a:lnTo>
                  <a:lnTo>
                    <a:pt x="442" y="81"/>
                  </a:lnTo>
                  <a:lnTo>
                    <a:pt x="449" y="87"/>
                  </a:lnTo>
                  <a:lnTo>
                    <a:pt x="454" y="92"/>
                  </a:lnTo>
                  <a:lnTo>
                    <a:pt x="461" y="98"/>
                  </a:lnTo>
                  <a:lnTo>
                    <a:pt x="467" y="103"/>
                  </a:lnTo>
                  <a:lnTo>
                    <a:pt x="472" y="109"/>
                  </a:lnTo>
                  <a:lnTo>
                    <a:pt x="477" y="115"/>
                  </a:lnTo>
                  <a:lnTo>
                    <a:pt x="479" y="121"/>
                  </a:lnTo>
                  <a:lnTo>
                    <a:pt x="481" y="125"/>
                  </a:lnTo>
                  <a:lnTo>
                    <a:pt x="473" y="129"/>
                  </a:lnTo>
                  <a:lnTo>
                    <a:pt x="468" y="132"/>
                  </a:lnTo>
                  <a:lnTo>
                    <a:pt x="459" y="132"/>
                  </a:lnTo>
                  <a:lnTo>
                    <a:pt x="458" y="126"/>
                  </a:lnTo>
                  <a:lnTo>
                    <a:pt x="451" y="129"/>
                  </a:lnTo>
                  <a:lnTo>
                    <a:pt x="445" y="131"/>
                  </a:lnTo>
                  <a:lnTo>
                    <a:pt x="437" y="127"/>
                  </a:lnTo>
                  <a:lnTo>
                    <a:pt x="433" y="121"/>
                  </a:lnTo>
                  <a:lnTo>
                    <a:pt x="436" y="115"/>
                  </a:lnTo>
                  <a:close/>
                  <a:moveTo>
                    <a:pt x="250" y="138"/>
                  </a:moveTo>
                  <a:lnTo>
                    <a:pt x="251" y="136"/>
                  </a:lnTo>
                  <a:lnTo>
                    <a:pt x="262" y="137"/>
                  </a:lnTo>
                  <a:lnTo>
                    <a:pt x="272" y="137"/>
                  </a:lnTo>
                  <a:lnTo>
                    <a:pt x="281" y="138"/>
                  </a:lnTo>
                  <a:lnTo>
                    <a:pt x="288" y="136"/>
                  </a:lnTo>
                  <a:lnTo>
                    <a:pt x="299" y="144"/>
                  </a:lnTo>
                  <a:lnTo>
                    <a:pt x="292" y="143"/>
                  </a:lnTo>
                  <a:lnTo>
                    <a:pt x="284" y="144"/>
                  </a:lnTo>
                  <a:lnTo>
                    <a:pt x="275" y="145"/>
                  </a:lnTo>
                  <a:lnTo>
                    <a:pt x="268" y="145"/>
                  </a:lnTo>
                  <a:lnTo>
                    <a:pt x="259" y="144"/>
                  </a:lnTo>
                  <a:lnTo>
                    <a:pt x="250" y="138"/>
                  </a:lnTo>
                  <a:close/>
                  <a:moveTo>
                    <a:pt x="146" y="174"/>
                  </a:moveTo>
                  <a:lnTo>
                    <a:pt x="141" y="170"/>
                  </a:lnTo>
                  <a:lnTo>
                    <a:pt x="151" y="172"/>
                  </a:lnTo>
                  <a:lnTo>
                    <a:pt x="162" y="173"/>
                  </a:lnTo>
                  <a:lnTo>
                    <a:pt x="166" y="169"/>
                  </a:lnTo>
                  <a:lnTo>
                    <a:pt x="169" y="174"/>
                  </a:lnTo>
                  <a:lnTo>
                    <a:pt x="166" y="178"/>
                  </a:lnTo>
                  <a:lnTo>
                    <a:pt x="158" y="178"/>
                  </a:lnTo>
                  <a:lnTo>
                    <a:pt x="146" y="174"/>
                  </a:lnTo>
                  <a:close/>
                  <a:moveTo>
                    <a:pt x="114" y="175"/>
                  </a:moveTo>
                  <a:lnTo>
                    <a:pt x="115" y="172"/>
                  </a:lnTo>
                  <a:lnTo>
                    <a:pt x="125" y="174"/>
                  </a:lnTo>
                  <a:lnTo>
                    <a:pt x="140" y="178"/>
                  </a:lnTo>
                  <a:lnTo>
                    <a:pt x="136" y="178"/>
                  </a:lnTo>
                  <a:lnTo>
                    <a:pt x="127" y="177"/>
                  </a:lnTo>
                  <a:lnTo>
                    <a:pt x="114" y="175"/>
                  </a:lnTo>
                  <a:close/>
                  <a:moveTo>
                    <a:pt x="8" y="257"/>
                  </a:moveTo>
                  <a:lnTo>
                    <a:pt x="4" y="253"/>
                  </a:lnTo>
                  <a:lnTo>
                    <a:pt x="16" y="253"/>
                  </a:lnTo>
                  <a:lnTo>
                    <a:pt x="27" y="256"/>
                  </a:lnTo>
                  <a:lnTo>
                    <a:pt x="39" y="260"/>
                  </a:lnTo>
                  <a:lnTo>
                    <a:pt x="49" y="264"/>
                  </a:lnTo>
                  <a:lnTo>
                    <a:pt x="42" y="266"/>
                  </a:lnTo>
                  <a:lnTo>
                    <a:pt x="28" y="264"/>
                  </a:lnTo>
                  <a:lnTo>
                    <a:pt x="18" y="261"/>
                  </a:lnTo>
                  <a:lnTo>
                    <a:pt x="17" y="260"/>
                  </a:lnTo>
                  <a:lnTo>
                    <a:pt x="8" y="257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9" name="Freeform 167">
              <a:extLst>
                <a:ext uri="{FF2B5EF4-FFF2-40B4-BE49-F238E27FC236}">
                  <a16:creationId xmlns:a16="http://schemas.microsoft.com/office/drawing/2014/main" id="{A5DA3F1A-606E-7034-A273-FA6934ED5390}"/>
                </a:ext>
              </a:extLst>
            </p:cNvPr>
            <p:cNvSpPr>
              <a:spLocks/>
            </p:cNvSpPr>
            <p:nvPr/>
          </p:nvSpPr>
          <p:spPr bwMode="auto">
            <a:xfrm>
              <a:off x="4913313" y="2157413"/>
              <a:ext cx="30163" cy="15875"/>
            </a:xfrm>
            <a:custGeom>
              <a:avLst/>
              <a:gdLst>
                <a:gd name="T0" fmla="*/ 0 w 19"/>
                <a:gd name="T1" fmla="*/ 9 h 10"/>
                <a:gd name="T2" fmla="*/ 1 w 19"/>
                <a:gd name="T3" fmla="*/ 9 h 10"/>
                <a:gd name="T4" fmla="*/ 2 w 19"/>
                <a:gd name="T5" fmla="*/ 4 h 10"/>
                <a:gd name="T6" fmla="*/ 10 w 19"/>
                <a:gd name="T7" fmla="*/ 4 h 10"/>
                <a:gd name="T8" fmla="*/ 19 w 19"/>
                <a:gd name="T9" fmla="*/ 0 h 10"/>
                <a:gd name="T10" fmla="*/ 12 w 19"/>
                <a:gd name="T11" fmla="*/ 7 h 10"/>
                <a:gd name="T12" fmla="*/ 13 w 19"/>
                <a:gd name="T13" fmla="*/ 10 h 10"/>
                <a:gd name="T14" fmla="*/ 12 w 19"/>
                <a:gd name="T15" fmla="*/ 9 h 10"/>
                <a:gd name="T16" fmla="*/ 10 w 19"/>
                <a:gd name="T17" fmla="*/ 10 h 10"/>
                <a:gd name="T18" fmla="*/ 9 w 19"/>
                <a:gd name="T19" fmla="*/ 10 h 10"/>
                <a:gd name="T20" fmla="*/ 8 w 19"/>
                <a:gd name="T21" fmla="*/ 10 h 10"/>
                <a:gd name="T22" fmla="*/ 8 w 19"/>
                <a:gd name="T23" fmla="*/ 9 h 10"/>
                <a:gd name="T24" fmla="*/ 7 w 19"/>
                <a:gd name="T25" fmla="*/ 8 h 10"/>
                <a:gd name="T26" fmla="*/ 6 w 19"/>
                <a:gd name="T27" fmla="*/ 8 h 10"/>
                <a:gd name="T28" fmla="*/ 2 w 19"/>
                <a:gd name="T29" fmla="*/ 9 h 10"/>
                <a:gd name="T30" fmla="*/ 0 w 19"/>
                <a:gd name="T31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9" h="10">
                  <a:moveTo>
                    <a:pt x="0" y="9"/>
                  </a:moveTo>
                  <a:lnTo>
                    <a:pt x="1" y="9"/>
                  </a:lnTo>
                  <a:lnTo>
                    <a:pt x="2" y="4"/>
                  </a:lnTo>
                  <a:lnTo>
                    <a:pt x="10" y="4"/>
                  </a:lnTo>
                  <a:lnTo>
                    <a:pt x="19" y="0"/>
                  </a:lnTo>
                  <a:lnTo>
                    <a:pt x="12" y="7"/>
                  </a:lnTo>
                  <a:lnTo>
                    <a:pt x="13" y="10"/>
                  </a:lnTo>
                  <a:lnTo>
                    <a:pt x="12" y="9"/>
                  </a:lnTo>
                  <a:lnTo>
                    <a:pt x="10" y="10"/>
                  </a:lnTo>
                  <a:lnTo>
                    <a:pt x="9" y="10"/>
                  </a:lnTo>
                  <a:lnTo>
                    <a:pt x="8" y="10"/>
                  </a:lnTo>
                  <a:lnTo>
                    <a:pt x="8" y="9"/>
                  </a:lnTo>
                  <a:lnTo>
                    <a:pt x="7" y="8"/>
                  </a:lnTo>
                  <a:lnTo>
                    <a:pt x="6" y="8"/>
                  </a:lnTo>
                  <a:lnTo>
                    <a:pt x="2" y="9"/>
                  </a:lnTo>
                  <a:lnTo>
                    <a:pt x="0" y="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0" name="Freeform 168">
              <a:extLst>
                <a:ext uri="{FF2B5EF4-FFF2-40B4-BE49-F238E27FC236}">
                  <a16:creationId xmlns:a16="http://schemas.microsoft.com/office/drawing/2014/main" id="{40675217-2A77-8ED2-20A2-4D53EAE75D7C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6963" y="2170113"/>
              <a:ext cx="28575" cy="14288"/>
            </a:xfrm>
            <a:custGeom>
              <a:avLst/>
              <a:gdLst>
                <a:gd name="T0" fmla="*/ 4 w 18"/>
                <a:gd name="T1" fmla="*/ 1 h 9"/>
                <a:gd name="T2" fmla="*/ 6 w 18"/>
                <a:gd name="T3" fmla="*/ 1 h 9"/>
                <a:gd name="T4" fmla="*/ 10 w 18"/>
                <a:gd name="T5" fmla="*/ 0 h 9"/>
                <a:gd name="T6" fmla="*/ 11 w 18"/>
                <a:gd name="T7" fmla="*/ 0 h 9"/>
                <a:gd name="T8" fmla="*/ 12 w 18"/>
                <a:gd name="T9" fmla="*/ 1 h 9"/>
                <a:gd name="T10" fmla="*/ 12 w 18"/>
                <a:gd name="T11" fmla="*/ 2 h 9"/>
                <a:gd name="T12" fmla="*/ 13 w 18"/>
                <a:gd name="T13" fmla="*/ 2 h 9"/>
                <a:gd name="T14" fmla="*/ 14 w 18"/>
                <a:gd name="T15" fmla="*/ 2 h 9"/>
                <a:gd name="T16" fmla="*/ 16 w 18"/>
                <a:gd name="T17" fmla="*/ 1 h 9"/>
                <a:gd name="T18" fmla="*/ 17 w 18"/>
                <a:gd name="T19" fmla="*/ 2 h 9"/>
                <a:gd name="T20" fmla="*/ 18 w 18"/>
                <a:gd name="T21" fmla="*/ 3 h 9"/>
                <a:gd name="T22" fmla="*/ 9 w 18"/>
                <a:gd name="T23" fmla="*/ 9 h 9"/>
                <a:gd name="T24" fmla="*/ 3 w 18"/>
                <a:gd name="T25" fmla="*/ 6 h 9"/>
                <a:gd name="T26" fmla="*/ 0 w 18"/>
                <a:gd name="T27" fmla="*/ 1 h 9"/>
                <a:gd name="T28" fmla="*/ 4 w 18"/>
                <a:gd name="T29" fmla="*/ 1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8" h="9">
                  <a:moveTo>
                    <a:pt x="4" y="1"/>
                  </a:moveTo>
                  <a:lnTo>
                    <a:pt x="6" y="1"/>
                  </a:lnTo>
                  <a:lnTo>
                    <a:pt x="10" y="0"/>
                  </a:lnTo>
                  <a:lnTo>
                    <a:pt x="11" y="0"/>
                  </a:lnTo>
                  <a:lnTo>
                    <a:pt x="12" y="1"/>
                  </a:lnTo>
                  <a:lnTo>
                    <a:pt x="12" y="2"/>
                  </a:lnTo>
                  <a:lnTo>
                    <a:pt x="13" y="2"/>
                  </a:lnTo>
                  <a:lnTo>
                    <a:pt x="14" y="2"/>
                  </a:lnTo>
                  <a:lnTo>
                    <a:pt x="16" y="1"/>
                  </a:lnTo>
                  <a:lnTo>
                    <a:pt x="17" y="2"/>
                  </a:lnTo>
                  <a:lnTo>
                    <a:pt x="18" y="3"/>
                  </a:lnTo>
                  <a:lnTo>
                    <a:pt x="9" y="9"/>
                  </a:lnTo>
                  <a:lnTo>
                    <a:pt x="3" y="6"/>
                  </a:lnTo>
                  <a:lnTo>
                    <a:pt x="0" y="1"/>
                  </a:lnTo>
                  <a:lnTo>
                    <a:pt x="4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1" name="Freeform 169">
              <a:extLst>
                <a:ext uri="{FF2B5EF4-FFF2-40B4-BE49-F238E27FC236}">
                  <a16:creationId xmlns:a16="http://schemas.microsoft.com/office/drawing/2014/main" id="{4F46C393-1633-B274-15DA-38E4170E7203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1938" y="2160588"/>
              <a:ext cx="279400" cy="317500"/>
            </a:xfrm>
            <a:custGeom>
              <a:avLst/>
              <a:gdLst>
                <a:gd name="T0" fmla="*/ 165 w 176"/>
                <a:gd name="T1" fmla="*/ 9 h 200"/>
                <a:gd name="T2" fmla="*/ 169 w 176"/>
                <a:gd name="T3" fmla="*/ 18 h 200"/>
                <a:gd name="T4" fmla="*/ 169 w 176"/>
                <a:gd name="T5" fmla="*/ 27 h 200"/>
                <a:gd name="T6" fmla="*/ 174 w 176"/>
                <a:gd name="T7" fmla="*/ 41 h 200"/>
                <a:gd name="T8" fmla="*/ 176 w 176"/>
                <a:gd name="T9" fmla="*/ 44 h 200"/>
                <a:gd name="T10" fmla="*/ 174 w 176"/>
                <a:gd name="T11" fmla="*/ 50 h 200"/>
                <a:gd name="T12" fmla="*/ 160 w 176"/>
                <a:gd name="T13" fmla="*/ 52 h 200"/>
                <a:gd name="T14" fmla="*/ 155 w 176"/>
                <a:gd name="T15" fmla="*/ 56 h 200"/>
                <a:gd name="T16" fmla="*/ 149 w 176"/>
                <a:gd name="T17" fmla="*/ 59 h 200"/>
                <a:gd name="T18" fmla="*/ 148 w 176"/>
                <a:gd name="T19" fmla="*/ 69 h 200"/>
                <a:gd name="T20" fmla="*/ 136 w 176"/>
                <a:gd name="T21" fmla="*/ 74 h 200"/>
                <a:gd name="T22" fmla="*/ 132 w 176"/>
                <a:gd name="T23" fmla="*/ 81 h 200"/>
                <a:gd name="T24" fmla="*/ 123 w 176"/>
                <a:gd name="T25" fmla="*/ 85 h 200"/>
                <a:gd name="T26" fmla="*/ 112 w 176"/>
                <a:gd name="T27" fmla="*/ 86 h 200"/>
                <a:gd name="T28" fmla="*/ 94 w 176"/>
                <a:gd name="T29" fmla="*/ 97 h 200"/>
                <a:gd name="T30" fmla="*/ 94 w 176"/>
                <a:gd name="T31" fmla="*/ 114 h 200"/>
                <a:gd name="T32" fmla="*/ 92 w 176"/>
                <a:gd name="T33" fmla="*/ 114 h 200"/>
                <a:gd name="T34" fmla="*/ 92 w 176"/>
                <a:gd name="T35" fmla="*/ 120 h 200"/>
                <a:gd name="T36" fmla="*/ 86 w 176"/>
                <a:gd name="T37" fmla="*/ 121 h 200"/>
                <a:gd name="T38" fmla="*/ 82 w 176"/>
                <a:gd name="T39" fmla="*/ 125 h 200"/>
                <a:gd name="T40" fmla="*/ 77 w 176"/>
                <a:gd name="T41" fmla="*/ 125 h 200"/>
                <a:gd name="T42" fmla="*/ 73 w 176"/>
                <a:gd name="T43" fmla="*/ 123 h 200"/>
                <a:gd name="T44" fmla="*/ 65 w 176"/>
                <a:gd name="T45" fmla="*/ 124 h 200"/>
                <a:gd name="T46" fmla="*/ 60 w 176"/>
                <a:gd name="T47" fmla="*/ 135 h 200"/>
                <a:gd name="T48" fmla="*/ 57 w 176"/>
                <a:gd name="T49" fmla="*/ 136 h 200"/>
                <a:gd name="T50" fmla="*/ 51 w 176"/>
                <a:gd name="T51" fmla="*/ 153 h 200"/>
                <a:gd name="T52" fmla="*/ 35 w 176"/>
                <a:gd name="T53" fmla="*/ 169 h 200"/>
                <a:gd name="T54" fmla="*/ 32 w 176"/>
                <a:gd name="T55" fmla="*/ 187 h 200"/>
                <a:gd name="T56" fmla="*/ 26 w 176"/>
                <a:gd name="T57" fmla="*/ 194 h 200"/>
                <a:gd name="T58" fmla="*/ 25 w 176"/>
                <a:gd name="T59" fmla="*/ 198 h 200"/>
                <a:gd name="T60" fmla="*/ 0 w 176"/>
                <a:gd name="T61" fmla="*/ 200 h 200"/>
                <a:gd name="T62" fmla="*/ 1 w 176"/>
                <a:gd name="T63" fmla="*/ 193 h 200"/>
                <a:gd name="T64" fmla="*/ 5 w 176"/>
                <a:gd name="T65" fmla="*/ 190 h 200"/>
                <a:gd name="T66" fmla="*/ 9 w 176"/>
                <a:gd name="T67" fmla="*/ 182 h 200"/>
                <a:gd name="T68" fmla="*/ 9 w 176"/>
                <a:gd name="T69" fmla="*/ 178 h 200"/>
                <a:gd name="T70" fmla="*/ 13 w 176"/>
                <a:gd name="T71" fmla="*/ 168 h 200"/>
                <a:gd name="T72" fmla="*/ 20 w 176"/>
                <a:gd name="T73" fmla="*/ 159 h 200"/>
                <a:gd name="T74" fmla="*/ 23 w 176"/>
                <a:gd name="T75" fmla="*/ 157 h 200"/>
                <a:gd name="T76" fmla="*/ 26 w 176"/>
                <a:gd name="T77" fmla="*/ 149 h 200"/>
                <a:gd name="T78" fmla="*/ 26 w 176"/>
                <a:gd name="T79" fmla="*/ 141 h 200"/>
                <a:gd name="T80" fmla="*/ 31 w 176"/>
                <a:gd name="T81" fmla="*/ 132 h 200"/>
                <a:gd name="T82" fmla="*/ 38 w 176"/>
                <a:gd name="T83" fmla="*/ 128 h 200"/>
                <a:gd name="T84" fmla="*/ 46 w 176"/>
                <a:gd name="T85" fmla="*/ 114 h 200"/>
                <a:gd name="T86" fmla="*/ 46 w 176"/>
                <a:gd name="T87" fmla="*/ 114 h 200"/>
                <a:gd name="T88" fmla="*/ 51 w 176"/>
                <a:gd name="T89" fmla="*/ 108 h 200"/>
                <a:gd name="T90" fmla="*/ 61 w 176"/>
                <a:gd name="T91" fmla="*/ 106 h 200"/>
                <a:gd name="T92" fmla="*/ 70 w 176"/>
                <a:gd name="T93" fmla="*/ 97 h 200"/>
                <a:gd name="T94" fmla="*/ 76 w 176"/>
                <a:gd name="T95" fmla="*/ 93 h 200"/>
                <a:gd name="T96" fmla="*/ 86 w 176"/>
                <a:gd name="T97" fmla="*/ 82 h 200"/>
                <a:gd name="T98" fmla="*/ 83 w 176"/>
                <a:gd name="T99" fmla="*/ 64 h 200"/>
                <a:gd name="T100" fmla="*/ 88 w 176"/>
                <a:gd name="T101" fmla="*/ 52 h 200"/>
                <a:gd name="T102" fmla="*/ 89 w 176"/>
                <a:gd name="T103" fmla="*/ 45 h 200"/>
                <a:gd name="T104" fmla="*/ 97 w 176"/>
                <a:gd name="T105" fmla="*/ 36 h 200"/>
                <a:gd name="T106" fmla="*/ 108 w 176"/>
                <a:gd name="T107" fmla="*/ 29 h 200"/>
                <a:gd name="T108" fmla="*/ 115 w 176"/>
                <a:gd name="T109" fmla="*/ 23 h 200"/>
                <a:gd name="T110" fmla="*/ 123 w 176"/>
                <a:gd name="T111" fmla="*/ 9 h 200"/>
                <a:gd name="T112" fmla="*/ 126 w 176"/>
                <a:gd name="T113" fmla="*/ 0 h 200"/>
                <a:gd name="T114" fmla="*/ 134 w 176"/>
                <a:gd name="T115" fmla="*/ 0 h 200"/>
                <a:gd name="T116" fmla="*/ 140 w 176"/>
                <a:gd name="T117" fmla="*/ 7 h 200"/>
                <a:gd name="T118" fmla="*/ 149 w 176"/>
                <a:gd name="T119" fmla="*/ 6 h 200"/>
                <a:gd name="T120" fmla="*/ 160 w 176"/>
                <a:gd name="T121" fmla="*/ 9 h 200"/>
                <a:gd name="T122" fmla="*/ 165 w 176"/>
                <a:gd name="T123" fmla="*/ 9 h 2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76" h="200">
                  <a:moveTo>
                    <a:pt x="165" y="9"/>
                  </a:moveTo>
                  <a:lnTo>
                    <a:pt x="169" y="18"/>
                  </a:lnTo>
                  <a:lnTo>
                    <a:pt x="169" y="27"/>
                  </a:lnTo>
                  <a:lnTo>
                    <a:pt x="174" y="41"/>
                  </a:lnTo>
                  <a:lnTo>
                    <a:pt x="176" y="44"/>
                  </a:lnTo>
                  <a:lnTo>
                    <a:pt x="174" y="50"/>
                  </a:lnTo>
                  <a:lnTo>
                    <a:pt x="160" y="52"/>
                  </a:lnTo>
                  <a:lnTo>
                    <a:pt x="155" y="56"/>
                  </a:lnTo>
                  <a:lnTo>
                    <a:pt x="149" y="59"/>
                  </a:lnTo>
                  <a:lnTo>
                    <a:pt x="148" y="69"/>
                  </a:lnTo>
                  <a:lnTo>
                    <a:pt x="136" y="74"/>
                  </a:lnTo>
                  <a:lnTo>
                    <a:pt x="132" y="81"/>
                  </a:lnTo>
                  <a:lnTo>
                    <a:pt x="123" y="85"/>
                  </a:lnTo>
                  <a:lnTo>
                    <a:pt x="112" y="86"/>
                  </a:lnTo>
                  <a:lnTo>
                    <a:pt x="94" y="97"/>
                  </a:lnTo>
                  <a:lnTo>
                    <a:pt x="94" y="114"/>
                  </a:lnTo>
                  <a:lnTo>
                    <a:pt x="92" y="114"/>
                  </a:lnTo>
                  <a:lnTo>
                    <a:pt x="92" y="120"/>
                  </a:lnTo>
                  <a:lnTo>
                    <a:pt x="86" y="121"/>
                  </a:lnTo>
                  <a:lnTo>
                    <a:pt x="82" y="125"/>
                  </a:lnTo>
                  <a:lnTo>
                    <a:pt x="77" y="125"/>
                  </a:lnTo>
                  <a:lnTo>
                    <a:pt x="73" y="123"/>
                  </a:lnTo>
                  <a:lnTo>
                    <a:pt x="65" y="124"/>
                  </a:lnTo>
                  <a:lnTo>
                    <a:pt x="60" y="135"/>
                  </a:lnTo>
                  <a:lnTo>
                    <a:pt x="57" y="136"/>
                  </a:lnTo>
                  <a:lnTo>
                    <a:pt x="51" y="153"/>
                  </a:lnTo>
                  <a:lnTo>
                    <a:pt x="35" y="169"/>
                  </a:lnTo>
                  <a:lnTo>
                    <a:pt x="32" y="187"/>
                  </a:lnTo>
                  <a:lnTo>
                    <a:pt x="26" y="194"/>
                  </a:lnTo>
                  <a:lnTo>
                    <a:pt x="25" y="198"/>
                  </a:lnTo>
                  <a:lnTo>
                    <a:pt x="0" y="200"/>
                  </a:lnTo>
                  <a:lnTo>
                    <a:pt x="1" y="193"/>
                  </a:lnTo>
                  <a:lnTo>
                    <a:pt x="5" y="190"/>
                  </a:lnTo>
                  <a:lnTo>
                    <a:pt x="9" y="182"/>
                  </a:lnTo>
                  <a:lnTo>
                    <a:pt x="9" y="178"/>
                  </a:lnTo>
                  <a:lnTo>
                    <a:pt x="13" y="168"/>
                  </a:lnTo>
                  <a:lnTo>
                    <a:pt x="20" y="159"/>
                  </a:lnTo>
                  <a:lnTo>
                    <a:pt x="23" y="157"/>
                  </a:lnTo>
                  <a:lnTo>
                    <a:pt x="26" y="149"/>
                  </a:lnTo>
                  <a:lnTo>
                    <a:pt x="26" y="141"/>
                  </a:lnTo>
                  <a:lnTo>
                    <a:pt x="31" y="132"/>
                  </a:lnTo>
                  <a:lnTo>
                    <a:pt x="38" y="128"/>
                  </a:lnTo>
                  <a:lnTo>
                    <a:pt x="46" y="114"/>
                  </a:lnTo>
                  <a:lnTo>
                    <a:pt x="46" y="114"/>
                  </a:lnTo>
                  <a:lnTo>
                    <a:pt x="51" y="108"/>
                  </a:lnTo>
                  <a:lnTo>
                    <a:pt x="61" y="106"/>
                  </a:lnTo>
                  <a:lnTo>
                    <a:pt x="70" y="97"/>
                  </a:lnTo>
                  <a:lnTo>
                    <a:pt x="76" y="93"/>
                  </a:lnTo>
                  <a:lnTo>
                    <a:pt x="86" y="82"/>
                  </a:lnTo>
                  <a:lnTo>
                    <a:pt x="83" y="64"/>
                  </a:lnTo>
                  <a:lnTo>
                    <a:pt x="88" y="52"/>
                  </a:lnTo>
                  <a:lnTo>
                    <a:pt x="89" y="45"/>
                  </a:lnTo>
                  <a:lnTo>
                    <a:pt x="97" y="36"/>
                  </a:lnTo>
                  <a:lnTo>
                    <a:pt x="108" y="29"/>
                  </a:lnTo>
                  <a:lnTo>
                    <a:pt x="115" y="23"/>
                  </a:lnTo>
                  <a:lnTo>
                    <a:pt x="123" y="9"/>
                  </a:lnTo>
                  <a:lnTo>
                    <a:pt x="126" y="0"/>
                  </a:lnTo>
                  <a:lnTo>
                    <a:pt x="134" y="0"/>
                  </a:lnTo>
                  <a:lnTo>
                    <a:pt x="140" y="7"/>
                  </a:lnTo>
                  <a:lnTo>
                    <a:pt x="149" y="6"/>
                  </a:lnTo>
                  <a:lnTo>
                    <a:pt x="160" y="9"/>
                  </a:lnTo>
                  <a:lnTo>
                    <a:pt x="165" y="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2" name="Freeform 170">
              <a:extLst>
                <a:ext uri="{FF2B5EF4-FFF2-40B4-BE49-F238E27FC236}">
                  <a16:creationId xmlns:a16="http://schemas.microsoft.com/office/drawing/2014/main" id="{FE36A6F8-CD92-E5FC-6BFE-EEA7AB6FB237}"/>
                </a:ext>
              </a:extLst>
            </p:cNvPr>
            <p:cNvSpPr>
              <a:spLocks/>
            </p:cNvSpPr>
            <p:nvPr/>
          </p:nvSpPr>
          <p:spPr bwMode="auto">
            <a:xfrm>
              <a:off x="4789488" y="2249488"/>
              <a:ext cx="225425" cy="214313"/>
            </a:xfrm>
            <a:custGeom>
              <a:avLst/>
              <a:gdLst>
                <a:gd name="T0" fmla="*/ 142 w 142"/>
                <a:gd name="T1" fmla="*/ 134 h 135"/>
                <a:gd name="T2" fmla="*/ 98 w 142"/>
                <a:gd name="T3" fmla="*/ 134 h 135"/>
                <a:gd name="T4" fmla="*/ 56 w 142"/>
                <a:gd name="T5" fmla="*/ 135 h 135"/>
                <a:gd name="T6" fmla="*/ 11 w 142"/>
                <a:gd name="T7" fmla="*/ 135 h 135"/>
                <a:gd name="T8" fmla="*/ 8 w 142"/>
                <a:gd name="T9" fmla="*/ 84 h 135"/>
                <a:gd name="T10" fmla="*/ 4 w 142"/>
                <a:gd name="T11" fmla="*/ 35 h 135"/>
                <a:gd name="T12" fmla="*/ 0 w 142"/>
                <a:gd name="T13" fmla="*/ 22 h 135"/>
                <a:gd name="T14" fmla="*/ 2 w 142"/>
                <a:gd name="T15" fmla="*/ 14 h 135"/>
                <a:gd name="T16" fmla="*/ 0 w 142"/>
                <a:gd name="T17" fmla="*/ 8 h 135"/>
                <a:gd name="T18" fmla="*/ 4 w 142"/>
                <a:gd name="T19" fmla="*/ 2 h 135"/>
                <a:gd name="T20" fmla="*/ 18 w 142"/>
                <a:gd name="T21" fmla="*/ 2 h 135"/>
                <a:gd name="T22" fmla="*/ 29 w 142"/>
                <a:gd name="T23" fmla="*/ 5 h 135"/>
                <a:gd name="T24" fmla="*/ 40 w 142"/>
                <a:gd name="T25" fmla="*/ 8 h 135"/>
                <a:gd name="T26" fmla="*/ 44 w 142"/>
                <a:gd name="T27" fmla="*/ 10 h 135"/>
                <a:gd name="T28" fmla="*/ 53 w 142"/>
                <a:gd name="T29" fmla="*/ 6 h 135"/>
                <a:gd name="T30" fmla="*/ 56 w 142"/>
                <a:gd name="T31" fmla="*/ 2 h 135"/>
                <a:gd name="T32" fmla="*/ 66 w 142"/>
                <a:gd name="T33" fmla="*/ 0 h 135"/>
                <a:gd name="T34" fmla="*/ 73 w 142"/>
                <a:gd name="T35" fmla="*/ 3 h 135"/>
                <a:gd name="T36" fmla="*/ 77 w 142"/>
                <a:gd name="T37" fmla="*/ 9 h 135"/>
                <a:gd name="T38" fmla="*/ 79 w 142"/>
                <a:gd name="T39" fmla="*/ 5 h 135"/>
                <a:gd name="T40" fmla="*/ 88 w 142"/>
                <a:gd name="T41" fmla="*/ 8 h 135"/>
                <a:gd name="T42" fmla="*/ 97 w 142"/>
                <a:gd name="T43" fmla="*/ 8 h 135"/>
                <a:gd name="T44" fmla="*/ 101 w 142"/>
                <a:gd name="T45" fmla="*/ 5 h 135"/>
                <a:gd name="T46" fmla="*/ 109 w 142"/>
                <a:gd name="T47" fmla="*/ 25 h 135"/>
                <a:gd name="T48" fmla="*/ 110 w 142"/>
                <a:gd name="T49" fmla="*/ 29 h 135"/>
                <a:gd name="T50" fmla="*/ 109 w 142"/>
                <a:gd name="T51" fmla="*/ 35 h 135"/>
                <a:gd name="T52" fmla="*/ 107 w 142"/>
                <a:gd name="T53" fmla="*/ 46 h 135"/>
                <a:gd name="T54" fmla="*/ 105 w 142"/>
                <a:gd name="T55" fmla="*/ 52 h 135"/>
                <a:gd name="T56" fmla="*/ 102 w 142"/>
                <a:gd name="T57" fmla="*/ 54 h 135"/>
                <a:gd name="T58" fmla="*/ 98 w 142"/>
                <a:gd name="T59" fmla="*/ 50 h 135"/>
                <a:gd name="T60" fmla="*/ 94 w 142"/>
                <a:gd name="T61" fmla="*/ 44 h 135"/>
                <a:gd name="T62" fmla="*/ 84 w 142"/>
                <a:gd name="T63" fmla="*/ 25 h 135"/>
                <a:gd name="T64" fmla="*/ 83 w 142"/>
                <a:gd name="T65" fmla="*/ 26 h 135"/>
                <a:gd name="T66" fmla="*/ 88 w 142"/>
                <a:gd name="T67" fmla="*/ 40 h 135"/>
                <a:gd name="T68" fmla="*/ 97 w 142"/>
                <a:gd name="T69" fmla="*/ 54 h 135"/>
                <a:gd name="T70" fmla="*/ 107 w 142"/>
                <a:gd name="T71" fmla="*/ 75 h 135"/>
                <a:gd name="T72" fmla="*/ 111 w 142"/>
                <a:gd name="T73" fmla="*/ 84 h 135"/>
                <a:gd name="T74" fmla="*/ 116 w 142"/>
                <a:gd name="T75" fmla="*/ 91 h 135"/>
                <a:gd name="T76" fmla="*/ 127 w 142"/>
                <a:gd name="T77" fmla="*/ 106 h 135"/>
                <a:gd name="T78" fmla="*/ 124 w 142"/>
                <a:gd name="T79" fmla="*/ 109 h 135"/>
                <a:gd name="T80" fmla="*/ 125 w 142"/>
                <a:gd name="T81" fmla="*/ 118 h 135"/>
                <a:gd name="T82" fmla="*/ 140 w 142"/>
                <a:gd name="T83" fmla="*/ 130 h 135"/>
                <a:gd name="T84" fmla="*/ 142 w 142"/>
                <a:gd name="T85" fmla="*/ 134 h 1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42" h="135">
                  <a:moveTo>
                    <a:pt x="142" y="134"/>
                  </a:moveTo>
                  <a:lnTo>
                    <a:pt x="98" y="134"/>
                  </a:lnTo>
                  <a:lnTo>
                    <a:pt x="56" y="135"/>
                  </a:lnTo>
                  <a:lnTo>
                    <a:pt x="11" y="135"/>
                  </a:lnTo>
                  <a:lnTo>
                    <a:pt x="8" y="84"/>
                  </a:lnTo>
                  <a:lnTo>
                    <a:pt x="4" y="35"/>
                  </a:lnTo>
                  <a:lnTo>
                    <a:pt x="0" y="22"/>
                  </a:lnTo>
                  <a:lnTo>
                    <a:pt x="2" y="14"/>
                  </a:lnTo>
                  <a:lnTo>
                    <a:pt x="0" y="8"/>
                  </a:lnTo>
                  <a:lnTo>
                    <a:pt x="4" y="2"/>
                  </a:lnTo>
                  <a:lnTo>
                    <a:pt x="18" y="2"/>
                  </a:lnTo>
                  <a:lnTo>
                    <a:pt x="29" y="5"/>
                  </a:lnTo>
                  <a:lnTo>
                    <a:pt x="40" y="8"/>
                  </a:lnTo>
                  <a:lnTo>
                    <a:pt x="44" y="10"/>
                  </a:lnTo>
                  <a:lnTo>
                    <a:pt x="53" y="6"/>
                  </a:lnTo>
                  <a:lnTo>
                    <a:pt x="56" y="2"/>
                  </a:lnTo>
                  <a:lnTo>
                    <a:pt x="66" y="0"/>
                  </a:lnTo>
                  <a:lnTo>
                    <a:pt x="73" y="3"/>
                  </a:lnTo>
                  <a:lnTo>
                    <a:pt x="77" y="9"/>
                  </a:lnTo>
                  <a:lnTo>
                    <a:pt x="79" y="5"/>
                  </a:lnTo>
                  <a:lnTo>
                    <a:pt x="88" y="8"/>
                  </a:lnTo>
                  <a:lnTo>
                    <a:pt x="97" y="8"/>
                  </a:lnTo>
                  <a:lnTo>
                    <a:pt x="101" y="5"/>
                  </a:lnTo>
                  <a:lnTo>
                    <a:pt x="109" y="25"/>
                  </a:lnTo>
                  <a:lnTo>
                    <a:pt x="110" y="29"/>
                  </a:lnTo>
                  <a:lnTo>
                    <a:pt x="109" y="35"/>
                  </a:lnTo>
                  <a:lnTo>
                    <a:pt x="107" y="46"/>
                  </a:lnTo>
                  <a:lnTo>
                    <a:pt x="105" y="52"/>
                  </a:lnTo>
                  <a:lnTo>
                    <a:pt x="102" y="54"/>
                  </a:lnTo>
                  <a:lnTo>
                    <a:pt x="98" y="50"/>
                  </a:lnTo>
                  <a:lnTo>
                    <a:pt x="94" y="44"/>
                  </a:lnTo>
                  <a:lnTo>
                    <a:pt x="84" y="25"/>
                  </a:lnTo>
                  <a:lnTo>
                    <a:pt x="83" y="26"/>
                  </a:lnTo>
                  <a:lnTo>
                    <a:pt x="88" y="40"/>
                  </a:lnTo>
                  <a:lnTo>
                    <a:pt x="97" y="54"/>
                  </a:lnTo>
                  <a:lnTo>
                    <a:pt x="107" y="75"/>
                  </a:lnTo>
                  <a:lnTo>
                    <a:pt x="111" y="84"/>
                  </a:lnTo>
                  <a:lnTo>
                    <a:pt x="116" y="91"/>
                  </a:lnTo>
                  <a:lnTo>
                    <a:pt x="127" y="106"/>
                  </a:lnTo>
                  <a:lnTo>
                    <a:pt x="124" y="109"/>
                  </a:lnTo>
                  <a:lnTo>
                    <a:pt x="125" y="118"/>
                  </a:lnTo>
                  <a:lnTo>
                    <a:pt x="140" y="130"/>
                  </a:lnTo>
                  <a:lnTo>
                    <a:pt x="142" y="13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3" name="Freeform 171">
              <a:extLst>
                <a:ext uri="{FF2B5EF4-FFF2-40B4-BE49-F238E27FC236}">
                  <a16:creationId xmlns:a16="http://schemas.microsoft.com/office/drawing/2014/main" id="{523C3591-B3E4-526E-A622-FA8A7D1DBEED}"/>
                </a:ext>
              </a:extLst>
            </p:cNvPr>
            <p:cNvSpPr>
              <a:spLocks/>
            </p:cNvSpPr>
            <p:nvPr/>
          </p:nvSpPr>
          <p:spPr bwMode="auto">
            <a:xfrm>
              <a:off x="4530725" y="2219325"/>
              <a:ext cx="279400" cy="298450"/>
            </a:xfrm>
            <a:custGeom>
              <a:avLst/>
              <a:gdLst>
                <a:gd name="T0" fmla="*/ 174 w 176"/>
                <a:gd name="T1" fmla="*/ 154 h 188"/>
                <a:gd name="T2" fmla="*/ 176 w 176"/>
                <a:gd name="T3" fmla="*/ 181 h 188"/>
                <a:gd name="T4" fmla="*/ 163 w 176"/>
                <a:gd name="T5" fmla="*/ 182 h 188"/>
                <a:gd name="T6" fmla="*/ 163 w 176"/>
                <a:gd name="T7" fmla="*/ 188 h 188"/>
                <a:gd name="T8" fmla="*/ 118 w 176"/>
                <a:gd name="T9" fmla="*/ 161 h 188"/>
                <a:gd name="T10" fmla="*/ 73 w 176"/>
                <a:gd name="T11" fmla="*/ 135 h 188"/>
                <a:gd name="T12" fmla="*/ 62 w 176"/>
                <a:gd name="T13" fmla="*/ 143 h 188"/>
                <a:gd name="T14" fmla="*/ 54 w 176"/>
                <a:gd name="T15" fmla="*/ 147 h 188"/>
                <a:gd name="T16" fmla="*/ 49 w 176"/>
                <a:gd name="T17" fmla="*/ 141 h 188"/>
                <a:gd name="T18" fmla="*/ 31 w 176"/>
                <a:gd name="T19" fmla="*/ 134 h 188"/>
                <a:gd name="T20" fmla="*/ 25 w 176"/>
                <a:gd name="T21" fmla="*/ 125 h 188"/>
                <a:gd name="T22" fmla="*/ 17 w 176"/>
                <a:gd name="T23" fmla="*/ 120 h 188"/>
                <a:gd name="T24" fmla="*/ 11 w 176"/>
                <a:gd name="T25" fmla="*/ 122 h 188"/>
                <a:gd name="T26" fmla="*/ 8 w 176"/>
                <a:gd name="T27" fmla="*/ 114 h 188"/>
                <a:gd name="T28" fmla="*/ 7 w 176"/>
                <a:gd name="T29" fmla="*/ 108 h 188"/>
                <a:gd name="T30" fmla="*/ 0 w 176"/>
                <a:gd name="T31" fmla="*/ 98 h 188"/>
                <a:gd name="T32" fmla="*/ 5 w 176"/>
                <a:gd name="T33" fmla="*/ 92 h 188"/>
                <a:gd name="T34" fmla="*/ 3 w 176"/>
                <a:gd name="T35" fmla="*/ 83 h 188"/>
                <a:gd name="T36" fmla="*/ 5 w 176"/>
                <a:gd name="T37" fmla="*/ 76 h 188"/>
                <a:gd name="T38" fmla="*/ 3 w 176"/>
                <a:gd name="T39" fmla="*/ 69 h 188"/>
                <a:gd name="T40" fmla="*/ 5 w 176"/>
                <a:gd name="T41" fmla="*/ 58 h 188"/>
                <a:gd name="T42" fmla="*/ 5 w 176"/>
                <a:gd name="T43" fmla="*/ 51 h 188"/>
                <a:gd name="T44" fmla="*/ 0 w 176"/>
                <a:gd name="T45" fmla="*/ 39 h 188"/>
                <a:gd name="T46" fmla="*/ 6 w 176"/>
                <a:gd name="T47" fmla="*/ 36 h 188"/>
                <a:gd name="T48" fmla="*/ 7 w 176"/>
                <a:gd name="T49" fmla="*/ 30 h 188"/>
                <a:gd name="T50" fmla="*/ 5 w 176"/>
                <a:gd name="T51" fmla="*/ 25 h 188"/>
                <a:gd name="T52" fmla="*/ 12 w 176"/>
                <a:gd name="T53" fmla="*/ 19 h 188"/>
                <a:gd name="T54" fmla="*/ 16 w 176"/>
                <a:gd name="T55" fmla="*/ 14 h 188"/>
                <a:gd name="T56" fmla="*/ 20 w 176"/>
                <a:gd name="T57" fmla="*/ 11 h 188"/>
                <a:gd name="T58" fmla="*/ 20 w 176"/>
                <a:gd name="T59" fmla="*/ 0 h 188"/>
                <a:gd name="T60" fmla="*/ 33 w 176"/>
                <a:gd name="T61" fmla="*/ 4 h 188"/>
                <a:gd name="T62" fmla="*/ 38 w 176"/>
                <a:gd name="T63" fmla="*/ 3 h 188"/>
                <a:gd name="T64" fmla="*/ 46 w 176"/>
                <a:gd name="T65" fmla="*/ 5 h 188"/>
                <a:gd name="T66" fmla="*/ 61 w 176"/>
                <a:gd name="T67" fmla="*/ 12 h 188"/>
                <a:gd name="T68" fmla="*/ 66 w 176"/>
                <a:gd name="T69" fmla="*/ 24 h 188"/>
                <a:gd name="T70" fmla="*/ 76 w 176"/>
                <a:gd name="T71" fmla="*/ 27 h 188"/>
                <a:gd name="T72" fmla="*/ 91 w 176"/>
                <a:gd name="T73" fmla="*/ 33 h 188"/>
                <a:gd name="T74" fmla="*/ 102 w 176"/>
                <a:gd name="T75" fmla="*/ 39 h 188"/>
                <a:gd name="T76" fmla="*/ 108 w 176"/>
                <a:gd name="T77" fmla="*/ 36 h 188"/>
                <a:gd name="T78" fmla="*/ 113 w 176"/>
                <a:gd name="T79" fmla="*/ 29 h 188"/>
                <a:gd name="T80" fmla="*/ 110 w 176"/>
                <a:gd name="T81" fmla="*/ 18 h 188"/>
                <a:gd name="T82" fmla="*/ 112 w 176"/>
                <a:gd name="T83" fmla="*/ 12 h 188"/>
                <a:gd name="T84" fmla="*/ 120 w 176"/>
                <a:gd name="T85" fmla="*/ 5 h 188"/>
                <a:gd name="T86" fmla="*/ 127 w 176"/>
                <a:gd name="T87" fmla="*/ 3 h 188"/>
                <a:gd name="T88" fmla="*/ 141 w 176"/>
                <a:gd name="T89" fmla="*/ 6 h 188"/>
                <a:gd name="T90" fmla="*/ 145 w 176"/>
                <a:gd name="T91" fmla="*/ 12 h 188"/>
                <a:gd name="T92" fmla="*/ 150 w 176"/>
                <a:gd name="T93" fmla="*/ 12 h 188"/>
                <a:gd name="T94" fmla="*/ 153 w 176"/>
                <a:gd name="T95" fmla="*/ 14 h 188"/>
                <a:gd name="T96" fmla="*/ 164 w 176"/>
                <a:gd name="T97" fmla="*/ 16 h 188"/>
                <a:gd name="T98" fmla="*/ 167 w 176"/>
                <a:gd name="T99" fmla="*/ 21 h 188"/>
                <a:gd name="T100" fmla="*/ 163 w 176"/>
                <a:gd name="T101" fmla="*/ 27 h 188"/>
                <a:gd name="T102" fmla="*/ 165 w 176"/>
                <a:gd name="T103" fmla="*/ 33 h 188"/>
                <a:gd name="T104" fmla="*/ 163 w 176"/>
                <a:gd name="T105" fmla="*/ 41 h 188"/>
                <a:gd name="T106" fmla="*/ 167 w 176"/>
                <a:gd name="T107" fmla="*/ 54 h 188"/>
                <a:gd name="T108" fmla="*/ 171 w 176"/>
                <a:gd name="T109" fmla="*/ 103 h 188"/>
                <a:gd name="T110" fmla="*/ 174 w 176"/>
                <a:gd name="T111" fmla="*/ 154 h 1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76" h="188">
                  <a:moveTo>
                    <a:pt x="174" y="154"/>
                  </a:moveTo>
                  <a:lnTo>
                    <a:pt x="176" y="181"/>
                  </a:lnTo>
                  <a:lnTo>
                    <a:pt x="163" y="182"/>
                  </a:lnTo>
                  <a:lnTo>
                    <a:pt x="163" y="188"/>
                  </a:lnTo>
                  <a:lnTo>
                    <a:pt x="118" y="161"/>
                  </a:lnTo>
                  <a:lnTo>
                    <a:pt x="73" y="135"/>
                  </a:lnTo>
                  <a:lnTo>
                    <a:pt x="62" y="143"/>
                  </a:lnTo>
                  <a:lnTo>
                    <a:pt x="54" y="147"/>
                  </a:lnTo>
                  <a:lnTo>
                    <a:pt x="49" y="141"/>
                  </a:lnTo>
                  <a:lnTo>
                    <a:pt x="31" y="134"/>
                  </a:lnTo>
                  <a:lnTo>
                    <a:pt x="25" y="125"/>
                  </a:lnTo>
                  <a:lnTo>
                    <a:pt x="17" y="120"/>
                  </a:lnTo>
                  <a:lnTo>
                    <a:pt x="11" y="122"/>
                  </a:lnTo>
                  <a:lnTo>
                    <a:pt x="8" y="114"/>
                  </a:lnTo>
                  <a:lnTo>
                    <a:pt x="7" y="108"/>
                  </a:lnTo>
                  <a:lnTo>
                    <a:pt x="0" y="98"/>
                  </a:lnTo>
                  <a:lnTo>
                    <a:pt x="5" y="92"/>
                  </a:lnTo>
                  <a:lnTo>
                    <a:pt x="3" y="83"/>
                  </a:lnTo>
                  <a:lnTo>
                    <a:pt x="5" y="76"/>
                  </a:lnTo>
                  <a:lnTo>
                    <a:pt x="3" y="69"/>
                  </a:lnTo>
                  <a:lnTo>
                    <a:pt x="5" y="58"/>
                  </a:lnTo>
                  <a:lnTo>
                    <a:pt x="5" y="51"/>
                  </a:lnTo>
                  <a:lnTo>
                    <a:pt x="0" y="39"/>
                  </a:lnTo>
                  <a:lnTo>
                    <a:pt x="6" y="36"/>
                  </a:lnTo>
                  <a:lnTo>
                    <a:pt x="7" y="30"/>
                  </a:lnTo>
                  <a:lnTo>
                    <a:pt x="5" y="25"/>
                  </a:lnTo>
                  <a:lnTo>
                    <a:pt x="12" y="19"/>
                  </a:lnTo>
                  <a:lnTo>
                    <a:pt x="16" y="14"/>
                  </a:lnTo>
                  <a:lnTo>
                    <a:pt x="20" y="11"/>
                  </a:lnTo>
                  <a:lnTo>
                    <a:pt x="20" y="0"/>
                  </a:lnTo>
                  <a:lnTo>
                    <a:pt x="33" y="4"/>
                  </a:lnTo>
                  <a:lnTo>
                    <a:pt x="38" y="3"/>
                  </a:lnTo>
                  <a:lnTo>
                    <a:pt x="46" y="5"/>
                  </a:lnTo>
                  <a:lnTo>
                    <a:pt x="61" y="12"/>
                  </a:lnTo>
                  <a:lnTo>
                    <a:pt x="66" y="24"/>
                  </a:lnTo>
                  <a:lnTo>
                    <a:pt x="76" y="27"/>
                  </a:lnTo>
                  <a:lnTo>
                    <a:pt x="91" y="33"/>
                  </a:lnTo>
                  <a:lnTo>
                    <a:pt x="102" y="39"/>
                  </a:lnTo>
                  <a:lnTo>
                    <a:pt x="108" y="36"/>
                  </a:lnTo>
                  <a:lnTo>
                    <a:pt x="113" y="29"/>
                  </a:lnTo>
                  <a:lnTo>
                    <a:pt x="110" y="18"/>
                  </a:lnTo>
                  <a:lnTo>
                    <a:pt x="112" y="12"/>
                  </a:lnTo>
                  <a:lnTo>
                    <a:pt x="120" y="5"/>
                  </a:lnTo>
                  <a:lnTo>
                    <a:pt x="127" y="3"/>
                  </a:lnTo>
                  <a:lnTo>
                    <a:pt x="141" y="6"/>
                  </a:lnTo>
                  <a:lnTo>
                    <a:pt x="145" y="12"/>
                  </a:lnTo>
                  <a:lnTo>
                    <a:pt x="150" y="12"/>
                  </a:lnTo>
                  <a:lnTo>
                    <a:pt x="153" y="14"/>
                  </a:lnTo>
                  <a:lnTo>
                    <a:pt x="164" y="16"/>
                  </a:lnTo>
                  <a:lnTo>
                    <a:pt x="167" y="21"/>
                  </a:lnTo>
                  <a:lnTo>
                    <a:pt x="163" y="27"/>
                  </a:lnTo>
                  <a:lnTo>
                    <a:pt x="165" y="33"/>
                  </a:lnTo>
                  <a:lnTo>
                    <a:pt x="163" y="41"/>
                  </a:lnTo>
                  <a:lnTo>
                    <a:pt x="167" y="54"/>
                  </a:lnTo>
                  <a:lnTo>
                    <a:pt x="171" y="103"/>
                  </a:lnTo>
                  <a:lnTo>
                    <a:pt x="174" y="15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4" name="Freeform 172">
              <a:extLst>
                <a:ext uri="{FF2B5EF4-FFF2-40B4-BE49-F238E27FC236}">
                  <a16:creationId xmlns:a16="http://schemas.microsoft.com/office/drawing/2014/main" id="{20AD9ADD-5094-4AE6-9CB4-9DEE100BE82B}"/>
                </a:ext>
              </a:extLst>
            </p:cNvPr>
            <p:cNvSpPr>
              <a:spLocks/>
            </p:cNvSpPr>
            <p:nvPr/>
          </p:nvSpPr>
          <p:spPr bwMode="auto">
            <a:xfrm>
              <a:off x="4962525" y="2619375"/>
              <a:ext cx="266700" cy="255588"/>
            </a:xfrm>
            <a:custGeom>
              <a:avLst/>
              <a:gdLst>
                <a:gd name="T0" fmla="*/ 168 w 168"/>
                <a:gd name="T1" fmla="*/ 96 h 161"/>
                <a:gd name="T2" fmla="*/ 136 w 168"/>
                <a:gd name="T3" fmla="*/ 139 h 161"/>
                <a:gd name="T4" fmla="*/ 122 w 168"/>
                <a:gd name="T5" fmla="*/ 140 h 161"/>
                <a:gd name="T6" fmla="*/ 112 w 168"/>
                <a:gd name="T7" fmla="*/ 148 h 161"/>
                <a:gd name="T8" fmla="*/ 106 w 168"/>
                <a:gd name="T9" fmla="*/ 150 h 161"/>
                <a:gd name="T10" fmla="*/ 102 w 168"/>
                <a:gd name="T11" fmla="*/ 154 h 161"/>
                <a:gd name="T12" fmla="*/ 95 w 168"/>
                <a:gd name="T13" fmla="*/ 154 h 161"/>
                <a:gd name="T14" fmla="*/ 90 w 168"/>
                <a:gd name="T15" fmla="*/ 148 h 161"/>
                <a:gd name="T16" fmla="*/ 79 w 168"/>
                <a:gd name="T17" fmla="*/ 155 h 161"/>
                <a:gd name="T18" fmla="*/ 76 w 168"/>
                <a:gd name="T19" fmla="*/ 161 h 161"/>
                <a:gd name="T20" fmla="*/ 68 w 168"/>
                <a:gd name="T21" fmla="*/ 159 h 161"/>
                <a:gd name="T22" fmla="*/ 66 w 168"/>
                <a:gd name="T23" fmla="*/ 158 h 161"/>
                <a:gd name="T24" fmla="*/ 64 w 168"/>
                <a:gd name="T25" fmla="*/ 158 h 161"/>
                <a:gd name="T26" fmla="*/ 59 w 168"/>
                <a:gd name="T27" fmla="*/ 158 h 161"/>
                <a:gd name="T28" fmla="*/ 45 w 168"/>
                <a:gd name="T29" fmla="*/ 146 h 161"/>
                <a:gd name="T30" fmla="*/ 37 w 168"/>
                <a:gd name="T31" fmla="*/ 146 h 161"/>
                <a:gd name="T32" fmla="*/ 33 w 168"/>
                <a:gd name="T33" fmla="*/ 142 h 161"/>
                <a:gd name="T34" fmla="*/ 33 w 168"/>
                <a:gd name="T35" fmla="*/ 134 h 161"/>
                <a:gd name="T36" fmla="*/ 27 w 168"/>
                <a:gd name="T37" fmla="*/ 132 h 161"/>
                <a:gd name="T38" fmla="*/ 20 w 168"/>
                <a:gd name="T39" fmla="*/ 116 h 161"/>
                <a:gd name="T40" fmla="*/ 14 w 168"/>
                <a:gd name="T41" fmla="*/ 113 h 161"/>
                <a:gd name="T42" fmla="*/ 13 w 168"/>
                <a:gd name="T43" fmla="*/ 108 h 161"/>
                <a:gd name="T44" fmla="*/ 7 w 168"/>
                <a:gd name="T45" fmla="*/ 101 h 161"/>
                <a:gd name="T46" fmla="*/ 0 w 168"/>
                <a:gd name="T47" fmla="*/ 100 h 161"/>
                <a:gd name="T48" fmla="*/ 3 w 168"/>
                <a:gd name="T49" fmla="*/ 92 h 161"/>
                <a:gd name="T50" fmla="*/ 10 w 168"/>
                <a:gd name="T51" fmla="*/ 92 h 161"/>
                <a:gd name="T52" fmla="*/ 11 w 168"/>
                <a:gd name="T53" fmla="*/ 87 h 161"/>
                <a:gd name="T54" fmla="*/ 11 w 168"/>
                <a:gd name="T55" fmla="*/ 75 h 161"/>
                <a:gd name="T56" fmla="*/ 13 w 168"/>
                <a:gd name="T57" fmla="*/ 60 h 161"/>
                <a:gd name="T58" fmla="*/ 19 w 168"/>
                <a:gd name="T59" fmla="*/ 56 h 161"/>
                <a:gd name="T60" fmla="*/ 20 w 168"/>
                <a:gd name="T61" fmla="*/ 50 h 161"/>
                <a:gd name="T62" fmla="*/ 24 w 168"/>
                <a:gd name="T63" fmla="*/ 39 h 161"/>
                <a:gd name="T64" fmla="*/ 30 w 168"/>
                <a:gd name="T65" fmla="*/ 33 h 161"/>
                <a:gd name="T66" fmla="*/ 34 w 168"/>
                <a:gd name="T67" fmla="*/ 18 h 161"/>
                <a:gd name="T68" fmla="*/ 35 w 168"/>
                <a:gd name="T69" fmla="*/ 6 h 161"/>
                <a:gd name="T70" fmla="*/ 48 w 168"/>
                <a:gd name="T71" fmla="*/ 10 h 161"/>
                <a:gd name="T72" fmla="*/ 52 w 168"/>
                <a:gd name="T73" fmla="*/ 0 h 161"/>
                <a:gd name="T74" fmla="*/ 58 w 168"/>
                <a:gd name="T75" fmla="*/ 5 h 161"/>
                <a:gd name="T76" fmla="*/ 65 w 168"/>
                <a:gd name="T77" fmla="*/ 2 h 161"/>
                <a:gd name="T78" fmla="*/ 68 w 168"/>
                <a:gd name="T79" fmla="*/ 5 h 161"/>
                <a:gd name="T80" fmla="*/ 76 w 168"/>
                <a:gd name="T81" fmla="*/ 5 h 161"/>
                <a:gd name="T82" fmla="*/ 86 w 168"/>
                <a:gd name="T83" fmla="*/ 11 h 161"/>
                <a:gd name="T84" fmla="*/ 89 w 168"/>
                <a:gd name="T85" fmla="*/ 15 h 161"/>
                <a:gd name="T86" fmla="*/ 93 w 168"/>
                <a:gd name="T87" fmla="*/ 20 h 161"/>
                <a:gd name="T88" fmla="*/ 99 w 168"/>
                <a:gd name="T89" fmla="*/ 27 h 161"/>
                <a:gd name="T90" fmla="*/ 103 w 168"/>
                <a:gd name="T91" fmla="*/ 33 h 161"/>
                <a:gd name="T92" fmla="*/ 100 w 168"/>
                <a:gd name="T93" fmla="*/ 39 h 161"/>
                <a:gd name="T94" fmla="*/ 96 w 168"/>
                <a:gd name="T95" fmla="*/ 45 h 161"/>
                <a:gd name="T96" fmla="*/ 97 w 168"/>
                <a:gd name="T97" fmla="*/ 49 h 161"/>
                <a:gd name="T98" fmla="*/ 98 w 168"/>
                <a:gd name="T99" fmla="*/ 54 h 161"/>
                <a:gd name="T100" fmla="*/ 104 w 168"/>
                <a:gd name="T101" fmla="*/ 54 h 161"/>
                <a:gd name="T102" fmla="*/ 107 w 168"/>
                <a:gd name="T103" fmla="*/ 53 h 161"/>
                <a:gd name="T104" fmla="*/ 109 w 168"/>
                <a:gd name="T105" fmla="*/ 55 h 161"/>
                <a:gd name="T106" fmla="*/ 107 w 168"/>
                <a:gd name="T107" fmla="*/ 60 h 161"/>
                <a:gd name="T108" fmla="*/ 111 w 168"/>
                <a:gd name="T109" fmla="*/ 68 h 161"/>
                <a:gd name="T110" fmla="*/ 117 w 168"/>
                <a:gd name="T111" fmla="*/ 75 h 161"/>
                <a:gd name="T112" fmla="*/ 120 w 168"/>
                <a:gd name="T113" fmla="*/ 79 h 161"/>
                <a:gd name="T114" fmla="*/ 158 w 168"/>
                <a:gd name="T115" fmla="*/ 96 h 161"/>
                <a:gd name="T116" fmla="*/ 168 w 168"/>
                <a:gd name="T117" fmla="*/ 96 h 1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68" h="161">
                  <a:moveTo>
                    <a:pt x="168" y="96"/>
                  </a:moveTo>
                  <a:lnTo>
                    <a:pt x="136" y="139"/>
                  </a:lnTo>
                  <a:lnTo>
                    <a:pt x="122" y="140"/>
                  </a:lnTo>
                  <a:lnTo>
                    <a:pt x="112" y="148"/>
                  </a:lnTo>
                  <a:lnTo>
                    <a:pt x="106" y="150"/>
                  </a:lnTo>
                  <a:lnTo>
                    <a:pt x="102" y="154"/>
                  </a:lnTo>
                  <a:lnTo>
                    <a:pt x="95" y="154"/>
                  </a:lnTo>
                  <a:lnTo>
                    <a:pt x="90" y="148"/>
                  </a:lnTo>
                  <a:lnTo>
                    <a:pt x="79" y="155"/>
                  </a:lnTo>
                  <a:lnTo>
                    <a:pt x="76" y="161"/>
                  </a:lnTo>
                  <a:lnTo>
                    <a:pt x="68" y="159"/>
                  </a:lnTo>
                  <a:lnTo>
                    <a:pt x="66" y="158"/>
                  </a:lnTo>
                  <a:lnTo>
                    <a:pt x="64" y="158"/>
                  </a:lnTo>
                  <a:lnTo>
                    <a:pt x="59" y="158"/>
                  </a:lnTo>
                  <a:lnTo>
                    <a:pt x="45" y="146"/>
                  </a:lnTo>
                  <a:lnTo>
                    <a:pt x="37" y="146"/>
                  </a:lnTo>
                  <a:lnTo>
                    <a:pt x="33" y="142"/>
                  </a:lnTo>
                  <a:lnTo>
                    <a:pt x="33" y="134"/>
                  </a:lnTo>
                  <a:lnTo>
                    <a:pt x="27" y="132"/>
                  </a:lnTo>
                  <a:lnTo>
                    <a:pt x="20" y="116"/>
                  </a:lnTo>
                  <a:lnTo>
                    <a:pt x="14" y="113"/>
                  </a:lnTo>
                  <a:lnTo>
                    <a:pt x="13" y="108"/>
                  </a:lnTo>
                  <a:lnTo>
                    <a:pt x="7" y="101"/>
                  </a:lnTo>
                  <a:lnTo>
                    <a:pt x="0" y="100"/>
                  </a:lnTo>
                  <a:lnTo>
                    <a:pt x="3" y="92"/>
                  </a:lnTo>
                  <a:lnTo>
                    <a:pt x="10" y="92"/>
                  </a:lnTo>
                  <a:lnTo>
                    <a:pt x="11" y="87"/>
                  </a:lnTo>
                  <a:lnTo>
                    <a:pt x="11" y="75"/>
                  </a:lnTo>
                  <a:lnTo>
                    <a:pt x="13" y="60"/>
                  </a:lnTo>
                  <a:lnTo>
                    <a:pt x="19" y="56"/>
                  </a:lnTo>
                  <a:lnTo>
                    <a:pt x="20" y="50"/>
                  </a:lnTo>
                  <a:lnTo>
                    <a:pt x="24" y="39"/>
                  </a:lnTo>
                  <a:lnTo>
                    <a:pt x="30" y="33"/>
                  </a:lnTo>
                  <a:lnTo>
                    <a:pt x="34" y="18"/>
                  </a:lnTo>
                  <a:lnTo>
                    <a:pt x="35" y="6"/>
                  </a:lnTo>
                  <a:lnTo>
                    <a:pt x="48" y="10"/>
                  </a:lnTo>
                  <a:lnTo>
                    <a:pt x="52" y="0"/>
                  </a:lnTo>
                  <a:lnTo>
                    <a:pt x="58" y="5"/>
                  </a:lnTo>
                  <a:lnTo>
                    <a:pt x="65" y="2"/>
                  </a:lnTo>
                  <a:lnTo>
                    <a:pt x="68" y="5"/>
                  </a:lnTo>
                  <a:lnTo>
                    <a:pt x="76" y="5"/>
                  </a:lnTo>
                  <a:lnTo>
                    <a:pt x="86" y="11"/>
                  </a:lnTo>
                  <a:lnTo>
                    <a:pt x="89" y="15"/>
                  </a:lnTo>
                  <a:lnTo>
                    <a:pt x="93" y="20"/>
                  </a:lnTo>
                  <a:lnTo>
                    <a:pt x="99" y="27"/>
                  </a:lnTo>
                  <a:lnTo>
                    <a:pt x="103" y="33"/>
                  </a:lnTo>
                  <a:lnTo>
                    <a:pt x="100" y="39"/>
                  </a:lnTo>
                  <a:lnTo>
                    <a:pt x="96" y="45"/>
                  </a:lnTo>
                  <a:lnTo>
                    <a:pt x="97" y="49"/>
                  </a:lnTo>
                  <a:lnTo>
                    <a:pt x="98" y="54"/>
                  </a:lnTo>
                  <a:lnTo>
                    <a:pt x="104" y="54"/>
                  </a:lnTo>
                  <a:lnTo>
                    <a:pt x="107" y="53"/>
                  </a:lnTo>
                  <a:lnTo>
                    <a:pt x="109" y="55"/>
                  </a:lnTo>
                  <a:lnTo>
                    <a:pt x="107" y="60"/>
                  </a:lnTo>
                  <a:lnTo>
                    <a:pt x="111" y="68"/>
                  </a:lnTo>
                  <a:lnTo>
                    <a:pt x="117" y="75"/>
                  </a:lnTo>
                  <a:lnTo>
                    <a:pt x="120" y="79"/>
                  </a:lnTo>
                  <a:lnTo>
                    <a:pt x="158" y="96"/>
                  </a:lnTo>
                  <a:lnTo>
                    <a:pt x="168" y="9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5" name="Freeform 173">
              <a:extLst>
                <a:ext uri="{FF2B5EF4-FFF2-40B4-BE49-F238E27FC236}">
                  <a16:creationId xmlns:a16="http://schemas.microsoft.com/office/drawing/2014/main" id="{68CE91D9-2C11-3DE9-FF4B-B77AF2DC7615}"/>
                </a:ext>
              </a:extLst>
            </p:cNvPr>
            <p:cNvSpPr>
              <a:spLocks/>
            </p:cNvSpPr>
            <p:nvPr/>
          </p:nvSpPr>
          <p:spPr bwMode="auto">
            <a:xfrm>
              <a:off x="5114925" y="2668588"/>
              <a:ext cx="28575" cy="38100"/>
            </a:xfrm>
            <a:custGeom>
              <a:avLst/>
              <a:gdLst>
                <a:gd name="T0" fmla="*/ 7 w 18"/>
                <a:gd name="T1" fmla="*/ 2 h 24"/>
                <a:gd name="T2" fmla="*/ 12 w 18"/>
                <a:gd name="T3" fmla="*/ 3 h 24"/>
                <a:gd name="T4" fmla="*/ 15 w 18"/>
                <a:gd name="T5" fmla="*/ 0 h 24"/>
                <a:gd name="T6" fmla="*/ 18 w 18"/>
                <a:gd name="T7" fmla="*/ 4 h 24"/>
                <a:gd name="T8" fmla="*/ 18 w 18"/>
                <a:gd name="T9" fmla="*/ 10 h 24"/>
                <a:gd name="T10" fmla="*/ 12 w 18"/>
                <a:gd name="T11" fmla="*/ 13 h 24"/>
                <a:gd name="T12" fmla="*/ 17 w 18"/>
                <a:gd name="T13" fmla="*/ 17 h 24"/>
                <a:gd name="T14" fmla="*/ 13 w 18"/>
                <a:gd name="T15" fmla="*/ 24 h 24"/>
                <a:gd name="T16" fmla="*/ 11 w 18"/>
                <a:gd name="T17" fmla="*/ 22 h 24"/>
                <a:gd name="T18" fmla="*/ 8 w 18"/>
                <a:gd name="T19" fmla="*/ 23 h 24"/>
                <a:gd name="T20" fmla="*/ 2 w 18"/>
                <a:gd name="T21" fmla="*/ 23 h 24"/>
                <a:gd name="T22" fmla="*/ 1 w 18"/>
                <a:gd name="T23" fmla="*/ 18 h 24"/>
                <a:gd name="T24" fmla="*/ 0 w 18"/>
                <a:gd name="T25" fmla="*/ 14 h 24"/>
                <a:gd name="T26" fmla="*/ 4 w 18"/>
                <a:gd name="T27" fmla="*/ 8 h 24"/>
                <a:gd name="T28" fmla="*/ 7 w 18"/>
                <a:gd name="T29" fmla="*/ 2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8" h="24">
                  <a:moveTo>
                    <a:pt x="7" y="2"/>
                  </a:moveTo>
                  <a:lnTo>
                    <a:pt x="12" y="3"/>
                  </a:lnTo>
                  <a:lnTo>
                    <a:pt x="15" y="0"/>
                  </a:lnTo>
                  <a:lnTo>
                    <a:pt x="18" y="4"/>
                  </a:lnTo>
                  <a:lnTo>
                    <a:pt x="18" y="10"/>
                  </a:lnTo>
                  <a:lnTo>
                    <a:pt x="12" y="13"/>
                  </a:lnTo>
                  <a:lnTo>
                    <a:pt x="17" y="17"/>
                  </a:lnTo>
                  <a:lnTo>
                    <a:pt x="13" y="24"/>
                  </a:lnTo>
                  <a:lnTo>
                    <a:pt x="11" y="22"/>
                  </a:lnTo>
                  <a:lnTo>
                    <a:pt x="8" y="23"/>
                  </a:lnTo>
                  <a:lnTo>
                    <a:pt x="2" y="23"/>
                  </a:lnTo>
                  <a:lnTo>
                    <a:pt x="1" y="18"/>
                  </a:lnTo>
                  <a:lnTo>
                    <a:pt x="0" y="14"/>
                  </a:lnTo>
                  <a:lnTo>
                    <a:pt x="4" y="8"/>
                  </a:lnTo>
                  <a:lnTo>
                    <a:pt x="7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6" name="Freeform 174">
              <a:extLst>
                <a:ext uri="{FF2B5EF4-FFF2-40B4-BE49-F238E27FC236}">
                  <a16:creationId xmlns:a16="http://schemas.microsoft.com/office/drawing/2014/main" id="{C170CBD6-01D5-100F-D105-2278A7A85434}"/>
                </a:ext>
              </a:extLst>
            </p:cNvPr>
            <p:cNvSpPr>
              <a:spLocks/>
            </p:cNvSpPr>
            <p:nvPr/>
          </p:nvSpPr>
          <p:spPr bwMode="auto">
            <a:xfrm>
              <a:off x="5132388" y="2695575"/>
              <a:ext cx="115888" cy="76200"/>
            </a:xfrm>
            <a:custGeom>
              <a:avLst/>
              <a:gdLst>
                <a:gd name="T0" fmla="*/ 71 w 73"/>
                <a:gd name="T1" fmla="*/ 0 h 48"/>
                <a:gd name="T2" fmla="*/ 71 w 73"/>
                <a:gd name="T3" fmla="*/ 6 h 48"/>
                <a:gd name="T4" fmla="*/ 72 w 73"/>
                <a:gd name="T5" fmla="*/ 20 h 48"/>
                <a:gd name="T6" fmla="*/ 73 w 73"/>
                <a:gd name="T7" fmla="*/ 28 h 48"/>
                <a:gd name="T8" fmla="*/ 68 w 73"/>
                <a:gd name="T9" fmla="*/ 37 h 48"/>
                <a:gd name="T10" fmla="*/ 61 w 73"/>
                <a:gd name="T11" fmla="*/ 48 h 48"/>
                <a:gd name="T12" fmla="*/ 51 w 73"/>
                <a:gd name="T13" fmla="*/ 48 h 48"/>
                <a:gd name="T14" fmla="*/ 13 w 73"/>
                <a:gd name="T15" fmla="*/ 31 h 48"/>
                <a:gd name="T16" fmla="*/ 10 w 73"/>
                <a:gd name="T17" fmla="*/ 27 h 48"/>
                <a:gd name="T18" fmla="*/ 4 w 73"/>
                <a:gd name="T19" fmla="*/ 20 h 48"/>
                <a:gd name="T20" fmla="*/ 0 w 73"/>
                <a:gd name="T21" fmla="*/ 12 h 48"/>
                <a:gd name="T22" fmla="*/ 2 w 73"/>
                <a:gd name="T23" fmla="*/ 7 h 48"/>
                <a:gd name="T24" fmla="*/ 6 w 73"/>
                <a:gd name="T25" fmla="*/ 0 h 48"/>
                <a:gd name="T26" fmla="*/ 10 w 73"/>
                <a:gd name="T27" fmla="*/ 2 h 48"/>
                <a:gd name="T28" fmla="*/ 13 w 73"/>
                <a:gd name="T29" fmla="*/ 8 h 48"/>
                <a:gd name="T30" fmla="*/ 17 w 73"/>
                <a:gd name="T31" fmla="*/ 13 h 48"/>
                <a:gd name="T32" fmla="*/ 24 w 73"/>
                <a:gd name="T33" fmla="*/ 13 h 48"/>
                <a:gd name="T34" fmla="*/ 34 w 73"/>
                <a:gd name="T35" fmla="*/ 10 h 48"/>
                <a:gd name="T36" fmla="*/ 46 w 73"/>
                <a:gd name="T37" fmla="*/ 8 h 48"/>
                <a:gd name="T38" fmla="*/ 56 w 73"/>
                <a:gd name="T39" fmla="*/ 5 h 48"/>
                <a:gd name="T40" fmla="*/ 61 w 73"/>
                <a:gd name="T41" fmla="*/ 4 h 48"/>
                <a:gd name="T42" fmla="*/ 66 w 73"/>
                <a:gd name="T43" fmla="*/ 0 h 48"/>
                <a:gd name="T44" fmla="*/ 71 w 73"/>
                <a:gd name="T45" fmla="*/ 0 h 48"/>
                <a:gd name="T46" fmla="*/ 71 w 73"/>
                <a:gd name="T47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73" h="48">
                  <a:moveTo>
                    <a:pt x="71" y="0"/>
                  </a:moveTo>
                  <a:lnTo>
                    <a:pt x="71" y="6"/>
                  </a:lnTo>
                  <a:lnTo>
                    <a:pt x="72" y="20"/>
                  </a:lnTo>
                  <a:lnTo>
                    <a:pt x="73" y="28"/>
                  </a:lnTo>
                  <a:lnTo>
                    <a:pt x="68" y="37"/>
                  </a:lnTo>
                  <a:lnTo>
                    <a:pt x="61" y="48"/>
                  </a:lnTo>
                  <a:lnTo>
                    <a:pt x="51" y="48"/>
                  </a:lnTo>
                  <a:lnTo>
                    <a:pt x="13" y="31"/>
                  </a:lnTo>
                  <a:lnTo>
                    <a:pt x="10" y="27"/>
                  </a:lnTo>
                  <a:lnTo>
                    <a:pt x="4" y="20"/>
                  </a:lnTo>
                  <a:lnTo>
                    <a:pt x="0" y="12"/>
                  </a:lnTo>
                  <a:lnTo>
                    <a:pt x="2" y="7"/>
                  </a:lnTo>
                  <a:lnTo>
                    <a:pt x="6" y="0"/>
                  </a:lnTo>
                  <a:lnTo>
                    <a:pt x="10" y="2"/>
                  </a:lnTo>
                  <a:lnTo>
                    <a:pt x="13" y="8"/>
                  </a:lnTo>
                  <a:lnTo>
                    <a:pt x="17" y="13"/>
                  </a:lnTo>
                  <a:lnTo>
                    <a:pt x="24" y="13"/>
                  </a:lnTo>
                  <a:lnTo>
                    <a:pt x="34" y="10"/>
                  </a:lnTo>
                  <a:lnTo>
                    <a:pt x="46" y="8"/>
                  </a:lnTo>
                  <a:lnTo>
                    <a:pt x="56" y="5"/>
                  </a:lnTo>
                  <a:lnTo>
                    <a:pt x="61" y="4"/>
                  </a:lnTo>
                  <a:lnTo>
                    <a:pt x="66" y="0"/>
                  </a:lnTo>
                  <a:lnTo>
                    <a:pt x="71" y="0"/>
                  </a:lnTo>
                  <a:lnTo>
                    <a:pt x="71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7" name="Freeform 175">
              <a:extLst>
                <a:ext uri="{FF2B5EF4-FFF2-40B4-BE49-F238E27FC236}">
                  <a16:creationId xmlns:a16="http://schemas.microsoft.com/office/drawing/2014/main" id="{53A22ADC-4102-EB16-7703-405D00F775C6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3788" y="2857500"/>
              <a:ext cx="98425" cy="125413"/>
            </a:xfrm>
            <a:custGeom>
              <a:avLst/>
              <a:gdLst>
                <a:gd name="T0" fmla="*/ 49 w 62"/>
                <a:gd name="T1" fmla="*/ 72 h 79"/>
                <a:gd name="T2" fmla="*/ 26 w 62"/>
                <a:gd name="T3" fmla="*/ 73 h 79"/>
                <a:gd name="T4" fmla="*/ 14 w 62"/>
                <a:gd name="T5" fmla="*/ 73 h 79"/>
                <a:gd name="T6" fmla="*/ 9 w 62"/>
                <a:gd name="T7" fmla="*/ 75 h 79"/>
                <a:gd name="T8" fmla="*/ 3 w 62"/>
                <a:gd name="T9" fmla="*/ 79 h 79"/>
                <a:gd name="T10" fmla="*/ 0 w 62"/>
                <a:gd name="T11" fmla="*/ 78 h 79"/>
                <a:gd name="T12" fmla="*/ 0 w 62"/>
                <a:gd name="T13" fmla="*/ 67 h 79"/>
                <a:gd name="T14" fmla="*/ 3 w 62"/>
                <a:gd name="T15" fmla="*/ 62 h 79"/>
                <a:gd name="T16" fmla="*/ 3 w 62"/>
                <a:gd name="T17" fmla="*/ 50 h 79"/>
                <a:gd name="T18" fmla="*/ 6 w 62"/>
                <a:gd name="T19" fmla="*/ 44 h 79"/>
                <a:gd name="T20" fmla="*/ 11 w 62"/>
                <a:gd name="T21" fmla="*/ 37 h 79"/>
                <a:gd name="T22" fmla="*/ 14 w 62"/>
                <a:gd name="T23" fmla="*/ 34 h 79"/>
                <a:gd name="T24" fmla="*/ 18 w 62"/>
                <a:gd name="T25" fmla="*/ 28 h 79"/>
                <a:gd name="T26" fmla="*/ 13 w 62"/>
                <a:gd name="T27" fmla="*/ 26 h 79"/>
                <a:gd name="T28" fmla="*/ 14 w 62"/>
                <a:gd name="T29" fmla="*/ 9 h 79"/>
                <a:gd name="T30" fmla="*/ 18 w 62"/>
                <a:gd name="T31" fmla="*/ 6 h 79"/>
                <a:gd name="T32" fmla="*/ 26 w 62"/>
                <a:gd name="T33" fmla="*/ 9 h 79"/>
                <a:gd name="T34" fmla="*/ 35 w 62"/>
                <a:gd name="T35" fmla="*/ 6 h 79"/>
                <a:gd name="T36" fmla="*/ 42 w 62"/>
                <a:gd name="T37" fmla="*/ 6 h 79"/>
                <a:gd name="T38" fmla="*/ 50 w 62"/>
                <a:gd name="T39" fmla="*/ 0 h 79"/>
                <a:gd name="T40" fmla="*/ 56 w 62"/>
                <a:gd name="T41" fmla="*/ 9 h 79"/>
                <a:gd name="T42" fmla="*/ 57 w 62"/>
                <a:gd name="T43" fmla="*/ 16 h 79"/>
                <a:gd name="T44" fmla="*/ 62 w 62"/>
                <a:gd name="T45" fmla="*/ 33 h 79"/>
                <a:gd name="T46" fmla="*/ 58 w 62"/>
                <a:gd name="T47" fmla="*/ 42 h 79"/>
                <a:gd name="T48" fmla="*/ 52 w 62"/>
                <a:gd name="T49" fmla="*/ 51 h 79"/>
                <a:gd name="T50" fmla="*/ 49 w 62"/>
                <a:gd name="T51" fmla="*/ 58 h 79"/>
                <a:gd name="T52" fmla="*/ 49 w 62"/>
                <a:gd name="T53" fmla="*/ 72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62" h="79">
                  <a:moveTo>
                    <a:pt x="49" y="72"/>
                  </a:moveTo>
                  <a:lnTo>
                    <a:pt x="26" y="73"/>
                  </a:lnTo>
                  <a:lnTo>
                    <a:pt x="14" y="73"/>
                  </a:lnTo>
                  <a:lnTo>
                    <a:pt x="9" y="75"/>
                  </a:lnTo>
                  <a:lnTo>
                    <a:pt x="3" y="79"/>
                  </a:lnTo>
                  <a:lnTo>
                    <a:pt x="0" y="78"/>
                  </a:lnTo>
                  <a:lnTo>
                    <a:pt x="0" y="67"/>
                  </a:lnTo>
                  <a:lnTo>
                    <a:pt x="3" y="62"/>
                  </a:lnTo>
                  <a:lnTo>
                    <a:pt x="3" y="50"/>
                  </a:lnTo>
                  <a:lnTo>
                    <a:pt x="6" y="44"/>
                  </a:lnTo>
                  <a:lnTo>
                    <a:pt x="11" y="37"/>
                  </a:lnTo>
                  <a:lnTo>
                    <a:pt x="14" y="34"/>
                  </a:lnTo>
                  <a:lnTo>
                    <a:pt x="18" y="28"/>
                  </a:lnTo>
                  <a:lnTo>
                    <a:pt x="13" y="26"/>
                  </a:lnTo>
                  <a:lnTo>
                    <a:pt x="14" y="9"/>
                  </a:lnTo>
                  <a:lnTo>
                    <a:pt x="18" y="6"/>
                  </a:lnTo>
                  <a:lnTo>
                    <a:pt x="26" y="9"/>
                  </a:lnTo>
                  <a:lnTo>
                    <a:pt x="35" y="6"/>
                  </a:lnTo>
                  <a:lnTo>
                    <a:pt x="42" y="6"/>
                  </a:lnTo>
                  <a:lnTo>
                    <a:pt x="50" y="0"/>
                  </a:lnTo>
                  <a:lnTo>
                    <a:pt x="56" y="9"/>
                  </a:lnTo>
                  <a:lnTo>
                    <a:pt x="57" y="16"/>
                  </a:lnTo>
                  <a:lnTo>
                    <a:pt x="62" y="33"/>
                  </a:lnTo>
                  <a:lnTo>
                    <a:pt x="58" y="42"/>
                  </a:lnTo>
                  <a:lnTo>
                    <a:pt x="52" y="51"/>
                  </a:lnTo>
                  <a:lnTo>
                    <a:pt x="49" y="58"/>
                  </a:lnTo>
                  <a:lnTo>
                    <a:pt x="49" y="7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8" name="Freeform 176">
              <a:extLst>
                <a:ext uri="{FF2B5EF4-FFF2-40B4-BE49-F238E27FC236}">
                  <a16:creationId xmlns:a16="http://schemas.microsoft.com/office/drawing/2014/main" id="{3F88E56A-E328-5C5A-EBA1-D279A637ECE9}"/>
                </a:ext>
              </a:extLst>
            </p:cNvPr>
            <p:cNvSpPr>
              <a:spLocks/>
            </p:cNvSpPr>
            <p:nvPr/>
          </p:nvSpPr>
          <p:spPr bwMode="auto">
            <a:xfrm>
              <a:off x="4894263" y="2976563"/>
              <a:ext cx="31750" cy="39688"/>
            </a:xfrm>
            <a:custGeom>
              <a:avLst/>
              <a:gdLst>
                <a:gd name="T0" fmla="*/ 15 w 20"/>
                <a:gd name="T1" fmla="*/ 0 h 25"/>
                <a:gd name="T2" fmla="*/ 20 w 20"/>
                <a:gd name="T3" fmla="*/ 7 h 25"/>
                <a:gd name="T4" fmla="*/ 19 w 20"/>
                <a:gd name="T5" fmla="*/ 16 h 25"/>
                <a:gd name="T6" fmla="*/ 17 w 20"/>
                <a:gd name="T7" fmla="*/ 17 h 25"/>
                <a:gd name="T8" fmla="*/ 10 w 20"/>
                <a:gd name="T9" fmla="*/ 17 h 25"/>
                <a:gd name="T10" fmla="*/ 7 w 20"/>
                <a:gd name="T11" fmla="*/ 25 h 25"/>
                <a:gd name="T12" fmla="*/ 0 w 20"/>
                <a:gd name="T13" fmla="*/ 24 h 25"/>
                <a:gd name="T14" fmla="*/ 1 w 20"/>
                <a:gd name="T15" fmla="*/ 16 h 25"/>
                <a:gd name="T16" fmla="*/ 2 w 20"/>
                <a:gd name="T17" fmla="*/ 15 h 25"/>
                <a:gd name="T18" fmla="*/ 3 w 20"/>
                <a:gd name="T19" fmla="*/ 6 h 25"/>
                <a:gd name="T20" fmla="*/ 6 w 20"/>
                <a:gd name="T21" fmla="*/ 3 h 25"/>
                <a:gd name="T22" fmla="*/ 9 w 20"/>
                <a:gd name="T23" fmla="*/ 4 h 25"/>
                <a:gd name="T24" fmla="*/ 15 w 20"/>
                <a:gd name="T25" fmla="*/ 0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0" h="25">
                  <a:moveTo>
                    <a:pt x="15" y="0"/>
                  </a:moveTo>
                  <a:lnTo>
                    <a:pt x="20" y="7"/>
                  </a:lnTo>
                  <a:lnTo>
                    <a:pt x="19" y="16"/>
                  </a:lnTo>
                  <a:lnTo>
                    <a:pt x="17" y="17"/>
                  </a:lnTo>
                  <a:lnTo>
                    <a:pt x="10" y="17"/>
                  </a:lnTo>
                  <a:lnTo>
                    <a:pt x="7" y="25"/>
                  </a:lnTo>
                  <a:lnTo>
                    <a:pt x="0" y="24"/>
                  </a:lnTo>
                  <a:lnTo>
                    <a:pt x="1" y="16"/>
                  </a:lnTo>
                  <a:lnTo>
                    <a:pt x="2" y="15"/>
                  </a:lnTo>
                  <a:lnTo>
                    <a:pt x="3" y="6"/>
                  </a:lnTo>
                  <a:lnTo>
                    <a:pt x="6" y="3"/>
                  </a:lnTo>
                  <a:lnTo>
                    <a:pt x="9" y="4"/>
                  </a:lnTo>
                  <a:lnTo>
                    <a:pt x="15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9" name="Freeform 177">
              <a:extLst>
                <a:ext uri="{FF2B5EF4-FFF2-40B4-BE49-F238E27FC236}">
                  <a16:creationId xmlns:a16="http://schemas.microsoft.com/office/drawing/2014/main" id="{64B98C08-3A81-2BA3-FD77-DBFD27FFBB0D}"/>
                </a:ext>
              </a:extLst>
            </p:cNvPr>
            <p:cNvSpPr>
              <a:spLocks/>
            </p:cNvSpPr>
            <p:nvPr/>
          </p:nvSpPr>
          <p:spPr bwMode="auto">
            <a:xfrm>
              <a:off x="4616450" y="1951038"/>
              <a:ext cx="63500" cy="57150"/>
            </a:xfrm>
            <a:custGeom>
              <a:avLst/>
              <a:gdLst>
                <a:gd name="T0" fmla="*/ 31 w 40"/>
                <a:gd name="T1" fmla="*/ 36 h 36"/>
                <a:gd name="T2" fmla="*/ 21 w 40"/>
                <a:gd name="T3" fmla="*/ 31 h 36"/>
                <a:gd name="T4" fmla="*/ 18 w 40"/>
                <a:gd name="T5" fmla="*/ 24 h 36"/>
                <a:gd name="T6" fmla="*/ 13 w 40"/>
                <a:gd name="T7" fmla="*/ 22 h 36"/>
                <a:gd name="T8" fmla="*/ 8 w 40"/>
                <a:gd name="T9" fmla="*/ 17 h 36"/>
                <a:gd name="T10" fmla="*/ 6 w 40"/>
                <a:gd name="T11" fmla="*/ 12 h 36"/>
                <a:gd name="T12" fmla="*/ 0 w 40"/>
                <a:gd name="T13" fmla="*/ 6 h 36"/>
                <a:gd name="T14" fmla="*/ 2 w 40"/>
                <a:gd name="T15" fmla="*/ 0 h 36"/>
                <a:gd name="T16" fmla="*/ 6 w 40"/>
                <a:gd name="T17" fmla="*/ 3 h 36"/>
                <a:gd name="T18" fmla="*/ 8 w 40"/>
                <a:gd name="T19" fmla="*/ 0 h 36"/>
                <a:gd name="T20" fmla="*/ 12 w 40"/>
                <a:gd name="T21" fmla="*/ 0 h 36"/>
                <a:gd name="T22" fmla="*/ 21 w 40"/>
                <a:gd name="T23" fmla="*/ 2 h 36"/>
                <a:gd name="T24" fmla="*/ 28 w 40"/>
                <a:gd name="T25" fmla="*/ 2 h 36"/>
                <a:gd name="T26" fmla="*/ 33 w 40"/>
                <a:gd name="T27" fmla="*/ 6 h 36"/>
                <a:gd name="T28" fmla="*/ 36 w 40"/>
                <a:gd name="T29" fmla="*/ 5 h 36"/>
                <a:gd name="T30" fmla="*/ 34 w 40"/>
                <a:gd name="T31" fmla="*/ 11 h 36"/>
                <a:gd name="T32" fmla="*/ 40 w 40"/>
                <a:gd name="T33" fmla="*/ 17 h 36"/>
                <a:gd name="T34" fmla="*/ 39 w 40"/>
                <a:gd name="T35" fmla="*/ 23 h 36"/>
                <a:gd name="T36" fmla="*/ 36 w 40"/>
                <a:gd name="T37" fmla="*/ 23 h 36"/>
                <a:gd name="T38" fmla="*/ 34 w 40"/>
                <a:gd name="T39" fmla="*/ 24 h 36"/>
                <a:gd name="T40" fmla="*/ 32 w 40"/>
                <a:gd name="T41" fmla="*/ 28 h 36"/>
                <a:gd name="T42" fmla="*/ 31 w 40"/>
                <a:gd name="T43" fmla="*/ 36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40" h="36">
                  <a:moveTo>
                    <a:pt x="31" y="36"/>
                  </a:moveTo>
                  <a:lnTo>
                    <a:pt x="21" y="31"/>
                  </a:lnTo>
                  <a:lnTo>
                    <a:pt x="18" y="24"/>
                  </a:lnTo>
                  <a:lnTo>
                    <a:pt x="13" y="22"/>
                  </a:lnTo>
                  <a:lnTo>
                    <a:pt x="8" y="17"/>
                  </a:lnTo>
                  <a:lnTo>
                    <a:pt x="6" y="12"/>
                  </a:lnTo>
                  <a:lnTo>
                    <a:pt x="0" y="6"/>
                  </a:lnTo>
                  <a:lnTo>
                    <a:pt x="2" y="0"/>
                  </a:lnTo>
                  <a:lnTo>
                    <a:pt x="6" y="3"/>
                  </a:lnTo>
                  <a:lnTo>
                    <a:pt x="8" y="0"/>
                  </a:lnTo>
                  <a:lnTo>
                    <a:pt x="12" y="0"/>
                  </a:lnTo>
                  <a:lnTo>
                    <a:pt x="21" y="2"/>
                  </a:lnTo>
                  <a:lnTo>
                    <a:pt x="28" y="2"/>
                  </a:lnTo>
                  <a:lnTo>
                    <a:pt x="33" y="6"/>
                  </a:lnTo>
                  <a:lnTo>
                    <a:pt x="36" y="5"/>
                  </a:lnTo>
                  <a:lnTo>
                    <a:pt x="34" y="11"/>
                  </a:lnTo>
                  <a:lnTo>
                    <a:pt x="40" y="17"/>
                  </a:lnTo>
                  <a:lnTo>
                    <a:pt x="39" y="23"/>
                  </a:lnTo>
                  <a:lnTo>
                    <a:pt x="36" y="23"/>
                  </a:lnTo>
                  <a:lnTo>
                    <a:pt x="34" y="24"/>
                  </a:lnTo>
                  <a:lnTo>
                    <a:pt x="32" y="28"/>
                  </a:lnTo>
                  <a:lnTo>
                    <a:pt x="31" y="3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0" name="Freeform 178">
              <a:extLst>
                <a:ext uri="{FF2B5EF4-FFF2-40B4-BE49-F238E27FC236}">
                  <a16:creationId xmlns:a16="http://schemas.microsoft.com/office/drawing/2014/main" id="{BB24A396-85A7-DD46-2FAB-2989263520D4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9000" y="2014538"/>
              <a:ext cx="39688" cy="33338"/>
            </a:xfrm>
            <a:custGeom>
              <a:avLst/>
              <a:gdLst>
                <a:gd name="T0" fmla="*/ 17 w 25"/>
                <a:gd name="T1" fmla="*/ 0 h 21"/>
                <a:gd name="T2" fmla="*/ 23 w 25"/>
                <a:gd name="T3" fmla="*/ 4 h 21"/>
                <a:gd name="T4" fmla="*/ 25 w 25"/>
                <a:gd name="T5" fmla="*/ 13 h 21"/>
                <a:gd name="T6" fmla="*/ 23 w 25"/>
                <a:gd name="T7" fmla="*/ 14 h 21"/>
                <a:gd name="T8" fmla="*/ 22 w 25"/>
                <a:gd name="T9" fmla="*/ 16 h 21"/>
                <a:gd name="T10" fmla="*/ 16 w 25"/>
                <a:gd name="T11" fmla="*/ 16 h 21"/>
                <a:gd name="T12" fmla="*/ 12 w 25"/>
                <a:gd name="T13" fmla="*/ 20 h 21"/>
                <a:gd name="T14" fmla="*/ 6 w 25"/>
                <a:gd name="T15" fmla="*/ 21 h 21"/>
                <a:gd name="T16" fmla="*/ 2 w 25"/>
                <a:gd name="T17" fmla="*/ 17 h 21"/>
                <a:gd name="T18" fmla="*/ 0 w 25"/>
                <a:gd name="T19" fmla="*/ 11 h 21"/>
                <a:gd name="T20" fmla="*/ 0 w 25"/>
                <a:gd name="T21" fmla="*/ 6 h 21"/>
                <a:gd name="T22" fmla="*/ 2 w 25"/>
                <a:gd name="T23" fmla="*/ 7 h 21"/>
                <a:gd name="T24" fmla="*/ 2 w 25"/>
                <a:gd name="T25" fmla="*/ 4 h 21"/>
                <a:gd name="T26" fmla="*/ 7 w 25"/>
                <a:gd name="T27" fmla="*/ 2 h 21"/>
                <a:gd name="T28" fmla="*/ 10 w 25"/>
                <a:gd name="T29" fmla="*/ 1 h 21"/>
                <a:gd name="T30" fmla="*/ 13 w 25"/>
                <a:gd name="T31" fmla="*/ 0 h 21"/>
                <a:gd name="T32" fmla="*/ 17 w 25"/>
                <a:gd name="T33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5" h="21">
                  <a:moveTo>
                    <a:pt x="17" y="0"/>
                  </a:moveTo>
                  <a:lnTo>
                    <a:pt x="23" y="4"/>
                  </a:lnTo>
                  <a:lnTo>
                    <a:pt x="25" y="13"/>
                  </a:lnTo>
                  <a:lnTo>
                    <a:pt x="23" y="14"/>
                  </a:lnTo>
                  <a:lnTo>
                    <a:pt x="22" y="16"/>
                  </a:lnTo>
                  <a:lnTo>
                    <a:pt x="16" y="16"/>
                  </a:lnTo>
                  <a:lnTo>
                    <a:pt x="12" y="20"/>
                  </a:lnTo>
                  <a:lnTo>
                    <a:pt x="6" y="21"/>
                  </a:lnTo>
                  <a:lnTo>
                    <a:pt x="2" y="17"/>
                  </a:lnTo>
                  <a:lnTo>
                    <a:pt x="0" y="11"/>
                  </a:lnTo>
                  <a:lnTo>
                    <a:pt x="0" y="6"/>
                  </a:lnTo>
                  <a:lnTo>
                    <a:pt x="2" y="7"/>
                  </a:lnTo>
                  <a:lnTo>
                    <a:pt x="2" y="4"/>
                  </a:lnTo>
                  <a:lnTo>
                    <a:pt x="7" y="2"/>
                  </a:lnTo>
                  <a:lnTo>
                    <a:pt x="10" y="1"/>
                  </a:lnTo>
                  <a:lnTo>
                    <a:pt x="13" y="0"/>
                  </a:lnTo>
                  <a:lnTo>
                    <a:pt x="17" y="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1" name="Freeform 179">
              <a:extLst>
                <a:ext uri="{FF2B5EF4-FFF2-40B4-BE49-F238E27FC236}">
                  <a16:creationId xmlns:a16="http://schemas.microsoft.com/office/drawing/2014/main" id="{7A2CE964-CB2C-7AA8-848F-082A305C0F9E}"/>
                </a:ext>
              </a:extLst>
            </p:cNvPr>
            <p:cNvSpPr>
              <a:spLocks/>
            </p:cNvSpPr>
            <p:nvPr/>
          </p:nvSpPr>
          <p:spPr bwMode="auto">
            <a:xfrm>
              <a:off x="4664075" y="1930400"/>
              <a:ext cx="69850" cy="85725"/>
            </a:xfrm>
            <a:custGeom>
              <a:avLst/>
              <a:gdLst>
                <a:gd name="T0" fmla="*/ 0 w 44"/>
                <a:gd name="T1" fmla="*/ 3 h 54"/>
                <a:gd name="T2" fmla="*/ 6 w 44"/>
                <a:gd name="T3" fmla="*/ 0 h 54"/>
                <a:gd name="T4" fmla="*/ 13 w 44"/>
                <a:gd name="T5" fmla="*/ 0 h 54"/>
                <a:gd name="T6" fmla="*/ 18 w 44"/>
                <a:gd name="T7" fmla="*/ 5 h 54"/>
                <a:gd name="T8" fmla="*/ 20 w 44"/>
                <a:gd name="T9" fmla="*/ 10 h 54"/>
                <a:gd name="T10" fmla="*/ 26 w 44"/>
                <a:gd name="T11" fmla="*/ 13 h 54"/>
                <a:gd name="T12" fmla="*/ 28 w 44"/>
                <a:gd name="T13" fmla="*/ 19 h 54"/>
                <a:gd name="T14" fmla="*/ 34 w 44"/>
                <a:gd name="T15" fmla="*/ 23 h 54"/>
                <a:gd name="T16" fmla="*/ 37 w 44"/>
                <a:gd name="T17" fmla="*/ 20 h 54"/>
                <a:gd name="T18" fmla="*/ 39 w 44"/>
                <a:gd name="T19" fmla="*/ 22 h 54"/>
                <a:gd name="T20" fmla="*/ 37 w 44"/>
                <a:gd name="T21" fmla="*/ 24 h 54"/>
                <a:gd name="T22" fmla="*/ 39 w 44"/>
                <a:gd name="T23" fmla="*/ 26 h 54"/>
                <a:gd name="T24" fmla="*/ 37 w 44"/>
                <a:gd name="T25" fmla="*/ 30 h 54"/>
                <a:gd name="T26" fmla="*/ 39 w 44"/>
                <a:gd name="T27" fmla="*/ 35 h 54"/>
                <a:gd name="T28" fmla="*/ 44 w 44"/>
                <a:gd name="T29" fmla="*/ 41 h 54"/>
                <a:gd name="T30" fmla="*/ 42 w 44"/>
                <a:gd name="T31" fmla="*/ 45 h 54"/>
                <a:gd name="T32" fmla="*/ 40 w 44"/>
                <a:gd name="T33" fmla="*/ 49 h 54"/>
                <a:gd name="T34" fmla="*/ 42 w 44"/>
                <a:gd name="T35" fmla="*/ 51 h 54"/>
                <a:gd name="T36" fmla="*/ 39 w 44"/>
                <a:gd name="T37" fmla="*/ 53 h 54"/>
                <a:gd name="T38" fmla="*/ 35 w 44"/>
                <a:gd name="T39" fmla="*/ 53 h 54"/>
                <a:gd name="T40" fmla="*/ 32 w 44"/>
                <a:gd name="T41" fmla="*/ 54 h 54"/>
                <a:gd name="T42" fmla="*/ 31 w 44"/>
                <a:gd name="T43" fmla="*/ 53 h 54"/>
                <a:gd name="T44" fmla="*/ 32 w 44"/>
                <a:gd name="T45" fmla="*/ 52 h 54"/>
                <a:gd name="T46" fmla="*/ 33 w 44"/>
                <a:gd name="T47" fmla="*/ 48 h 54"/>
                <a:gd name="T48" fmla="*/ 32 w 44"/>
                <a:gd name="T49" fmla="*/ 48 h 54"/>
                <a:gd name="T50" fmla="*/ 29 w 44"/>
                <a:gd name="T51" fmla="*/ 46 h 54"/>
                <a:gd name="T52" fmla="*/ 28 w 44"/>
                <a:gd name="T53" fmla="*/ 45 h 54"/>
                <a:gd name="T54" fmla="*/ 26 w 44"/>
                <a:gd name="T55" fmla="*/ 43 h 54"/>
                <a:gd name="T56" fmla="*/ 24 w 44"/>
                <a:gd name="T57" fmla="*/ 42 h 54"/>
                <a:gd name="T58" fmla="*/ 23 w 44"/>
                <a:gd name="T59" fmla="*/ 40 h 54"/>
                <a:gd name="T60" fmla="*/ 21 w 44"/>
                <a:gd name="T61" fmla="*/ 41 h 54"/>
                <a:gd name="T62" fmla="*/ 20 w 44"/>
                <a:gd name="T63" fmla="*/ 45 h 54"/>
                <a:gd name="T64" fmla="*/ 17 w 44"/>
                <a:gd name="T65" fmla="*/ 46 h 54"/>
                <a:gd name="T66" fmla="*/ 18 w 44"/>
                <a:gd name="T67" fmla="*/ 45 h 54"/>
                <a:gd name="T68" fmla="*/ 14 w 44"/>
                <a:gd name="T69" fmla="*/ 43 h 54"/>
                <a:gd name="T70" fmla="*/ 11 w 44"/>
                <a:gd name="T71" fmla="*/ 41 h 54"/>
                <a:gd name="T72" fmla="*/ 10 w 44"/>
                <a:gd name="T73" fmla="*/ 38 h 54"/>
                <a:gd name="T74" fmla="*/ 6 w 44"/>
                <a:gd name="T75" fmla="*/ 36 h 54"/>
                <a:gd name="T76" fmla="*/ 9 w 44"/>
                <a:gd name="T77" fmla="*/ 36 h 54"/>
                <a:gd name="T78" fmla="*/ 10 w 44"/>
                <a:gd name="T79" fmla="*/ 30 h 54"/>
                <a:gd name="T80" fmla="*/ 4 w 44"/>
                <a:gd name="T81" fmla="*/ 24 h 54"/>
                <a:gd name="T82" fmla="*/ 6 w 44"/>
                <a:gd name="T83" fmla="*/ 18 h 54"/>
                <a:gd name="T84" fmla="*/ 3 w 44"/>
                <a:gd name="T85" fmla="*/ 19 h 54"/>
                <a:gd name="T86" fmla="*/ 5 w 44"/>
                <a:gd name="T87" fmla="*/ 13 h 54"/>
                <a:gd name="T88" fmla="*/ 3 w 44"/>
                <a:gd name="T89" fmla="*/ 9 h 54"/>
                <a:gd name="T90" fmla="*/ 0 w 44"/>
                <a:gd name="T91" fmla="*/ 3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44" h="54">
                  <a:moveTo>
                    <a:pt x="0" y="3"/>
                  </a:moveTo>
                  <a:lnTo>
                    <a:pt x="6" y="0"/>
                  </a:lnTo>
                  <a:lnTo>
                    <a:pt x="13" y="0"/>
                  </a:lnTo>
                  <a:lnTo>
                    <a:pt x="18" y="5"/>
                  </a:lnTo>
                  <a:lnTo>
                    <a:pt x="20" y="10"/>
                  </a:lnTo>
                  <a:lnTo>
                    <a:pt x="26" y="13"/>
                  </a:lnTo>
                  <a:lnTo>
                    <a:pt x="28" y="19"/>
                  </a:lnTo>
                  <a:lnTo>
                    <a:pt x="34" y="23"/>
                  </a:lnTo>
                  <a:lnTo>
                    <a:pt x="37" y="20"/>
                  </a:lnTo>
                  <a:lnTo>
                    <a:pt x="39" y="22"/>
                  </a:lnTo>
                  <a:lnTo>
                    <a:pt x="37" y="24"/>
                  </a:lnTo>
                  <a:lnTo>
                    <a:pt x="39" y="26"/>
                  </a:lnTo>
                  <a:lnTo>
                    <a:pt x="37" y="30"/>
                  </a:lnTo>
                  <a:lnTo>
                    <a:pt x="39" y="35"/>
                  </a:lnTo>
                  <a:lnTo>
                    <a:pt x="44" y="41"/>
                  </a:lnTo>
                  <a:lnTo>
                    <a:pt x="42" y="45"/>
                  </a:lnTo>
                  <a:lnTo>
                    <a:pt x="40" y="49"/>
                  </a:lnTo>
                  <a:lnTo>
                    <a:pt x="42" y="51"/>
                  </a:lnTo>
                  <a:lnTo>
                    <a:pt x="39" y="53"/>
                  </a:lnTo>
                  <a:lnTo>
                    <a:pt x="35" y="53"/>
                  </a:lnTo>
                  <a:lnTo>
                    <a:pt x="32" y="54"/>
                  </a:lnTo>
                  <a:lnTo>
                    <a:pt x="31" y="53"/>
                  </a:lnTo>
                  <a:lnTo>
                    <a:pt x="32" y="52"/>
                  </a:lnTo>
                  <a:lnTo>
                    <a:pt x="33" y="48"/>
                  </a:lnTo>
                  <a:lnTo>
                    <a:pt x="32" y="48"/>
                  </a:lnTo>
                  <a:lnTo>
                    <a:pt x="29" y="46"/>
                  </a:lnTo>
                  <a:lnTo>
                    <a:pt x="28" y="45"/>
                  </a:lnTo>
                  <a:lnTo>
                    <a:pt x="26" y="43"/>
                  </a:lnTo>
                  <a:lnTo>
                    <a:pt x="24" y="42"/>
                  </a:lnTo>
                  <a:lnTo>
                    <a:pt x="23" y="40"/>
                  </a:lnTo>
                  <a:lnTo>
                    <a:pt x="21" y="41"/>
                  </a:lnTo>
                  <a:lnTo>
                    <a:pt x="20" y="45"/>
                  </a:lnTo>
                  <a:lnTo>
                    <a:pt x="17" y="46"/>
                  </a:lnTo>
                  <a:lnTo>
                    <a:pt x="18" y="45"/>
                  </a:lnTo>
                  <a:lnTo>
                    <a:pt x="14" y="43"/>
                  </a:lnTo>
                  <a:lnTo>
                    <a:pt x="11" y="41"/>
                  </a:lnTo>
                  <a:lnTo>
                    <a:pt x="10" y="38"/>
                  </a:lnTo>
                  <a:lnTo>
                    <a:pt x="6" y="36"/>
                  </a:lnTo>
                  <a:lnTo>
                    <a:pt x="9" y="36"/>
                  </a:lnTo>
                  <a:lnTo>
                    <a:pt x="10" y="30"/>
                  </a:lnTo>
                  <a:lnTo>
                    <a:pt x="4" y="24"/>
                  </a:lnTo>
                  <a:lnTo>
                    <a:pt x="6" y="18"/>
                  </a:lnTo>
                  <a:lnTo>
                    <a:pt x="3" y="19"/>
                  </a:lnTo>
                  <a:lnTo>
                    <a:pt x="5" y="13"/>
                  </a:lnTo>
                  <a:lnTo>
                    <a:pt x="3" y="9"/>
                  </a:lnTo>
                  <a:lnTo>
                    <a:pt x="0" y="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2" name="Freeform 180">
              <a:extLst>
                <a:ext uri="{FF2B5EF4-FFF2-40B4-BE49-F238E27FC236}">
                  <a16:creationId xmlns:a16="http://schemas.microsoft.com/office/drawing/2014/main" id="{BC773D30-042B-179D-C310-18C2B0E0621F}"/>
                </a:ext>
              </a:extLst>
            </p:cNvPr>
            <p:cNvSpPr>
              <a:spLocks/>
            </p:cNvSpPr>
            <p:nvPr/>
          </p:nvSpPr>
          <p:spPr bwMode="auto">
            <a:xfrm>
              <a:off x="4664075" y="1987550"/>
              <a:ext cx="28575" cy="36513"/>
            </a:xfrm>
            <a:custGeom>
              <a:avLst/>
              <a:gdLst>
                <a:gd name="T0" fmla="*/ 16 w 18"/>
                <a:gd name="T1" fmla="*/ 13 h 23"/>
                <a:gd name="T2" fmla="*/ 14 w 18"/>
                <a:gd name="T3" fmla="*/ 15 h 23"/>
                <a:gd name="T4" fmla="*/ 13 w 18"/>
                <a:gd name="T5" fmla="*/ 12 h 23"/>
                <a:gd name="T6" fmla="*/ 9 w 18"/>
                <a:gd name="T7" fmla="*/ 19 h 23"/>
                <a:gd name="T8" fmla="*/ 10 w 18"/>
                <a:gd name="T9" fmla="*/ 23 h 23"/>
                <a:gd name="T10" fmla="*/ 7 w 18"/>
                <a:gd name="T11" fmla="*/ 22 h 23"/>
                <a:gd name="T12" fmla="*/ 4 w 18"/>
                <a:gd name="T13" fmla="*/ 18 h 23"/>
                <a:gd name="T14" fmla="*/ 0 w 18"/>
                <a:gd name="T15" fmla="*/ 15 h 23"/>
                <a:gd name="T16" fmla="*/ 1 w 18"/>
                <a:gd name="T17" fmla="*/ 13 h 23"/>
                <a:gd name="T18" fmla="*/ 2 w 18"/>
                <a:gd name="T19" fmla="*/ 5 h 23"/>
                <a:gd name="T20" fmla="*/ 4 w 18"/>
                <a:gd name="T21" fmla="*/ 1 h 23"/>
                <a:gd name="T22" fmla="*/ 6 w 18"/>
                <a:gd name="T23" fmla="*/ 0 h 23"/>
                <a:gd name="T24" fmla="*/ 10 w 18"/>
                <a:gd name="T25" fmla="*/ 2 h 23"/>
                <a:gd name="T26" fmla="*/ 11 w 18"/>
                <a:gd name="T27" fmla="*/ 5 h 23"/>
                <a:gd name="T28" fmla="*/ 14 w 18"/>
                <a:gd name="T29" fmla="*/ 7 h 23"/>
                <a:gd name="T30" fmla="*/ 18 w 18"/>
                <a:gd name="T31" fmla="*/ 9 h 23"/>
                <a:gd name="T32" fmla="*/ 17 w 18"/>
                <a:gd name="T33" fmla="*/ 10 h 23"/>
                <a:gd name="T34" fmla="*/ 16 w 18"/>
                <a:gd name="T35" fmla="*/ 13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8" h="23">
                  <a:moveTo>
                    <a:pt x="16" y="13"/>
                  </a:moveTo>
                  <a:lnTo>
                    <a:pt x="14" y="15"/>
                  </a:lnTo>
                  <a:lnTo>
                    <a:pt x="13" y="12"/>
                  </a:lnTo>
                  <a:lnTo>
                    <a:pt x="9" y="19"/>
                  </a:lnTo>
                  <a:lnTo>
                    <a:pt x="10" y="23"/>
                  </a:lnTo>
                  <a:lnTo>
                    <a:pt x="7" y="22"/>
                  </a:lnTo>
                  <a:lnTo>
                    <a:pt x="4" y="18"/>
                  </a:lnTo>
                  <a:lnTo>
                    <a:pt x="0" y="15"/>
                  </a:lnTo>
                  <a:lnTo>
                    <a:pt x="1" y="13"/>
                  </a:lnTo>
                  <a:lnTo>
                    <a:pt x="2" y="5"/>
                  </a:lnTo>
                  <a:lnTo>
                    <a:pt x="4" y="1"/>
                  </a:lnTo>
                  <a:lnTo>
                    <a:pt x="6" y="0"/>
                  </a:lnTo>
                  <a:lnTo>
                    <a:pt x="10" y="2"/>
                  </a:lnTo>
                  <a:lnTo>
                    <a:pt x="11" y="5"/>
                  </a:lnTo>
                  <a:lnTo>
                    <a:pt x="14" y="7"/>
                  </a:lnTo>
                  <a:lnTo>
                    <a:pt x="18" y="9"/>
                  </a:lnTo>
                  <a:lnTo>
                    <a:pt x="17" y="10"/>
                  </a:lnTo>
                  <a:lnTo>
                    <a:pt x="16" y="1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3" name="Freeform 181">
              <a:extLst>
                <a:ext uri="{FF2B5EF4-FFF2-40B4-BE49-F238E27FC236}">
                  <a16:creationId xmlns:a16="http://schemas.microsoft.com/office/drawing/2014/main" id="{B860A3C8-BE4F-DE18-5B80-6D316BE46D68}"/>
                </a:ext>
              </a:extLst>
            </p:cNvPr>
            <p:cNvSpPr>
              <a:spLocks/>
            </p:cNvSpPr>
            <p:nvPr/>
          </p:nvSpPr>
          <p:spPr bwMode="auto">
            <a:xfrm>
              <a:off x="4689475" y="1993900"/>
              <a:ext cx="26988" cy="31750"/>
            </a:xfrm>
            <a:custGeom>
              <a:avLst/>
              <a:gdLst>
                <a:gd name="T0" fmla="*/ 6 w 17"/>
                <a:gd name="T1" fmla="*/ 19 h 20"/>
                <a:gd name="T2" fmla="*/ 5 w 17"/>
                <a:gd name="T3" fmla="*/ 15 h 20"/>
                <a:gd name="T4" fmla="*/ 2 w 17"/>
                <a:gd name="T5" fmla="*/ 13 h 20"/>
                <a:gd name="T6" fmla="*/ 0 w 17"/>
                <a:gd name="T7" fmla="*/ 9 h 20"/>
                <a:gd name="T8" fmla="*/ 1 w 17"/>
                <a:gd name="T9" fmla="*/ 6 h 20"/>
                <a:gd name="T10" fmla="*/ 4 w 17"/>
                <a:gd name="T11" fmla="*/ 5 h 20"/>
                <a:gd name="T12" fmla="*/ 5 w 17"/>
                <a:gd name="T13" fmla="*/ 1 h 20"/>
                <a:gd name="T14" fmla="*/ 7 w 17"/>
                <a:gd name="T15" fmla="*/ 0 h 20"/>
                <a:gd name="T16" fmla="*/ 8 w 17"/>
                <a:gd name="T17" fmla="*/ 2 h 20"/>
                <a:gd name="T18" fmla="*/ 10 w 17"/>
                <a:gd name="T19" fmla="*/ 3 h 20"/>
                <a:gd name="T20" fmla="*/ 12 w 17"/>
                <a:gd name="T21" fmla="*/ 5 h 20"/>
                <a:gd name="T22" fmla="*/ 13 w 17"/>
                <a:gd name="T23" fmla="*/ 6 h 20"/>
                <a:gd name="T24" fmla="*/ 16 w 17"/>
                <a:gd name="T25" fmla="*/ 8 h 20"/>
                <a:gd name="T26" fmla="*/ 17 w 17"/>
                <a:gd name="T27" fmla="*/ 8 h 20"/>
                <a:gd name="T28" fmla="*/ 16 w 17"/>
                <a:gd name="T29" fmla="*/ 12 h 20"/>
                <a:gd name="T30" fmla="*/ 15 w 17"/>
                <a:gd name="T31" fmla="*/ 13 h 20"/>
                <a:gd name="T32" fmla="*/ 16 w 17"/>
                <a:gd name="T33" fmla="*/ 14 h 20"/>
                <a:gd name="T34" fmla="*/ 13 w 17"/>
                <a:gd name="T35" fmla="*/ 15 h 20"/>
                <a:gd name="T36" fmla="*/ 8 w 17"/>
                <a:gd name="T37" fmla="*/ 17 h 20"/>
                <a:gd name="T38" fmla="*/ 8 w 17"/>
                <a:gd name="T39" fmla="*/ 20 h 20"/>
                <a:gd name="T40" fmla="*/ 6 w 17"/>
                <a:gd name="T41" fmla="*/ 19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17" h="20">
                  <a:moveTo>
                    <a:pt x="6" y="19"/>
                  </a:moveTo>
                  <a:lnTo>
                    <a:pt x="5" y="15"/>
                  </a:lnTo>
                  <a:lnTo>
                    <a:pt x="2" y="13"/>
                  </a:lnTo>
                  <a:lnTo>
                    <a:pt x="0" y="9"/>
                  </a:lnTo>
                  <a:lnTo>
                    <a:pt x="1" y="6"/>
                  </a:lnTo>
                  <a:lnTo>
                    <a:pt x="4" y="5"/>
                  </a:lnTo>
                  <a:lnTo>
                    <a:pt x="5" y="1"/>
                  </a:lnTo>
                  <a:lnTo>
                    <a:pt x="7" y="0"/>
                  </a:lnTo>
                  <a:lnTo>
                    <a:pt x="8" y="2"/>
                  </a:lnTo>
                  <a:lnTo>
                    <a:pt x="10" y="3"/>
                  </a:lnTo>
                  <a:lnTo>
                    <a:pt x="12" y="5"/>
                  </a:lnTo>
                  <a:lnTo>
                    <a:pt x="13" y="6"/>
                  </a:lnTo>
                  <a:lnTo>
                    <a:pt x="16" y="8"/>
                  </a:lnTo>
                  <a:lnTo>
                    <a:pt x="17" y="8"/>
                  </a:lnTo>
                  <a:lnTo>
                    <a:pt x="16" y="12"/>
                  </a:lnTo>
                  <a:lnTo>
                    <a:pt x="15" y="13"/>
                  </a:lnTo>
                  <a:lnTo>
                    <a:pt x="16" y="14"/>
                  </a:lnTo>
                  <a:lnTo>
                    <a:pt x="13" y="15"/>
                  </a:lnTo>
                  <a:lnTo>
                    <a:pt x="8" y="17"/>
                  </a:lnTo>
                  <a:lnTo>
                    <a:pt x="8" y="20"/>
                  </a:lnTo>
                  <a:lnTo>
                    <a:pt x="6" y="19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4" name="Freeform 182">
              <a:extLst>
                <a:ext uri="{FF2B5EF4-FFF2-40B4-BE49-F238E27FC236}">
                  <a16:creationId xmlns:a16="http://schemas.microsoft.com/office/drawing/2014/main" id="{0AB2B243-7CA7-5E1C-C01F-4E90D8673F1C}"/>
                </a:ext>
              </a:extLst>
            </p:cNvPr>
            <p:cNvSpPr>
              <a:spLocks/>
            </p:cNvSpPr>
            <p:nvPr/>
          </p:nvSpPr>
          <p:spPr bwMode="auto">
            <a:xfrm>
              <a:off x="3259138" y="2705100"/>
              <a:ext cx="20638" cy="19050"/>
            </a:xfrm>
            <a:custGeom>
              <a:avLst/>
              <a:gdLst>
                <a:gd name="T0" fmla="*/ 5 w 13"/>
                <a:gd name="T1" fmla="*/ 2 h 12"/>
                <a:gd name="T2" fmla="*/ 11 w 13"/>
                <a:gd name="T3" fmla="*/ 0 h 12"/>
                <a:gd name="T4" fmla="*/ 13 w 13"/>
                <a:gd name="T5" fmla="*/ 0 h 12"/>
                <a:gd name="T6" fmla="*/ 12 w 13"/>
                <a:gd name="T7" fmla="*/ 11 h 12"/>
                <a:gd name="T8" fmla="*/ 2 w 13"/>
                <a:gd name="T9" fmla="*/ 12 h 12"/>
                <a:gd name="T10" fmla="*/ 0 w 13"/>
                <a:gd name="T11" fmla="*/ 12 h 12"/>
                <a:gd name="T12" fmla="*/ 5 w 13"/>
                <a:gd name="T13" fmla="*/ 7 h 12"/>
                <a:gd name="T14" fmla="*/ 5 w 13"/>
                <a:gd name="T15" fmla="*/ 2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3" h="12">
                  <a:moveTo>
                    <a:pt x="5" y="2"/>
                  </a:moveTo>
                  <a:lnTo>
                    <a:pt x="11" y="0"/>
                  </a:lnTo>
                  <a:lnTo>
                    <a:pt x="13" y="0"/>
                  </a:lnTo>
                  <a:lnTo>
                    <a:pt x="12" y="11"/>
                  </a:lnTo>
                  <a:lnTo>
                    <a:pt x="2" y="12"/>
                  </a:lnTo>
                  <a:lnTo>
                    <a:pt x="0" y="12"/>
                  </a:lnTo>
                  <a:lnTo>
                    <a:pt x="5" y="7"/>
                  </a:lnTo>
                  <a:lnTo>
                    <a:pt x="5" y="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5" name="Freeform 183">
              <a:extLst>
                <a:ext uri="{FF2B5EF4-FFF2-40B4-BE49-F238E27FC236}">
                  <a16:creationId xmlns:a16="http://schemas.microsoft.com/office/drawing/2014/main" id="{49AC685C-5842-E98E-3E6E-21A425266005}"/>
                </a:ext>
              </a:extLst>
            </p:cNvPr>
            <p:cNvSpPr>
              <a:spLocks/>
            </p:cNvSpPr>
            <p:nvPr/>
          </p:nvSpPr>
          <p:spPr bwMode="auto">
            <a:xfrm>
              <a:off x="4797425" y="2678113"/>
              <a:ext cx="207963" cy="193675"/>
            </a:xfrm>
            <a:custGeom>
              <a:avLst/>
              <a:gdLst>
                <a:gd name="T0" fmla="*/ 81 w 131"/>
                <a:gd name="T1" fmla="*/ 122 h 122"/>
                <a:gd name="T2" fmla="*/ 71 w 131"/>
                <a:gd name="T3" fmla="*/ 114 h 122"/>
                <a:gd name="T4" fmla="*/ 68 w 131"/>
                <a:gd name="T5" fmla="*/ 108 h 122"/>
                <a:gd name="T6" fmla="*/ 62 w 131"/>
                <a:gd name="T7" fmla="*/ 110 h 122"/>
                <a:gd name="T8" fmla="*/ 57 w 131"/>
                <a:gd name="T9" fmla="*/ 109 h 122"/>
                <a:gd name="T10" fmla="*/ 53 w 131"/>
                <a:gd name="T11" fmla="*/ 111 h 122"/>
                <a:gd name="T12" fmla="*/ 49 w 131"/>
                <a:gd name="T13" fmla="*/ 110 h 122"/>
                <a:gd name="T14" fmla="*/ 41 w 131"/>
                <a:gd name="T15" fmla="*/ 98 h 122"/>
                <a:gd name="T16" fmla="*/ 39 w 131"/>
                <a:gd name="T17" fmla="*/ 95 h 122"/>
                <a:gd name="T18" fmla="*/ 31 w 131"/>
                <a:gd name="T19" fmla="*/ 88 h 122"/>
                <a:gd name="T20" fmla="*/ 28 w 131"/>
                <a:gd name="T21" fmla="*/ 81 h 122"/>
                <a:gd name="T22" fmla="*/ 24 w 131"/>
                <a:gd name="T23" fmla="*/ 74 h 122"/>
                <a:gd name="T24" fmla="*/ 15 w 131"/>
                <a:gd name="T25" fmla="*/ 67 h 122"/>
                <a:gd name="T26" fmla="*/ 15 w 131"/>
                <a:gd name="T27" fmla="*/ 63 h 122"/>
                <a:gd name="T28" fmla="*/ 9 w 131"/>
                <a:gd name="T29" fmla="*/ 56 h 122"/>
                <a:gd name="T30" fmla="*/ 0 w 131"/>
                <a:gd name="T31" fmla="*/ 52 h 122"/>
                <a:gd name="T32" fmla="*/ 5 w 131"/>
                <a:gd name="T33" fmla="*/ 50 h 122"/>
                <a:gd name="T34" fmla="*/ 8 w 131"/>
                <a:gd name="T35" fmla="*/ 48 h 122"/>
                <a:gd name="T36" fmla="*/ 11 w 131"/>
                <a:gd name="T37" fmla="*/ 35 h 122"/>
                <a:gd name="T38" fmla="*/ 14 w 131"/>
                <a:gd name="T39" fmla="*/ 29 h 122"/>
                <a:gd name="T40" fmla="*/ 23 w 131"/>
                <a:gd name="T41" fmla="*/ 27 h 122"/>
                <a:gd name="T42" fmla="*/ 25 w 131"/>
                <a:gd name="T43" fmla="*/ 30 h 122"/>
                <a:gd name="T44" fmla="*/ 30 w 131"/>
                <a:gd name="T45" fmla="*/ 39 h 122"/>
                <a:gd name="T46" fmla="*/ 34 w 131"/>
                <a:gd name="T47" fmla="*/ 40 h 122"/>
                <a:gd name="T48" fmla="*/ 37 w 131"/>
                <a:gd name="T49" fmla="*/ 38 h 122"/>
                <a:gd name="T50" fmla="*/ 46 w 131"/>
                <a:gd name="T51" fmla="*/ 38 h 122"/>
                <a:gd name="T52" fmla="*/ 47 w 131"/>
                <a:gd name="T53" fmla="*/ 41 h 122"/>
                <a:gd name="T54" fmla="*/ 58 w 131"/>
                <a:gd name="T55" fmla="*/ 41 h 122"/>
                <a:gd name="T56" fmla="*/ 59 w 131"/>
                <a:gd name="T57" fmla="*/ 38 h 122"/>
                <a:gd name="T58" fmla="*/ 64 w 131"/>
                <a:gd name="T59" fmla="*/ 35 h 122"/>
                <a:gd name="T60" fmla="*/ 65 w 131"/>
                <a:gd name="T61" fmla="*/ 31 h 122"/>
                <a:gd name="T62" fmla="*/ 70 w 131"/>
                <a:gd name="T63" fmla="*/ 28 h 122"/>
                <a:gd name="T64" fmla="*/ 79 w 131"/>
                <a:gd name="T65" fmla="*/ 37 h 122"/>
                <a:gd name="T66" fmla="*/ 85 w 131"/>
                <a:gd name="T67" fmla="*/ 34 h 122"/>
                <a:gd name="T68" fmla="*/ 91 w 131"/>
                <a:gd name="T69" fmla="*/ 24 h 122"/>
                <a:gd name="T70" fmla="*/ 96 w 131"/>
                <a:gd name="T71" fmla="*/ 17 h 122"/>
                <a:gd name="T72" fmla="*/ 95 w 131"/>
                <a:gd name="T73" fmla="*/ 8 h 122"/>
                <a:gd name="T74" fmla="*/ 92 w 131"/>
                <a:gd name="T75" fmla="*/ 5 h 122"/>
                <a:gd name="T76" fmla="*/ 98 w 131"/>
                <a:gd name="T77" fmla="*/ 4 h 122"/>
                <a:gd name="T78" fmla="*/ 100 w 131"/>
                <a:gd name="T79" fmla="*/ 0 h 122"/>
                <a:gd name="T80" fmla="*/ 105 w 131"/>
                <a:gd name="T81" fmla="*/ 1 h 122"/>
                <a:gd name="T82" fmla="*/ 104 w 131"/>
                <a:gd name="T83" fmla="*/ 12 h 122"/>
                <a:gd name="T84" fmla="*/ 105 w 131"/>
                <a:gd name="T85" fmla="*/ 22 h 122"/>
                <a:gd name="T86" fmla="*/ 112 w 131"/>
                <a:gd name="T87" fmla="*/ 28 h 122"/>
                <a:gd name="T88" fmla="*/ 113 w 131"/>
                <a:gd name="T89" fmla="*/ 32 h 122"/>
                <a:gd name="T90" fmla="*/ 113 w 131"/>
                <a:gd name="T91" fmla="*/ 39 h 122"/>
                <a:gd name="T92" fmla="*/ 115 w 131"/>
                <a:gd name="T93" fmla="*/ 40 h 122"/>
                <a:gd name="T94" fmla="*/ 115 w 131"/>
                <a:gd name="T95" fmla="*/ 50 h 122"/>
                <a:gd name="T96" fmla="*/ 114 w 131"/>
                <a:gd name="T97" fmla="*/ 55 h 122"/>
                <a:gd name="T98" fmla="*/ 107 w 131"/>
                <a:gd name="T99" fmla="*/ 55 h 122"/>
                <a:gd name="T100" fmla="*/ 104 w 131"/>
                <a:gd name="T101" fmla="*/ 63 h 122"/>
                <a:gd name="T102" fmla="*/ 111 w 131"/>
                <a:gd name="T103" fmla="*/ 64 h 122"/>
                <a:gd name="T104" fmla="*/ 117 w 131"/>
                <a:gd name="T105" fmla="*/ 71 h 122"/>
                <a:gd name="T106" fmla="*/ 118 w 131"/>
                <a:gd name="T107" fmla="*/ 76 h 122"/>
                <a:gd name="T108" fmla="*/ 124 w 131"/>
                <a:gd name="T109" fmla="*/ 79 h 122"/>
                <a:gd name="T110" fmla="*/ 131 w 131"/>
                <a:gd name="T111" fmla="*/ 95 h 122"/>
                <a:gd name="T112" fmla="*/ 124 w 131"/>
                <a:gd name="T113" fmla="*/ 104 h 122"/>
                <a:gd name="T114" fmla="*/ 117 w 131"/>
                <a:gd name="T115" fmla="*/ 113 h 122"/>
                <a:gd name="T116" fmla="*/ 109 w 131"/>
                <a:gd name="T117" fmla="*/ 119 h 122"/>
                <a:gd name="T118" fmla="*/ 102 w 131"/>
                <a:gd name="T119" fmla="*/ 119 h 122"/>
                <a:gd name="T120" fmla="*/ 93 w 131"/>
                <a:gd name="T121" fmla="*/ 122 h 122"/>
                <a:gd name="T122" fmla="*/ 85 w 131"/>
                <a:gd name="T123" fmla="*/ 119 h 122"/>
                <a:gd name="T124" fmla="*/ 81 w 131"/>
                <a:gd name="T125" fmla="*/ 122 h 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31" h="122">
                  <a:moveTo>
                    <a:pt x="81" y="122"/>
                  </a:moveTo>
                  <a:lnTo>
                    <a:pt x="71" y="114"/>
                  </a:lnTo>
                  <a:lnTo>
                    <a:pt x="68" y="108"/>
                  </a:lnTo>
                  <a:lnTo>
                    <a:pt x="62" y="110"/>
                  </a:lnTo>
                  <a:lnTo>
                    <a:pt x="57" y="109"/>
                  </a:lnTo>
                  <a:lnTo>
                    <a:pt x="53" y="111"/>
                  </a:lnTo>
                  <a:lnTo>
                    <a:pt x="49" y="110"/>
                  </a:lnTo>
                  <a:lnTo>
                    <a:pt x="41" y="98"/>
                  </a:lnTo>
                  <a:lnTo>
                    <a:pt x="39" y="95"/>
                  </a:lnTo>
                  <a:lnTo>
                    <a:pt x="31" y="88"/>
                  </a:lnTo>
                  <a:lnTo>
                    <a:pt x="28" y="81"/>
                  </a:lnTo>
                  <a:lnTo>
                    <a:pt x="24" y="74"/>
                  </a:lnTo>
                  <a:lnTo>
                    <a:pt x="15" y="67"/>
                  </a:lnTo>
                  <a:lnTo>
                    <a:pt x="15" y="63"/>
                  </a:lnTo>
                  <a:lnTo>
                    <a:pt x="9" y="56"/>
                  </a:lnTo>
                  <a:lnTo>
                    <a:pt x="0" y="52"/>
                  </a:lnTo>
                  <a:lnTo>
                    <a:pt x="5" y="50"/>
                  </a:lnTo>
                  <a:lnTo>
                    <a:pt x="8" y="48"/>
                  </a:lnTo>
                  <a:lnTo>
                    <a:pt x="11" y="35"/>
                  </a:lnTo>
                  <a:lnTo>
                    <a:pt x="14" y="29"/>
                  </a:lnTo>
                  <a:lnTo>
                    <a:pt x="23" y="27"/>
                  </a:lnTo>
                  <a:lnTo>
                    <a:pt x="25" y="30"/>
                  </a:lnTo>
                  <a:lnTo>
                    <a:pt x="30" y="39"/>
                  </a:lnTo>
                  <a:lnTo>
                    <a:pt x="34" y="40"/>
                  </a:lnTo>
                  <a:lnTo>
                    <a:pt x="37" y="38"/>
                  </a:lnTo>
                  <a:lnTo>
                    <a:pt x="46" y="38"/>
                  </a:lnTo>
                  <a:lnTo>
                    <a:pt x="47" y="41"/>
                  </a:lnTo>
                  <a:lnTo>
                    <a:pt x="58" y="41"/>
                  </a:lnTo>
                  <a:lnTo>
                    <a:pt x="59" y="38"/>
                  </a:lnTo>
                  <a:lnTo>
                    <a:pt x="64" y="35"/>
                  </a:lnTo>
                  <a:lnTo>
                    <a:pt x="65" y="31"/>
                  </a:lnTo>
                  <a:lnTo>
                    <a:pt x="70" y="28"/>
                  </a:lnTo>
                  <a:lnTo>
                    <a:pt x="79" y="37"/>
                  </a:lnTo>
                  <a:lnTo>
                    <a:pt x="85" y="34"/>
                  </a:lnTo>
                  <a:lnTo>
                    <a:pt x="91" y="24"/>
                  </a:lnTo>
                  <a:lnTo>
                    <a:pt x="96" y="17"/>
                  </a:lnTo>
                  <a:lnTo>
                    <a:pt x="95" y="8"/>
                  </a:lnTo>
                  <a:lnTo>
                    <a:pt x="92" y="5"/>
                  </a:lnTo>
                  <a:lnTo>
                    <a:pt x="98" y="4"/>
                  </a:lnTo>
                  <a:lnTo>
                    <a:pt x="100" y="0"/>
                  </a:lnTo>
                  <a:lnTo>
                    <a:pt x="105" y="1"/>
                  </a:lnTo>
                  <a:lnTo>
                    <a:pt x="104" y="12"/>
                  </a:lnTo>
                  <a:lnTo>
                    <a:pt x="105" y="22"/>
                  </a:lnTo>
                  <a:lnTo>
                    <a:pt x="112" y="28"/>
                  </a:lnTo>
                  <a:lnTo>
                    <a:pt x="113" y="32"/>
                  </a:lnTo>
                  <a:lnTo>
                    <a:pt x="113" y="39"/>
                  </a:lnTo>
                  <a:lnTo>
                    <a:pt x="115" y="40"/>
                  </a:lnTo>
                  <a:lnTo>
                    <a:pt x="115" y="50"/>
                  </a:lnTo>
                  <a:lnTo>
                    <a:pt x="114" y="55"/>
                  </a:lnTo>
                  <a:lnTo>
                    <a:pt x="107" y="55"/>
                  </a:lnTo>
                  <a:lnTo>
                    <a:pt x="104" y="63"/>
                  </a:lnTo>
                  <a:lnTo>
                    <a:pt x="111" y="64"/>
                  </a:lnTo>
                  <a:lnTo>
                    <a:pt x="117" y="71"/>
                  </a:lnTo>
                  <a:lnTo>
                    <a:pt x="118" y="76"/>
                  </a:lnTo>
                  <a:lnTo>
                    <a:pt x="124" y="79"/>
                  </a:lnTo>
                  <a:lnTo>
                    <a:pt x="131" y="95"/>
                  </a:lnTo>
                  <a:lnTo>
                    <a:pt x="124" y="104"/>
                  </a:lnTo>
                  <a:lnTo>
                    <a:pt x="117" y="113"/>
                  </a:lnTo>
                  <a:lnTo>
                    <a:pt x="109" y="119"/>
                  </a:lnTo>
                  <a:lnTo>
                    <a:pt x="102" y="119"/>
                  </a:lnTo>
                  <a:lnTo>
                    <a:pt x="93" y="122"/>
                  </a:lnTo>
                  <a:lnTo>
                    <a:pt x="85" y="119"/>
                  </a:lnTo>
                  <a:lnTo>
                    <a:pt x="81" y="12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067897203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E642611E-D3F8-AE33-9C1F-8C4F972FD42A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CD31466-65EB-75DE-6AB1-6AA7CFBAF4B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rmAutofit/>
          </a:bodyPr>
          <a:lstStyle/>
          <a:p>
            <a:r>
              <a:rPr lang="en-US" altLang="zh-CN" dirty="0"/>
              <a:t>Winkel Tripel</a:t>
            </a:r>
            <a:r>
              <a:rPr lang="zh-CN" altLang="zh-CN" dirty="0"/>
              <a:t> </a:t>
            </a:r>
            <a:r>
              <a:rPr lang="en-US" altLang="zh-CN" dirty="0"/>
              <a:t>W</a:t>
            </a:r>
            <a:r>
              <a:rPr lang="zh-CN" altLang="zh-CN" dirty="0"/>
              <a:t>orld map </a:t>
            </a:r>
            <a:r>
              <a:rPr lang="en-US" altLang="zh-CN" dirty="0"/>
              <a:t>with countries</a:t>
            </a:r>
          </a:p>
        </p:txBody>
      </p:sp>
      <p:grpSp>
        <p:nvGrpSpPr>
          <p:cNvPr id="429" name="Group 428">
            <a:extLst>
              <a:ext uri="{FF2B5EF4-FFF2-40B4-BE49-F238E27FC236}">
                <a16:creationId xmlns:a16="http://schemas.microsoft.com/office/drawing/2014/main" id="{3256E9C4-1C03-5F31-D838-FFDB33CF52F7}"/>
              </a:ext>
            </a:extLst>
          </p:cNvPr>
          <p:cNvGrpSpPr/>
          <p:nvPr/>
        </p:nvGrpSpPr>
        <p:grpSpPr>
          <a:xfrm>
            <a:off x="1604963" y="1101725"/>
            <a:ext cx="5935662" cy="3835400"/>
            <a:chOff x="1604963" y="1101725"/>
            <a:chExt cx="5935662" cy="3835400"/>
          </a:xfrm>
        </p:grpSpPr>
        <p:sp>
          <p:nvSpPr>
            <p:cNvPr id="13" name="Freeform 5">
              <a:extLst>
                <a:ext uri="{FF2B5EF4-FFF2-40B4-BE49-F238E27FC236}">
                  <a16:creationId xmlns:a16="http://schemas.microsoft.com/office/drawing/2014/main" id="{9136ADA8-31D5-8B46-3696-9CE7F18D4925}"/>
                </a:ext>
              </a:extLst>
            </p:cNvPr>
            <p:cNvSpPr>
              <a:spLocks/>
            </p:cNvSpPr>
            <p:nvPr/>
          </p:nvSpPr>
          <p:spPr bwMode="auto">
            <a:xfrm>
              <a:off x="7508875" y="3402013"/>
              <a:ext cx="31750" cy="23813"/>
            </a:xfrm>
            <a:custGeom>
              <a:avLst/>
              <a:gdLst>
                <a:gd name="T0" fmla="*/ 17 w 20"/>
                <a:gd name="T1" fmla="*/ 9 h 15"/>
                <a:gd name="T2" fmla="*/ 8 w 20"/>
                <a:gd name="T3" fmla="*/ 12 h 15"/>
                <a:gd name="T4" fmla="*/ 0 w 20"/>
                <a:gd name="T5" fmla="*/ 15 h 15"/>
                <a:gd name="T6" fmla="*/ 1 w 20"/>
                <a:gd name="T7" fmla="*/ 10 h 15"/>
                <a:gd name="T8" fmla="*/ 7 w 20"/>
                <a:gd name="T9" fmla="*/ 7 h 15"/>
                <a:gd name="T10" fmla="*/ 11 w 20"/>
                <a:gd name="T11" fmla="*/ 6 h 15"/>
                <a:gd name="T12" fmla="*/ 20 w 20"/>
                <a:gd name="T13" fmla="*/ 0 h 15"/>
                <a:gd name="T14" fmla="*/ 17 w 20"/>
                <a:gd name="T15" fmla="*/ 9 h 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20" h="15">
                  <a:moveTo>
                    <a:pt x="17" y="9"/>
                  </a:moveTo>
                  <a:lnTo>
                    <a:pt x="8" y="12"/>
                  </a:lnTo>
                  <a:lnTo>
                    <a:pt x="0" y="15"/>
                  </a:lnTo>
                  <a:lnTo>
                    <a:pt x="1" y="10"/>
                  </a:lnTo>
                  <a:lnTo>
                    <a:pt x="7" y="7"/>
                  </a:lnTo>
                  <a:lnTo>
                    <a:pt x="11" y="6"/>
                  </a:lnTo>
                  <a:lnTo>
                    <a:pt x="20" y="0"/>
                  </a:lnTo>
                  <a:lnTo>
                    <a:pt x="17" y="9"/>
                  </a:lnTo>
                  <a:close/>
                </a:path>
              </a:pathLst>
            </a:custGeom>
            <a:solidFill>
              <a:srgbClr val="B6C4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" name="Freeform 6">
              <a:extLst>
                <a:ext uri="{FF2B5EF4-FFF2-40B4-BE49-F238E27FC236}">
                  <a16:creationId xmlns:a16="http://schemas.microsoft.com/office/drawing/2014/main" id="{0BF2EDE5-E5FF-1DB1-4FA1-86B340DC309C}"/>
                </a:ext>
              </a:extLst>
            </p:cNvPr>
            <p:cNvSpPr>
              <a:spLocks/>
            </p:cNvSpPr>
            <p:nvPr/>
          </p:nvSpPr>
          <p:spPr bwMode="auto">
            <a:xfrm>
              <a:off x="7473950" y="3435350"/>
              <a:ext cx="28575" cy="25400"/>
            </a:xfrm>
            <a:custGeom>
              <a:avLst/>
              <a:gdLst>
                <a:gd name="T0" fmla="*/ 12 w 18"/>
                <a:gd name="T1" fmla="*/ 2 h 16"/>
                <a:gd name="T2" fmla="*/ 16 w 18"/>
                <a:gd name="T3" fmla="*/ 0 h 16"/>
                <a:gd name="T4" fmla="*/ 18 w 18"/>
                <a:gd name="T5" fmla="*/ 5 h 16"/>
                <a:gd name="T6" fmla="*/ 12 w 18"/>
                <a:gd name="T7" fmla="*/ 14 h 16"/>
                <a:gd name="T8" fmla="*/ 5 w 18"/>
                <a:gd name="T9" fmla="*/ 16 h 16"/>
                <a:gd name="T10" fmla="*/ 0 w 18"/>
                <a:gd name="T11" fmla="*/ 13 h 16"/>
                <a:gd name="T12" fmla="*/ 2 w 18"/>
                <a:gd name="T13" fmla="*/ 5 h 16"/>
                <a:gd name="T14" fmla="*/ 8 w 18"/>
                <a:gd name="T15" fmla="*/ 0 h 16"/>
                <a:gd name="T16" fmla="*/ 12 w 18"/>
                <a:gd name="T17" fmla="*/ 2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8" h="16">
                  <a:moveTo>
                    <a:pt x="12" y="2"/>
                  </a:moveTo>
                  <a:lnTo>
                    <a:pt x="16" y="0"/>
                  </a:lnTo>
                  <a:lnTo>
                    <a:pt x="18" y="5"/>
                  </a:lnTo>
                  <a:lnTo>
                    <a:pt x="12" y="14"/>
                  </a:lnTo>
                  <a:lnTo>
                    <a:pt x="5" y="16"/>
                  </a:lnTo>
                  <a:lnTo>
                    <a:pt x="0" y="13"/>
                  </a:lnTo>
                  <a:lnTo>
                    <a:pt x="2" y="5"/>
                  </a:lnTo>
                  <a:lnTo>
                    <a:pt x="8" y="0"/>
                  </a:lnTo>
                  <a:lnTo>
                    <a:pt x="12" y="2"/>
                  </a:lnTo>
                  <a:close/>
                </a:path>
              </a:pathLst>
            </a:custGeom>
            <a:solidFill>
              <a:srgbClr val="B6C4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" name="Freeform 7">
              <a:extLst>
                <a:ext uri="{FF2B5EF4-FFF2-40B4-BE49-F238E27FC236}">
                  <a16:creationId xmlns:a16="http://schemas.microsoft.com/office/drawing/2014/main" id="{CF808D00-A470-81AD-4387-99B62C3EEB4D}"/>
                </a:ext>
              </a:extLst>
            </p:cNvPr>
            <p:cNvSpPr>
              <a:spLocks/>
            </p:cNvSpPr>
            <p:nvPr/>
          </p:nvSpPr>
          <p:spPr bwMode="auto">
            <a:xfrm>
              <a:off x="4899025" y="2971800"/>
              <a:ext cx="192088" cy="239713"/>
            </a:xfrm>
            <a:custGeom>
              <a:avLst/>
              <a:gdLst>
                <a:gd name="T0" fmla="*/ 52 w 121"/>
                <a:gd name="T1" fmla="*/ 0 h 151"/>
                <a:gd name="T2" fmla="*/ 54 w 121"/>
                <a:gd name="T3" fmla="*/ 2 h 151"/>
                <a:gd name="T4" fmla="*/ 95 w 121"/>
                <a:gd name="T5" fmla="*/ 30 h 151"/>
                <a:gd name="T6" fmla="*/ 95 w 121"/>
                <a:gd name="T7" fmla="*/ 39 h 151"/>
                <a:gd name="T8" fmla="*/ 111 w 121"/>
                <a:gd name="T9" fmla="*/ 53 h 151"/>
                <a:gd name="T10" fmla="*/ 106 w 121"/>
                <a:gd name="T11" fmla="*/ 70 h 151"/>
                <a:gd name="T12" fmla="*/ 107 w 121"/>
                <a:gd name="T13" fmla="*/ 77 h 151"/>
                <a:gd name="T14" fmla="*/ 114 w 121"/>
                <a:gd name="T15" fmla="*/ 83 h 151"/>
                <a:gd name="T16" fmla="*/ 114 w 121"/>
                <a:gd name="T17" fmla="*/ 86 h 151"/>
                <a:gd name="T18" fmla="*/ 110 w 121"/>
                <a:gd name="T19" fmla="*/ 95 h 151"/>
                <a:gd name="T20" fmla="*/ 111 w 121"/>
                <a:gd name="T21" fmla="*/ 99 h 151"/>
                <a:gd name="T22" fmla="*/ 110 w 121"/>
                <a:gd name="T23" fmla="*/ 106 h 151"/>
                <a:gd name="T24" fmla="*/ 114 w 121"/>
                <a:gd name="T25" fmla="*/ 115 h 151"/>
                <a:gd name="T26" fmla="*/ 118 w 121"/>
                <a:gd name="T27" fmla="*/ 129 h 151"/>
                <a:gd name="T28" fmla="*/ 121 w 121"/>
                <a:gd name="T29" fmla="*/ 132 h 151"/>
                <a:gd name="T30" fmla="*/ 113 w 121"/>
                <a:gd name="T31" fmla="*/ 140 h 151"/>
                <a:gd name="T32" fmla="*/ 100 w 121"/>
                <a:gd name="T33" fmla="*/ 146 h 151"/>
                <a:gd name="T34" fmla="*/ 94 w 121"/>
                <a:gd name="T35" fmla="*/ 146 h 151"/>
                <a:gd name="T36" fmla="*/ 89 w 121"/>
                <a:gd name="T37" fmla="*/ 149 h 151"/>
                <a:gd name="T38" fmla="*/ 81 w 121"/>
                <a:gd name="T39" fmla="*/ 149 h 151"/>
                <a:gd name="T40" fmla="*/ 78 w 121"/>
                <a:gd name="T41" fmla="*/ 151 h 151"/>
                <a:gd name="T42" fmla="*/ 65 w 121"/>
                <a:gd name="T43" fmla="*/ 148 h 151"/>
                <a:gd name="T44" fmla="*/ 56 w 121"/>
                <a:gd name="T45" fmla="*/ 149 h 151"/>
                <a:gd name="T46" fmla="*/ 54 w 121"/>
                <a:gd name="T47" fmla="*/ 129 h 151"/>
                <a:gd name="T48" fmla="*/ 50 w 121"/>
                <a:gd name="T49" fmla="*/ 122 h 151"/>
                <a:gd name="T50" fmla="*/ 48 w 121"/>
                <a:gd name="T51" fmla="*/ 119 h 151"/>
                <a:gd name="T52" fmla="*/ 38 w 121"/>
                <a:gd name="T53" fmla="*/ 116 h 151"/>
                <a:gd name="T54" fmla="*/ 31 w 121"/>
                <a:gd name="T55" fmla="*/ 111 h 151"/>
                <a:gd name="T56" fmla="*/ 23 w 121"/>
                <a:gd name="T57" fmla="*/ 109 h 151"/>
                <a:gd name="T58" fmla="*/ 19 w 121"/>
                <a:gd name="T59" fmla="*/ 107 h 151"/>
                <a:gd name="T60" fmla="*/ 15 w 121"/>
                <a:gd name="T61" fmla="*/ 104 h 151"/>
                <a:gd name="T62" fmla="*/ 9 w 121"/>
                <a:gd name="T63" fmla="*/ 86 h 151"/>
                <a:gd name="T64" fmla="*/ 3 w 121"/>
                <a:gd name="T65" fmla="*/ 78 h 151"/>
                <a:gd name="T66" fmla="*/ 0 w 121"/>
                <a:gd name="T67" fmla="*/ 70 h 151"/>
                <a:gd name="T68" fmla="*/ 1 w 121"/>
                <a:gd name="T69" fmla="*/ 63 h 151"/>
                <a:gd name="T70" fmla="*/ 0 w 121"/>
                <a:gd name="T71" fmla="*/ 50 h 151"/>
                <a:gd name="T72" fmla="*/ 5 w 121"/>
                <a:gd name="T73" fmla="*/ 49 h 151"/>
                <a:gd name="T74" fmla="*/ 9 w 121"/>
                <a:gd name="T75" fmla="*/ 44 h 151"/>
                <a:gd name="T76" fmla="*/ 14 w 121"/>
                <a:gd name="T77" fmla="*/ 37 h 151"/>
                <a:gd name="T78" fmla="*/ 16 w 121"/>
                <a:gd name="T79" fmla="*/ 33 h 151"/>
                <a:gd name="T80" fmla="*/ 16 w 121"/>
                <a:gd name="T81" fmla="*/ 30 h 151"/>
                <a:gd name="T82" fmla="*/ 14 w 121"/>
                <a:gd name="T83" fmla="*/ 27 h 151"/>
                <a:gd name="T84" fmla="*/ 14 w 121"/>
                <a:gd name="T85" fmla="*/ 20 h 151"/>
                <a:gd name="T86" fmla="*/ 16 w 121"/>
                <a:gd name="T87" fmla="*/ 19 h 151"/>
                <a:gd name="T88" fmla="*/ 17 w 121"/>
                <a:gd name="T89" fmla="*/ 10 h 151"/>
                <a:gd name="T90" fmla="*/ 12 w 121"/>
                <a:gd name="T91" fmla="*/ 3 h 151"/>
                <a:gd name="T92" fmla="*/ 17 w 121"/>
                <a:gd name="T93" fmla="*/ 1 h 151"/>
                <a:gd name="T94" fmla="*/ 29 w 121"/>
                <a:gd name="T95" fmla="*/ 1 h 151"/>
                <a:gd name="T96" fmla="*/ 52 w 121"/>
                <a:gd name="T97" fmla="*/ 0 h 1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21" h="151">
                  <a:moveTo>
                    <a:pt x="52" y="0"/>
                  </a:moveTo>
                  <a:lnTo>
                    <a:pt x="54" y="2"/>
                  </a:lnTo>
                  <a:lnTo>
                    <a:pt x="95" y="30"/>
                  </a:lnTo>
                  <a:lnTo>
                    <a:pt x="95" y="39"/>
                  </a:lnTo>
                  <a:lnTo>
                    <a:pt x="111" y="53"/>
                  </a:lnTo>
                  <a:lnTo>
                    <a:pt x="106" y="70"/>
                  </a:lnTo>
                  <a:lnTo>
                    <a:pt x="107" y="77"/>
                  </a:lnTo>
                  <a:lnTo>
                    <a:pt x="114" y="83"/>
                  </a:lnTo>
                  <a:lnTo>
                    <a:pt x="114" y="86"/>
                  </a:lnTo>
                  <a:lnTo>
                    <a:pt x="110" y="95"/>
                  </a:lnTo>
                  <a:lnTo>
                    <a:pt x="111" y="99"/>
                  </a:lnTo>
                  <a:lnTo>
                    <a:pt x="110" y="106"/>
                  </a:lnTo>
                  <a:lnTo>
                    <a:pt x="114" y="115"/>
                  </a:lnTo>
                  <a:lnTo>
                    <a:pt x="118" y="129"/>
                  </a:lnTo>
                  <a:lnTo>
                    <a:pt x="121" y="132"/>
                  </a:lnTo>
                  <a:lnTo>
                    <a:pt x="113" y="140"/>
                  </a:lnTo>
                  <a:lnTo>
                    <a:pt x="100" y="146"/>
                  </a:lnTo>
                  <a:lnTo>
                    <a:pt x="94" y="146"/>
                  </a:lnTo>
                  <a:lnTo>
                    <a:pt x="89" y="149"/>
                  </a:lnTo>
                  <a:lnTo>
                    <a:pt x="81" y="149"/>
                  </a:lnTo>
                  <a:lnTo>
                    <a:pt x="78" y="151"/>
                  </a:lnTo>
                  <a:lnTo>
                    <a:pt x="65" y="148"/>
                  </a:lnTo>
                  <a:lnTo>
                    <a:pt x="56" y="149"/>
                  </a:lnTo>
                  <a:lnTo>
                    <a:pt x="54" y="129"/>
                  </a:lnTo>
                  <a:lnTo>
                    <a:pt x="50" y="122"/>
                  </a:lnTo>
                  <a:lnTo>
                    <a:pt x="48" y="119"/>
                  </a:lnTo>
                  <a:lnTo>
                    <a:pt x="38" y="116"/>
                  </a:lnTo>
                  <a:lnTo>
                    <a:pt x="31" y="111"/>
                  </a:lnTo>
                  <a:lnTo>
                    <a:pt x="23" y="109"/>
                  </a:lnTo>
                  <a:lnTo>
                    <a:pt x="19" y="107"/>
                  </a:lnTo>
                  <a:lnTo>
                    <a:pt x="15" y="104"/>
                  </a:lnTo>
                  <a:lnTo>
                    <a:pt x="9" y="86"/>
                  </a:lnTo>
                  <a:lnTo>
                    <a:pt x="3" y="78"/>
                  </a:lnTo>
                  <a:lnTo>
                    <a:pt x="0" y="70"/>
                  </a:lnTo>
                  <a:lnTo>
                    <a:pt x="1" y="63"/>
                  </a:lnTo>
                  <a:lnTo>
                    <a:pt x="0" y="50"/>
                  </a:lnTo>
                  <a:lnTo>
                    <a:pt x="5" y="49"/>
                  </a:lnTo>
                  <a:lnTo>
                    <a:pt x="9" y="44"/>
                  </a:lnTo>
                  <a:lnTo>
                    <a:pt x="14" y="37"/>
                  </a:lnTo>
                  <a:lnTo>
                    <a:pt x="16" y="33"/>
                  </a:lnTo>
                  <a:lnTo>
                    <a:pt x="16" y="30"/>
                  </a:lnTo>
                  <a:lnTo>
                    <a:pt x="14" y="27"/>
                  </a:lnTo>
                  <a:lnTo>
                    <a:pt x="14" y="20"/>
                  </a:lnTo>
                  <a:lnTo>
                    <a:pt x="16" y="19"/>
                  </a:lnTo>
                  <a:lnTo>
                    <a:pt x="17" y="10"/>
                  </a:lnTo>
                  <a:lnTo>
                    <a:pt x="12" y="3"/>
                  </a:lnTo>
                  <a:lnTo>
                    <a:pt x="17" y="1"/>
                  </a:lnTo>
                  <a:lnTo>
                    <a:pt x="29" y="1"/>
                  </a:lnTo>
                  <a:lnTo>
                    <a:pt x="52" y="0"/>
                  </a:lnTo>
                  <a:close/>
                </a:path>
              </a:pathLst>
            </a:custGeom>
            <a:solidFill>
              <a:srgbClr val="D4F4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" name="Freeform 8">
              <a:extLst>
                <a:ext uri="{FF2B5EF4-FFF2-40B4-BE49-F238E27FC236}">
                  <a16:creationId xmlns:a16="http://schemas.microsoft.com/office/drawing/2014/main" id="{7E5B7FE6-259B-D3C3-7D1F-AE3ABAF3BCAD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1938" y="2341563"/>
              <a:ext cx="149225" cy="144463"/>
            </a:xfrm>
            <a:custGeom>
              <a:avLst/>
              <a:gdLst>
                <a:gd name="T0" fmla="*/ 94 w 94"/>
                <a:gd name="T1" fmla="*/ 0 h 91"/>
                <a:gd name="T2" fmla="*/ 94 w 94"/>
                <a:gd name="T3" fmla="*/ 1 h 91"/>
                <a:gd name="T4" fmla="*/ 93 w 94"/>
                <a:gd name="T5" fmla="*/ 3 h 91"/>
                <a:gd name="T6" fmla="*/ 93 w 94"/>
                <a:gd name="T7" fmla="*/ 24 h 91"/>
                <a:gd name="T8" fmla="*/ 58 w 94"/>
                <a:gd name="T9" fmla="*/ 23 h 91"/>
                <a:gd name="T10" fmla="*/ 57 w 94"/>
                <a:gd name="T11" fmla="*/ 58 h 91"/>
                <a:gd name="T12" fmla="*/ 47 w 94"/>
                <a:gd name="T13" fmla="*/ 60 h 91"/>
                <a:gd name="T14" fmla="*/ 44 w 94"/>
                <a:gd name="T15" fmla="*/ 67 h 91"/>
                <a:gd name="T16" fmla="*/ 45 w 94"/>
                <a:gd name="T17" fmla="*/ 87 h 91"/>
                <a:gd name="T18" fmla="*/ 2 w 94"/>
                <a:gd name="T19" fmla="*/ 87 h 91"/>
                <a:gd name="T20" fmla="*/ 0 w 94"/>
                <a:gd name="T21" fmla="*/ 91 h 91"/>
                <a:gd name="T22" fmla="*/ 0 w 94"/>
                <a:gd name="T23" fmla="*/ 86 h 91"/>
                <a:gd name="T24" fmla="*/ 25 w 94"/>
                <a:gd name="T25" fmla="*/ 84 h 91"/>
                <a:gd name="T26" fmla="*/ 26 w 94"/>
                <a:gd name="T27" fmla="*/ 80 h 91"/>
                <a:gd name="T28" fmla="*/ 32 w 94"/>
                <a:gd name="T29" fmla="*/ 73 h 91"/>
                <a:gd name="T30" fmla="*/ 35 w 94"/>
                <a:gd name="T31" fmla="*/ 55 h 91"/>
                <a:gd name="T32" fmla="*/ 51 w 94"/>
                <a:gd name="T33" fmla="*/ 39 h 91"/>
                <a:gd name="T34" fmla="*/ 57 w 94"/>
                <a:gd name="T35" fmla="*/ 22 h 91"/>
                <a:gd name="T36" fmla="*/ 60 w 94"/>
                <a:gd name="T37" fmla="*/ 21 h 91"/>
                <a:gd name="T38" fmla="*/ 65 w 94"/>
                <a:gd name="T39" fmla="*/ 10 h 91"/>
                <a:gd name="T40" fmla="*/ 73 w 94"/>
                <a:gd name="T41" fmla="*/ 9 h 91"/>
                <a:gd name="T42" fmla="*/ 77 w 94"/>
                <a:gd name="T43" fmla="*/ 11 h 91"/>
                <a:gd name="T44" fmla="*/ 82 w 94"/>
                <a:gd name="T45" fmla="*/ 11 h 91"/>
                <a:gd name="T46" fmla="*/ 86 w 94"/>
                <a:gd name="T47" fmla="*/ 7 h 91"/>
                <a:gd name="T48" fmla="*/ 92 w 94"/>
                <a:gd name="T49" fmla="*/ 6 h 91"/>
                <a:gd name="T50" fmla="*/ 92 w 94"/>
                <a:gd name="T51" fmla="*/ 0 h 91"/>
                <a:gd name="T52" fmla="*/ 94 w 94"/>
                <a:gd name="T53" fmla="*/ 0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94" h="91">
                  <a:moveTo>
                    <a:pt x="94" y="0"/>
                  </a:moveTo>
                  <a:lnTo>
                    <a:pt x="94" y="1"/>
                  </a:lnTo>
                  <a:lnTo>
                    <a:pt x="93" y="3"/>
                  </a:lnTo>
                  <a:lnTo>
                    <a:pt x="93" y="24"/>
                  </a:lnTo>
                  <a:lnTo>
                    <a:pt x="58" y="23"/>
                  </a:lnTo>
                  <a:lnTo>
                    <a:pt x="57" y="58"/>
                  </a:lnTo>
                  <a:lnTo>
                    <a:pt x="47" y="60"/>
                  </a:lnTo>
                  <a:lnTo>
                    <a:pt x="44" y="67"/>
                  </a:lnTo>
                  <a:lnTo>
                    <a:pt x="45" y="87"/>
                  </a:lnTo>
                  <a:lnTo>
                    <a:pt x="2" y="87"/>
                  </a:lnTo>
                  <a:lnTo>
                    <a:pt x="0" y="91"/>
                  </a:lnTo>
                  <a:lnTo>
                    <a:pt x="0" y="86"/>
                  </a:lnTo>
                  <a:lnTo>
                    <a:pt x="25" y="84"/>
                  </a:lnTo>
                  <a:lnTo>
                    <a:pt x="26" y="80"/>
                  </a:lnTo>
                  <a:lnTo>
                    <a:pt x="32" y="73"/>
                  </a:lnTo>
                  <a:lnTo>
                    <a:pt x="35" y="55"/>
                  </a:lnTo>
                  <a:lnTo>
                    <a:pt x="51" y="39"/>
                  </a:lnTo>
                  <a:lnTo>
                    <a:pt x="57" y="22"/>
                  </a:lnTo>
                  <a:lnTo>
                    <a:pt x="60" y="21"/>
                  </a:lnTo>
                  <a:lnTo>
                    <a:pt x="65" y="10"/>
                  </a:lnTo>
                  <a:lnTo>
                    <a:pt x="73" y="9"/>
                  </a:lnTo>
                  <a:lnTo>
                    <a:pt x="77" y="11"/>
                  </a:lnTo>
                  <a:lnTo>
                    <a:pt x="82" y="11"/>
                  </a:lnTo>
                  <a:lnTo>
                    <a:pt x="86" y="7"/>
                  </a:lnTo>
                  <a:lnTo>
                    <a:pt x="92" y="6"/>
                  </a:lnTo>
                  <a:lnTo>
                    <a:pt x="92" y="0"/>
                  </a:lnTo>
                  <a:lnTo>
                    <a:pt x="94" y="0"/>
                  </a:lnTo>
                  <a:close/>
                </a:path>
              </a:pathLst>
            </a:custGeom>
            <a:solidFill>
              <a:srgbClr val="D7C7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" name="Freeform 9">
              <a:extLst>
                <a:ext uri="{FF2B5EF4-FFF2-40B4-BE49-F238E27FC236}">
                  <a16:creationId xmlns:a16="http://schemas.microsoft.com/office/drawing/2014/main" id="{9942AD60-3E74-8117-C03C-8D9C20C7D1F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486025" y="1101725"/>
              <a:ext cx="1327150" cy="895350"/>
            </a:xfrm>
            <a:custGeom>
              <a:avLst/>
              <a:gdLst>
                <a:gd name="T0" fmla="*/ 58 w 836"/>
                <a:gd name="T1" fmla="*/ 324 h 564"/>
                <a:gd name="T2" fmla="*/ 122 w 836"/>
                <a:gd name="T3" fmla="*/ 179 h 564"/>
                <a:gd name="T4" fmla="*/ 279 w 836"/>
                <a:gd name="T5" fmla="*/ 137 h 564"/>
                <a:gd name="T6" fmla="*/ 334 w 836"/>
                <a:gd name="T7" fmla="*/ 182 h 564"/>
                <a:gd name="T8" fmla="*/ 431 w 836"/>
                <a:gd name="T9" fmla="*/ 189 h 564"/>
                <a:gd name="T10" fmla="*/ 519 w 836"/>
                <a:gd name="T11" fmla="*/ 141 h 564"/>
                <a:gd name="T12" fmla="*/ 565 w 836"/>
                <a:gd name="T13" fmla="*/ 173 h 564"/>
                <a:gd name="T14" fmla="*/ 476 w 836"/>
                <a:gd name="T15" fmla="*/ 247 h 564"/>
                <a:gd name="T16" fmla="*/ 406 w 836"/>
                <a:gd name="T17" fmla="*/ 346 h 564"/>
                <a:gd name="T18" fmla="*/ 471 w 836"/>
                <a:gd name="T19" fmla="*/ 390 h 564"/>
                <a:gd name="T20" fmla="*/ 569 w 836"/>
                <a:gd name="T21" fmla="*/ 281 h 564"/>
                <a:gd name="T22" fmla="*/ 638 w 836"/>
                <a:gd name="T23" fmla="*/ 324 h 564"/>
                <a:gd name="T24" fmla="*/ 653 w 836"/>
                <a:gd name="T25" fmla="*/ 439 h 564"/>
                <a:gd name="T26" fmla="*/ 554 w 836"/>
                <a:gd name="T27" fmla="*/ 466 h 564"/>
                <a:gd name="T28" fmla="*/ 553 w 836"/>
                <a:gd name="T29" fmla="*/ 536 h 564"/>
                <a:gd name="T30" fmla="*/ 501 w 836"/>
                <a:gd name="T31" fmla="*/ 510 h 564"/>
                <a:gd name="T32" fmla="*/ 402 w 836"/>
                <a:gd name="T33" fmla="*/ 540 h 564"/>
                <a:gd name="T34" fmla="*/ 375 w 836"/>
                <a:gd name="T35" fmla="*/ 536 h 564"/>
                <a:gd name="T36" fmla="*/ 369 w 836"/>
                <a:gd name="T37" fmla="*/ 488 h 564"/>
                <a:gd name="T38" fmla="*/ 295 w 836"/>
                <a:gd name="T39" fmla="*/ 446 h 564"/>
                <a:gd name="T40" fmla="*/ 496 w 836"/>
                <a:gd name="T41" fmla="*/ 272 h 564"/>
                <a:gd name="T42" fmla="*/ 651 w 836"/>
                <a:gd name="T43" fmla="*/ 135 h 564"/>
                <a:gd name="T44" fmla="*/ 560 w 836"/>
                <a:gd name="T45" fmla="*/ 99 h 564"/>
                <a:gd name="T46" fmla="*/ 594 w 836"/>
                <a:gd name="T47" fmla="*/ 66 h 564"/>
                <a:gd name="T48" fmla="*/ 566 w 836"/>
                <a:gd name="T49" fmla="*/ 102 h 564"/>
                <a:gd name="T50" fmla="*/ 596 w 836"/>
                <a:gd name="T51" fmla="*/ 94 h 564"/>
                <a:gd name="T52" fmla="*/ 497 w 836"/>
                <a:gd name="T53" fmla="*/ 51 h 564"/>
                <a:gd name="T54" fmla="*/ 509 w 836"/>
                <a:gd name="T55" fmla="*/ 43 h 564"/>
                <a:gd name="T56" fmla="*/ 679 w 836"/>
                <a:gd name="T57" fmla="*/ 494 h 564"/>
                <a:gd name="T58" fmla="*/ 624 w 836"/>
                <a:gd name="T59" fmla="*/ 482 h 564"/>
                <a:gd name="T60" fmla="*/ 538 w 836"/>
                <a:gd name="T61" fmla="*/ 257 h 564"/>
                <a:gd name="T62" fmla="*/ 519 w 836"/>
                <a:gd name="T63" fmla="*/ 232 h 564"/>
                <a:gd name="T64" fmla="*/ 679 w 836"/>
                <a:gd name="T65" fmla="*/ 205 h 564"/>
                <a:gd name="T66" fmla="*/ 658 w 836"/>
                <a:gd name="T67" fmla="*/ 269 h 564"/>
                <a:gd name="T68" fmla="*/ 585 w 836"/>
                <a:gd name="T69" fmla="*/ 251 h 564"/>
                <a:gd name="T70" fmla="*/ 616 w 836"/>
                <a:gd name="T71" fmla="*/ 186 h 564"/>
                <a:gd name="T72" fmla="*/ 565 w 836"/>
                <a:gd name="T73" fmla="*/ 126 h 564"/>
                <a:gd name="T74" fmla="*/ 547 w 836"/>
                <a:gd name="T75" fmla="*/ 127 h 564"/>
                <a:gd name="T76" fmla="*/ 449 w 836"/>
                <a:gd name="T77" fmla="*/ 64 h 564"/>
                <a:gd name="T78" fmla="*/ 3 w 836"/>
                <a:gd name="T79" fmla="*/ 356 h 564"/>
                <a:gd name="T80" fmla="*/ 543 w 836"/>
                <a:gd name="T81" fmla="*/ 44 h 564"/>
                <a:gd name="T82" fmla="*/ 28 w 836"/>
                <a:gd name="T83" fmla="*/ 407 h 564"/>
                <a:gd name="T84" fmla="*/ 339 w 836"/>
                <a:gd name="T85" fmla="*/ 129 h 564"/>
                <a:gd name="T86" fmla="*/ 481 w 836"/>
                <a:gd name="T87" fmla="*/ 93 h 564"/>
                <a:gd name="T88" fmla="*/ 476 w 836"/>
                <a:gd name="T89" fmla="*/ 73 h 564"/>
                <a:gd name="T90" fmla="*/ 431 w 836"/>
                <a:gd name="T91" fmla="*/ 171 h 564"/>
                <a:gd name="T92" fmla="*/ 357 w 836"/>
                <a:gd name="T93" fmla="*/ 148 h 564"/>
                <a:gd name="T94" fmla="*/ 405 w 836"/>
                <a:gd name="T95" fmla="*/ 111 h 564"/>
                <a:gd name="T96" fmla="*/ 503 w 836"/>
                <a:gd name="T97" fmla="*/ 110 h 564"/>
                <a:gd name="T98" fmla="*/ 460 w 836"/>
                <a:gd name="T99" fmla="*/ 110 h 564"/>
                <a:gd name="T100" fmla="*/ 512 w 836"/>
                <a:gd name="T101" fmla="*/ 88 h 564"/>
                <a:gd name="T102" fmla="*/ 663 w 836"/>
                <a:gd name="T103" fmla="*/ 33 h 564"/>
                <a:gd name="T104" fmla="*/ 620 w 836"/>
                <a:gd name="T105" fmla="*/ 28 h 564"/>
                <a:gd name="T106" fmla="*/ 783 w 836"/>
                <a:gd name="T107" fmla="*/ 0 h 564"/>
                <a:gd name="T108" fmla="*/ 754 w 836"/>
                <a:gd name="T109" fmla="*/ 45 h 564"/>
                <a:gd name="T110" fmla="*/ 681 w 836"/>
                <a:gd name="T111" fmla="*/ 83 h 564"/>
                <a:gd name="T112" fmla="*/ 648 w 836"/>
                <a:gd name="T113" fmla="*/ 54 h 564"/>
                <a:gd name="T114" fmla="*/ 663 w 836"/>
                <a:gd name="T115" fmla="*/ 12 h 564"/>
                <a:gd name="T116" fmla="*/ 462 w 836"/>
                <a:gd name="T117" fmla="*/ 175 h 564"/>
                <a:gd name="T118" fmla="*/ 594 w 836"/>
                <a:gd name="T119" fmla="*/ 469 h 5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836" h="564">
                  <a:moveTo>
                    <a:pt x="39" y="428"/>
                  </a:moveTo>
                  <a:lnTo>
                    <a:pt x="38" y="428"/>
                  </a:lnTo>
                  <a:lnTo>
                    <a:pt x="32" y="413"/>
                  </a:lnTo>
                  <a:lnTo>
                    <a:pt x="30" y="405"/>
                  </a:lnTo>
                  <a:lnTo>
                    <a:pt x="19" y="398"/>
                  </a:lnTo>
                  <a:lnTo>
                    <a:pt x="25" y="384"/>
                  </a:lnTo>
                  <a:lnTo>
                    <a:pt x="33" y="375"/>
                  </a:lnTo>
                  <a:lnTo>
                    <a:pt x="27" y="369"/>
                  </a:lnTo>
                  <a:lnTo>
                    <a:pt x="35" y="358"/>
                  </a:lnTo>
                  <a:lnTo>
                    <a:pt x="34" y="347"/>
                  </a:lnTo>
                  <a:lnTo>
                    <a:pt x="40" y="339"/>
                  </a:lnTo>
                  <a:lnTo>
                    <a:pt x="50" y="334"/>
                  </a:lnTo>
                  <a:lnTo>
                    <a:pt x="58" y="324"/>
                  </a:lnTo>
                  <a:lnTo>
                    <a:pt x="52" y="314"/>
                  </a:lnTo>
                  <a:lnTo>
                    <a:pt x="59" y="297"/>
                  </a:lnTo>
                  <a:lnTo>
                    <a:pt x="65" y="286"/>
                  </a:lnTo>
                  <a:lnTo>
                    <a:pt x="63" y="280"/>
                  </a:lnTo>
                  <a:lnTo>
                    <a:pt x="65" y="273"/>
                  </a:lnTo>
                  <a:lnTo>
                    <a:pt x="68" y="266"/>
                  </a:lnTo>
                  <a:lnTo>
                    <a:pt x="56" y="269"/>
                  </a:lnTo>
                  <a:lnTo>
                    <a:pt x="40" y="275"/>
                  </a:lnTo>
                  <a:lnTo>
                    <a:pt x="44" y="266"/>
                  </a:lnTo>
                  <a:lnTo>
                    <a:pt x="44" y="259"/>
                  </a:lnTo>
                  <a:lnTo>
                    <a:pt x="41" y="254"/>
                  </a:lnTo>
                  <a:lnTo>
                    <a:pt x="34" y="253"/>
                  </a:lnTo>
                  <a:lnTo>
                    <a:pt x="122" y="179"/>
                  </a:lnTo>
                  <a:lnTo>
                    <a:pt x="182" y="133"/>
                  </a:lnTo>
                  <a:lnTo>
                    <a:pt x="190" y="138"/>
                  </a:lnTo>
                  <a:lnTo>
                    <a:pt x="192" y="145"/>
                  </a:lnTo>
                  <a:lnTo>
                    <a:pt x="198" y="148"/>
                  </a:lnTo>
                  <a:lnTo>
                    <a:pt x="210" y="143"/>
                  </a:lnTo>
                  <a:lnTo>
                    <a:pt x="223" y="140"/>
                  </a:lnTo>
                  <a:lnTo>
                    <a:pt x="230" y="143"/>
                  </a:lnTo>
                  <a:lnTo>
                    <a:pt x="247" y="139"/>
                  </a:lnTo>
                  <a:lnTo>
                    <a:pt x="262" y="137"/>
                  </a:lnTo>
                  <a:lnTo>
                    <a:pt x="259" y="143"/>
                  </a:lnTo>
                  <a:lnTo>
                    <a:pt x="268" y="140"/>
                  </a:lnTo>
                  <a:lnTo>
                    <a:pt x="276" y="134"/>
                  </a:lnTo>
                  <a:lnTo>
                    <a:pt x="279" y="137"/>
                  </a:lnTo>
                  <a:lnTo>
                    <a:pt x="277" y="149"/>
                  </a:lnTo>
                  <a:lnTo>
                    <a:pt x="295" y="142"/>
                  </a:lnTo>
                  <a:lnTo>
                    <a:pt x="285" y="151"/>
                  </a:lnTo>
                  <a:lnTo>
                    <a:pt x="295" y="150"/>
                  </a:lnTo>
                  <a:lnTo>
                    <a:pt x="302" y="148"/>
                  </a:lnTo>
                  <a:lnTo>
                    <a:pt x="309" y="149"/>
                  </a:lnTo>
                  <a:lnTo>
                    <a:pt x="313" y="155"/>
                  </a:lnTo>
                  <a:lnTo>
                    <a:pt x="323" y="161"/>
                  </a:lnTo>
                  <a:lnTo>
                    <a:pt x="331" y="165"/>
                  </a:lnTo>
                  <a:lnTo>
                    <a:pt x="337" y="164"/>
                  </a:lnTo>
                  <a:lnTo>
                    <a:pt x="341" y="173"/>
                  </a:lnTo>
                  <a:lnTo>
                    <a:pt x="324" y="177"/>
                  </a:lnTo>
                  <a:lnTo>
                    <a:pt x="334" y="182"/>
                  </a:lnTo>
                  <a:lnTo>
                    <a:pt x="354" y="183"/>
                  </a:lnTo>
                  <a:lnTo>
                    <a:pt x="362" y="181"/>
                  </a:lnTo>
                  <a:lnTo>
                    <a:pt x="362" y="189"/>
                  </a:lnTo>
                  <a:lnTo>
                    <a:pt x="376" y="184"/>
                  </a:lnTo>
                  <a:lnTo>
                    <a:pt x="374" y="177"/>
                  </a:lnTo>
                  <a:lnTo>
                    <a:pt x="384" y="173"/>
                  </a:lnTo>
                  <a:lnTo>
                    <a:pt x="392" y="174"/>
                  </a:lnTo>
                  <a:lnTo>
                    <a:pt x="399" y="173"/>
                  </a:lnTo>
                  <a:lnTo>
                    <a:pt x="401" y="176"/>
                  </a:lnTo>
                  <a:lnTo>
                    <a:pt x="401" y="184"/>
                  </a:lnTo>
                  <a:lnTo>
                    <a:pt x="411" y="184"/>
                  </a:lnTo>
                  <a:lnTo>
                    <a:pt x="418" y="191"/>
                  </a:lnTo>
                  <a:lnTo>
                    <a:pt x="431" y="189"/>
                  </a:lnTo>
                  <a:lnTo>
                    <a:pt x="441" y="191"/>
                  </a:lnTo>
                  <a:lnTo>
                    <a:pt x="447" y="183"/>
                  </a:lnTo>
                  <a:lnTo>
                    <a:pt x="455" y="181"/>
                  </a:lnTo>
                  <a:lnTo>
                    <a:pt x="463" y="187"/>
                  </a:lnTo>
                  <a:lnTo>
                    <a:pt x="452" y="199"/>
                  </a:lnTo>
                  <a:lnTo>
                    <a:pt x="466" y="188"/>
                  </a:lnTo>
                  <a:lnTo>
                    <a:pt x="472" y="189"/>
                  </a:lnTo>
                  <a:lnTo>
                    <a:pt x="486" y="176"/>
                  </a:lnTo>
                  <a:lnTo>
                    <a:pt x="485" y="167"/>
                  </a:lnTo>
                  <a:lnTo>
                    <a:pt x="482" y="162"/>
                  </a:lnTo>
                  <a:lnTo>
                    <a:pt x="496" y="148"/>
                  </a:lnTo>
                  <a:lnTo>
                    <a:pt x="512" y="139"/>
                  </a:lnTo>
                  <a:lnTo>
                    <a:pt x="519" y="141"/>
                  </a:lnTo>
                  <a:lnTo>
                    <a:pt x="521" y="148"/>
                  </a:lnTo>
                  <a:lnTo>
                    <a:pt x="518" y="163"/>
                  </a:lnTo>
                  <a:lnTo>
                    <a:pt x="506" y="170"/>
                  </a:lnTo>
                  <a:lnTo>
                    <a:pt x="517" y="173"/>
                  </a:lnTo>
                  <a:lnTo>
                    <a:pt x="506" y="187"/>
                  </a:lnTo>
                  <a:lnTo>
                    <a:pt x="523" y="177"/>
                  </a:lnTo>
                  <a:lnTo>
                    <a:pt x="526" y="186"/>
                  </a:lnTo>
                  <a:lnTo>
                    <a:pt x="516" y="196"/>
                  </a:lnTo>
                  <a:lnTo>
                    <a:pt x="516" y="206"/>
                  </a:lnTo>
                  <a:lnTo>
                    <a:pt x="530" y="197"/>
                  </a:lnTo>
                  <a:lnTo>
                    <a:pt x="544" y="186"/>
                  </a:lnTo>
                  <a:lnTo>
                    <a:pt x="556" y="171"/>
                  </a:lnTo>
                  <a:lnTo>
                    <a:pt x="565" y="173"/>
                  </a:lnTo>
                  <a:lnTo>
                    <a:pt x="574" y="175"/>
                  </a:lnTo>
                  <a:lnTo>
                    <a:pt x="580" y="183"/>
                  </a:lnTo>
                  <a:lnTo>
                    <a:pt x="575" y="189"/>
                  </a:lnTo>
                  <a:lnTo>
                    <a:pt x="564" y="196"/>
                  </a:lnTo>
                  <a:lnTo>
                    <a:pt x="564" y="204"/>
                  </a:lnTo>
                  <a:lnTo>
                    <a:pt x="559" y="210"/>
                  </a:lnTo>
                  <a:lnTo>
                    <a:pt x="538" y="219"/>
                  </a:lnTo>
                  <a:lnTo>
                    <a:pt x="526" y="220"/>
                  </a:lnTo>
                  <a:lnTo>
                    <a:pt x="520" y="215"/>
                  </a:lnTo>
                  <a:lnTo>
                    <a:pt x="514" y="222"/>
                  </a:lnTo>
                  <a:lnTo>
                    <a:pt x="498" y="232"/>
                  </a:lnTo>
                  <a:lnTo>
                    <a:pt x="492" y="239"/>
                  </a:lnTo>
                  <a:lnTo>
                    <a:pt x="476" y="247"/>
                  </a:lnTo>
                  <a:lnTo>
                    <a:pt x="464" y="247"/>
                  </a:lnTo>
                  <a:lnTo>
                    <a:pt x="454" y="252"/>
                  </a:lnTo>
                  <a:lnTo>
                    <a:pt x="447" y="261"/>
                  </a:lnTo>
                  <a:lnTo>
                    <a:pt x="436" y="262"/>
                  </a:lnTo>
                  <a:lnTo>
                    <a:pt x="419" y="272"/>
                  </a:lnTo>
                  <a:lnTo>
                    <a:pt x="400" y="286"/>
                  </a:lnTo>
                  <a:lnTo>
                    <a:pt x="389" y="297"/>
                  </a:lnTo>
                  <a:lnTo>
                    <a:pt x="377" y="313"/>
                  </a:lnTo>
                  <a:lnTo>
                    <a:pt x="388" y="317"/>
                  </a:lnTo>
                  <a:lnTo>
                    <a:pt x="383" y="330"/>
                  </a:lnTo>
                  <a:lnTo>
                    <a:pt x="380" y="340"/>
                  </a:lnTo>
                  <a:lnTo>
                    <a:pt x="394" y="339"/>
                  </a:lnTo>
                  <a:lnTo>
                    <a:pt x="406" y="346"/>
                  </a:lnTo>
                  <a:lnTo>
                    <a:pt x="411" y="352"/>
                  </a:lnTo>
                  <a:lnTo>
                    <a:pt x="413" y="359"/>
                  </a:lnTo>
                  <a:lnTo>
                    <a:pt x="422" y="363"/>
                  </a:lnTo>
                  <a:lnTo>
                    <a:pt x="428" y="370"/>
                  </a:lnTo>
                  <a:lnTo>
                    <a:pt x="441" y="372"/>
                  </a:lnTo>
                  <a:lnTo>
                    <a:pt x="450" y="373"/>
                  </a:lnTo>
                  <a:lnTo>
                    <a:pt x="442" y="387"/>
                  </a:lnTo>
                  <a:lnTo>
                    <a:pt x="438" y="400"/>
                  </a:lnTo>
                  <a:lnTo>
                    <a:pt x="436" y="416"/>
                  </a:lnTo>
                  <a:lnTo>
                    <a:pt x="443" y="431"/>
                  </a:lnTo>
                  <a:lnTo>
                    <a:pt x="453" y="426"/>
                  </a:lnTo>
                  <a:lnTo>
                    <a:pt x="464" y="413"/>
                  </a:lnTo>
                  <a:lnTo>
                    <a:pt x="471" y="390"/>
                  </a:lnTo>
                  <a:lnTo>
                    <a:pt x="467" y="382"/>
                  </a:lnTo>
                  <a:lnTo>
                    <a:pt x="485" y="377"/>
                  </a:lnTo>
                  <a:lnTo>
                    <a:pt x="500" y="368"/>
                  </a:lnTo>
                  <a:lnTo>
                    <a:pt x="510" y="358"/>
                  </a:lnTo>
                  <a:lnTo>
                    <a:pt x="515" y="349"/>
                  </a:lnTo>
                  <a:lnTo>
                    <a:pt x="515" y="337"/>
                  </a:lnTo>
                  <a:lnTo>
                    <a:pt x="510" y="326"/>
                  </a:lnTo>
                  <a:lnTo>
                    <a:pt x="528" y="312"/>
                  </a:lnTo>
                  <a:lnTo>
                    <a:pt x="532" y="300"/>
                  </a:lnTo>
                  <a:lnTo>
                    <a:pt x="542" y="277"/>
                  </a:lnTo>
                  <a:lnTo>
                    <a:pt x="549" y="274"/>
                  </a:lnTo>
                  <a:lnTo>
                    <a:pt x="561" y="280"/>
                  </a:lnTo>
                  <a:lnTo>
                    <a:pt x="569" y="281"/>
                  </a:lnTo>
                  <a:lnTo>
                    <a:pt x="576" y="279"/>
                  </a:lnTo>
                  <a:lnTo>
                    <a:pt x="582" y="283"/>
                  </a:lnTo>
                  <a:lnTo>
                    <a:pt x="587" y="292"/>
                  </a:lnTo>
                  <a:lnTo>
                    <a:pt x="587" y="297"/>
                  </a:lnTo>
                  <a:lnTo>
                    <a:pt x="600" y="300"/>
                  </a:lnTo>
                  <a:lnTo>
                    <a:pt x="595" y="311"/>
                  </a:lnTo>
                  <a:lnTo>
                    <a:pt x="588" y="328"/>
                  </a:lnTo>
                  <a:lnTo>
                    <a:pt x="596" y="331"/>
                  </a:lnTo>
                  <a:lnTo>
                    <a:pt x="598" y="339"/>
                  </a:lnTo>
                  <a:lnTo>
                    <a:pt x="614" y="333"/>
                  </a:lnTo>
                  <a:lnTo>
                    <a:pt x="629" y="318"/>
                  </a:lnTo>
                  <a:lnTo>
                    <a:pt x="638" y="312"/>
                  </a:lnTo>
                  <a:lnTo>
                    <a:pt x="638" y="324"/>
                  </a:lnTo>
                  <a:lnTo>
                    <a:pt x="641" y="342"/>
                  </a:lnTo>
                  <a:lnTo>
                    <a:pt x="644" y="360"/>
                  </a:lnTo>
                  <a:lnTo>
                    <a:pt x="637" y="368"/>
                  </a:lnTo>
                  <a:lnTo>
                    <a:pt x="646" y="377"/>
                  </a:lnTo>
                  <a:lnTo>
                    <a:pt x="650" y="385"/>
                  </a:lnTo>
                  <a:lnTo>
                    <a:pt x="663" y="389"/>
                  </a:lnTo>
                  <a:lnTo>
                    <a:pt x="666" y="394"/>
                  </a:lnTo>
                  <a:lnTo>
                    <a:pt x="666" y="406"/>
                  </a:lnTo>
                  <a:lnTo>
                    <a:pt x="673" y="409"/>
                  </a:lnTo>
                  <a:lnTo>
                    <a:pt x="675" y="413"/>
                  </a:lnTo>
                  <a:lnTo>
                    <a:pt x="670" y="429"/>
                  </a:lnTo>
                  <a:lnTo>
                    <a:pt x="662" y="434"/>
                  </a:lnTo>
                  <a:lnTo>
                    <a:pt x="653" y="439"/>
                  </a:lnTo>
                  <a:lnTo>
                    <a:pt x="637" y="443"/>
                  </a:lnTo>
                  <a:lnTo>
                    <a:pt x="621" y="454"/>
                  </a:lnTo>
                  <a:lnTo>
                    <a:pt x="604" y="456"/>
                  </a:lnTo>
                  <a:lnTo>
                    <a:pt x="585" y="451"/>
                  </a:lnTo>
                  <a:lnTo>
                    <a:pt x="572" y="451"/>
                  </a:lnTo>
                  <a:lnTo>
                    <a:pt x="561" y="451"/>
                  </a:lnTo>
                  <a:lnTo>
                    <a:pt x="550" y="461"/>
                  </a:lnTo>
                  <a:lnTo>
                    <a:pt x="536" y="466"/>
                  </a:lnTo>
                  <a:lnTo>
                    <a:pt x="515" y="484"/>
                  </a:lnTo>
                  <a:lnTo>
                    <a:pt x="499" y="497"/>
                  </a:lnTo>
                  <a:lnTo>
                    <a:pt x="508" y="494"/>
                  </a:lnTo>
                  <a:lnTo>
                    <a:pt x="530" y="478"/>
                  </a:lnTo>
                  <a:lnTo>
                    <a:pt x="554" y="466"/>
                  </a:lnTo>
                  <a:lnTo>
                    <a:pt x="569" y="466"/>
                  </a:lnTo>
                  <a:lnTo>
                    <a:pt x="574" y="473"/>
                  </a:lnTo>
                  <a:lnTo>
                    <a:pt x="562" y="482"/>
                  </a:lnTo>
                  <a:lnTo>
                    <a:pt x="560" y="498"/>
                  </a:lnTo>
                  <a:lnTo>
                    <a:pt x="560" y="508"/>
                  </a:lnTo>
                  <a:lnTo>
                    <a:pt x="570" y="515"/>
                  </a:lnTo>
                  <a:lnTo>
                    <a:pt x="586" y="514"/>
                  </a:lnTo>
                  <a:lnTo>
                    <a:pt x="600" y="499"/>
                  </a:lnTo>
                  <a:lnTo>
                    <a:pt x="598" y="509"/>
                  </a:lnTo>
                  <a:lnTo>
                    <a:pt x="603" y="514"/>
                  </a:lnTo>
                  <a:lnTo>
                    <a:pt x="588" y="523"/>
                  </a:lnTo>
                  <a:lnTo>
                    <a:pt x="564" y="531"/>
                  </a:lnTo>
                  <a:lnTo>
                    <a:pt x="553" y="536"/>
                  </a:lnTo>
                  <a:lnTo>
                    <a:pt x="539" y="545"/>
                  </a:lnTo>
                  <a:lnTo>
                    <a:pt x="531" y="544"/>
                  </a:lnTo>
                  <a:lnTo>
                    <a:pt x="534" y="532"/>
                  </a:lnTo>
                  <a:lnTo>
                    <a:pt x="555" y="521"/>
                  </a:lnTo>
                  <a:lnTo>
                    <a:pt x="540" y="521"/>
                  </a:lnTo>
                  <a:lnTo>
                    <a:pt x="529" y="522"/>
                  </a:lnTo>
                  <a:lnTo>
                    <a:pt x="525" y="514"/>
                  </a:lnTo>
                  <a:lnTo>
                    <a:pt x="532" y="494"/>
                  </a:lnTo>
                  <a:lnTo>
                    <a:pt x="529" y="491"/>
                  </a:lnTo>
                  <a:lnTo>
                    <a:pt x="521" y="492"/>
                  </a:lnTo>
                  <a:lnTo>
                    <a:pt x="520" y="489"/>
                  </a:lnTo>
                  <a:lnTo>
                    <a:pt x="509" y="499"/>
                  </a:lnTo>
                  <a:lnTo>
                    <a:pt x="501" y="510"/>
                  </a:lnTo>
                  <a:lnTo>
                    <a:pt x="496" y="516"/>
                  </a:lnTo>
                  <a:lnTo>
                    <a:pt x="492" y="519"/>
                  </a:lnTo>
                  <a:lnTo>
                    <a:pt x="488" y="519"/>
                  </a:lnTo>
                  <a:lnTo>
                    <a:pt x="486" y="522"/>
                  </a:lnTo>
                  <a:lnTo>
                    <a:pt x="467" y="521"/>
                  </a:lnTo>
                  <a:lnTo>
                    <a:pt x="453" y="520"/>
                  </a:lnTo>
                  <a:lnTo>
                    <a:pt x="447" y="523"/>
                  </a:lnTo>
                  <a:lnTo>
                    <a:pt x="433" y="532"/>
                  </a:lnTo>
                  <a:lnTo>
                    <a:pt x="432" y="533"/>
                  </a:lnTo>
                  <a:lnTo>
                    <a:pt x="427" y="538"/>
                  </a:lnTo>
                  <a:lnTo>
                    <a:pt x="418" y="538"/>
                  </a:lnTo>
                  <a:lnTo>
                    <a:pt x="408" y="537"/>
                  </a:lnTo>
                  <a:lnTo>
                    <a:pt x="402" y="540"/>
                  </a:lnTo>
                  <a:lnTo>
                    <a:pt x="403" y="543"/>
                  </a:lnTo>
                  <a:lnTo>
                    <a:pt x="402" y="547"/>
                  </a:lnTo>
                  <a:lnTo>
                    <a:pt x="402" y="548"/>
                  </a:lnTo>
                  <a:lnTo>
                    <a:pt x="387" y="555"/>
                  </a:lnTo>
                  <a:lnTo>
                    <a:pt x="375" y="557"/>
                  </a:lnTo>
                  <a:lnTo>
                    <a:pt x="361" y="564"/>
                  </a:lnTo>
                  <a:lnTo>
                    <a:pt x="359" y="563"/>
                  </a:lnTo>
                  <a:lnTo>
                    <a:pt x="356" y="560"/>
                  </a:lnTo>
                  <a:lnTo>
                    <a:pt x="356" y="558"/>
                  </a:lnTo>
                  <a:lnTo>
                    <a:pt x="357" y="557"/>
                  </a:lnTo>
                  <a:lnTo>
                    <a:pt x="361" y="553"/>
                  </a:lnTo>
                  <a:lnTo>
                    <a:pt x="368" y="545"/>
                  </a:lnTo>
                  <a:lnTo>
                    <a:pt x="375" y="536"/>
                  </a:lnTo>
                  <a:lnTo>
                    <a:pt x="378" y="524"/>
                  </a:lnTo>
                  <a:lnTo>
                    <a:pt x="381" y="511"/>
                  </a:lnTo>
                  <a:lnTo>
                    <a:pt x="374" y="504"/>
                  </a:lnTo>
                  <a:lnTo>
                    <a:pt x="376" y="502"/>
                  </a:lnTo>
                  <a:lnTo>
                    <a:pt x="376" y="500"/>
                  </a:lnTo>
                  <a:lnTo>
                    <a:pt x="374" y="500"/>
                  </a:lnTo>
                  <a:lnTo>
                    <a:pt x="373" y="498"/>
                  </a:lnTo>
                  <a:lnTo>
                    <a:pt x="374" y="493"/>
                  </a:lnTo>
                  <a:lnTo>
                    <a:pt x="370" y="496"/>
                  </a:lnTo>
                  <a:lnTo>
                    <a:pt x="368" y="494"/>
                  </a:lnTo>
                  <a:lnTo>
                    <a:pt x="369" y="493"/>
                  </a:lnTo>
                  <a:lnTo>
                    <a:pt x="368" y="492"/>
                  </a:lnTo>
                  <a:lnTo>
                    <a:pt x="369" y="488"/>
                  </a:lnTo>
                  <a:lnTo>
                    <a:pt x="364" y="483"/>
                  </a:lnTo>
                  <a:lnTo>
                    <a:pt x="358" y="478"/>
                  </a:lnTo>
                  <a:lnTo>
                    <a:pt x="352" y="471"/>
                  </a:lnTo>
                  <a:lnTo>
                    <a:pt x="346" y="466"/>
                  </a:lnTo>
                  <a:lnTo>
                    <a:pt x="335" y="469"/>
                  </a:lnTo>
                  <a:lnTo>
                    <a:pt x="332" y="469"/>
                  </a:lnTo>
                  <a:lnTo>
                    <a:pt x="322" y="465"/>
                  </a:lnTo>
                  <a:lnTo>
                    <a:pt x="314" y="466"/>
                  </a:lnTo>
                  <a:lnTo>
                    <a:pt x="308" y="461"/>
                  </a:lnTo>
                  <a:lnTo>
                    <a:pt x="299" y="458"/>
                  </a:lnTo>
                  <a:lnTo>
                    <a:pt x="293" y="457"/>
                  </a:lnTo>
                  <a:lnTo>
                    <a:pt x="292" y="454"/>
                  </a:lnTo>
                  <a:lnTo>
                    <a:pt x="295" y="446"/>
                  </a:lnTo>
                  <a:lnTo>
                    <a:pt x="291" y="446"/>
                  </a:lnTo>
                  <a:lnTo>
                    <a:pt x="288" y="451"/>
                  </a:lnTo>
                  <a:lnTo>
                    <a:pt x="269" y="450"/>
                  </a:lnTo>
                  <a:lnTo>
                    <a:pt x="238" y="447"/>
                  </a:lnTo>
                  <a:lnTo>
                    <a:pt x="208" y="445"/>
                  </a:lnTo>
                  <a:lnTo>
                    <a:pt x="180" y="443"/>
                  </a:lnTo>
                  <a:lnTo>
                    <a:pt x="153" y="439"/>
                  </a:lnTo>
                  <a:lnTo>
                    <a:pt x="126" y="437"/>
                  </a:lnTo>
                  <a:lnTo>
                    <a:pt x="100" y="435"/>
                  </a:lnTo>
                  <a:lnTo>
                    <a:pt x="91" y="434"/>
                  </a:lnTo>
                  <a:lnTo>
                    <a:pt x="65" y="431"/>
                  </a:lnTo>
                  <a:lnTo>
                    <a:pt x="39" y="428"/>
                  </a:lnTo>
                  <a:close/>
                  <a:moveTo>
                    <a:pt x="496" y="272"/>
                  </a:moveTo>
                  <a:lnTo>
                    <a:pt x="506" y="266"/>
                  </a:lnTo>
                  <a:lnTo>
                    <a:pt x="517" y="268"/>
                  </a:lnTo>
                  <a:lnTo>
                    <a:pt x="515" y="270"/>
                  </a:lnTo>
                  <a:lnTo>
                    <a:pt x="500" y="276"/>
                  </a:lnTo>
                  <a:lnTo>
                    <a:pt x="495" y="276"/>
                  </a:lnTo>
                  <a:lnTo>
                    <a:pt x="496" y="272"/>
                  </a:lnTo>
                  <a:close/>
                  <a:moveTo>
                    <a:pt x="626" y="134"/>
                  </a:moveTo>
                  <a:lnTo>
                    <a:pt x="625" y="127"/>
                  </a:lnTo>
                  <a:lnTo>
                    <a:pt x="628" y="122"/>
                  </a:lnTo>
                  <a:lnTo>
                    <a:pt x="632" y="121"/>
                  </a:lnTo>
                  <a:lnTo>
                    <a:pt x="647" y="124"/>
                  </a:lnTo>
                  <a:lnTo>
                    <a:pt x="652" y="132"/>
                  </a:lnTo>
                  <a:lnTo>
                    <a:pt x="651" y="135"/>
                  </a:lnTo>
                  <a:lnTo>
                    <a:pt x="643" y="134"/>
                  </a:lnTo>
                  <a:lnTo>
                    <a:pt x="637" y="134"/>
                  </a:lnTo>
                  <a:lnTo>
                    <a:pt x="628" y="135"/>
                  </a:lnTo>
                  <a:lnTo>
                    <a:pt x="626" y="134"/>
                  </a:lnTo>
                  <a:close/>
                  <a:moveTo>
                    <a:pt x="521" y="280"/>
                  </a:moveTo>
                  <a:lnTo>
                    <a:pt x="528" y="275"/>
                  </a:lnTo>
                  <a:lnTo>
                    <a:pt x="531" y="276"/>
                  </a:lnTo>
                  <a:lnTo>
                    <a:pt x="531" y="280"/>
                  </a:lnTo>
                  <a:lnTo>
                    <a:pt x="523" y="286"/>
                  </a:lnTo>
                  <a:lnTo>
                    <a:pt x="520" y="284"/>
                  </a:lnTo>
                  <a:lnTo>
                    <a:pt x="521" y="281"/>
                  </a:lnTo>
                  <a:lnTo>
                    <a:pt x="521" y="280"/>
                  </a:lnTo>
                  <a:close/>
                  <a:moveTo>
                    <a:pt x="560" y="99"/>
                  </a:moveTo>
                  <a:lnTo>
                    <a:pt x="552" y="105"/>
                  </a:lnTo>
                  <a:lnTo>
                    <a:pt x="544" y="102"/>
                  </a:lnTo>
                  <a:lnTo>
                    <a:pt x="540" y="98"/>
                  </a:lnTo>
                  <a:lnTo>
                    <a:pt x="549" y="94"/>
                  </a:lnTo>
                  <a:lnTo>
                    <a:pt x="561" y="90"/>
                  </a:lnTo>
                  <a:lnTo>
                    <a:pt x="562" y="95"/>
                  </a:lnTo>
                  <a:lnTo>
                    <a:pt x="560" y="99"/>
                  </a:lnTo>
                  <a:close/>
                  <a:moveTo>
                    <a:pt x="592" y="67"/>
                  </a:moveTo>
                  <a:lnTo>
                    <a:pt x="588" y="67"/>
                  </a:lnTo>
                  <a:lnTo>
                    <a:pt x="577" y="66"/>
                  </a:lnTo>
                  <a:lnTo>
                    <a:pt x="580" y="62"/>
                  </a:lnTo>
                  <a:lnTo>
                    <a:pt x="592" y="63"/>
                  </a:lnTo>
                  <a:lnTo>
                    <a:pt x="594" y="66"/>
                  </a:lnTo>
                  <a:lnTo>
                    <a:pt x="592" y="67"/>
                  </a:lnTo>
                  <a:close/>
                  <a:moveTo>
                    <a:pt x="591" y="50"/>
                  </a:moveTo>
                  <a:lnTo>
                    <a:pt x="593" y="55"/>
                  </a:lnTo>
                  <a:lnTo>
                    <a:pt x="586" y="59"/>
                  </a:lnTo>
                  <a:lnTo>
                    <a:pt x="575" y="61"/>
                  </a:lnTo>
                  <a:lnTo>
                    <a:pt x="573" y="57"/>
                  </a:lnTo>
                  <a:lnTo>
                    <a:pt x="576" y="53"/>
                  </a:lnTo>
                  <a:lnTo>
                    <a:pt x="582" y="47"/>
                  </a:lnTo>
                  <a:lnTo>
                    <a:pt x="588" y="48"/>
                  </a:lnTo>
                  <a:lnTo>
                    <a:pt x="591" y="50"/>
                  </a:lnTo>
                  <a:close/>
                  <a:moveTo>
                    <a:pt x="588" y="110"/>
                  </a:moveTo>
                  <a:lnTo>
                    <a:pt x="580" y="108"/>
                  </a:lnTo>
                  <a:lnTo>
                    <a:pt x="566" y="102"/>
                  </a:lnTo>
                  <a:lnTo>
                    <a:pt x="571" y="95"/>
                  </a:lnTo>
                  <a:lnTo>
                    <a:pt x="576" y="88"/>
                  </a:lnTo>
                  <a:lnTo>
                    <a:pt x="575" y="81"/>
                  </a:lnTo>
                  <a:lnTo>
                    <a:pt x="564" y="80"/>
                  </a:lnTo>
                  <a:lnTo>
                    <a:pt x="561" y="75"/>
                  </a:lnTo>
                  <a:lnTo>
                    <a:pt x="570" y="69"/>
                  </a:lnTo>
                  <a:lnTo>
                    <a:pt x="581" y="72"/>
                  </a:lnTo>
                  <a:lnTo>
                    <a:pt x="584" y="76"/>
                  </a:lnTo>
                  <a:lnTo>
                    <a:pt x="596" y="77"/>
                  </a:lnTo>
                  <a:lnTo>
                    <a:pt x="597" y="81"/>
                  </a:lnTo>
                  <a:lnTo>
                    <a:pt x="591" y="87"/>
                  </a:lnTo>
                  <a:lnTo>
                    <a:pt x="595" y="90"/>
                  </a:lnTo>
                  <a:lnTo>
                    <a:pt x="596" y="94"/>
                  </a:lnTo>
                  <a:lnTo>
                    <a:pt x="604" y="95"/>
                  </a:lnTo>
                  <a:lnTo>
                    <a:pt x="613" y="96"/>
                  </a:lnTo>
                  <a:lnTo>
                    <a:pt x="625" y="95"/>
                  </a:lnTo>
                  <a:lnTo>
                    <a:pt x="639" y="95"/>
                  </a:lnTo>
                  <a:lnTo>
                    <a:pt x="649" y="96"/>
                  </a:lnTo>
                  <a:lnTo>
                    <a:pt x="651" y="101"/>
                  </a:lnTo>
                  <a:lnTo>
                    <a:pt x="649" y="107"/>
                  </a:lnTo>
                  <a:lnTo>
                    <a:pt x="641" y="110"/>
                  </a:lnTo>
                  <a:lnTo>
                    <a:pt x="629" y="112"/>
                  </a:lnTo>
                  <a:lnTo>
                    <a:pt x="622" y="110"/>
                  </a:lnTo>
                  <a:lnTo>
                    <a:pt x="602" y="110"/>
                  </a:lnTo>
                  <a:lnTo>
                    <a:pt x="588" y="110"/>
                  </a:lnTo>
                  <a:close/>
                  <a:moveTo>
                    <a:pt x="497" y="51"/>
                  </a:moveTo>
                  <a:lnTo>
                    <a:pt x="504" y="54"/>
                  </a:lnTo>
                  <a:lnTo>
                    <a:pt x="497" y="57"/>
                  </a:lnTo>
                  <a:lnTo>
                    <a:pt x="482" y="59"/>
                  </a:lnTo>
                  <a:lnTo>
                    <a:pt x="478" y="55"/>
                  </a:lnTo>
                  <a:lnTo>
                    <a:pt x="488" y="52"/>
                  </a:lnTo>
                  <a:lnTo>
                    <a:pt x="497" y="51"/>
                  </a:lnTo>
                  <a:close/>
                  <a:moveTo>
                    <a:pt x="509" y="43"/>
                  </a:moveTo>
                  <a:lnTo>
                    <a:pt x="514" y="46"/>
                  </a:lnTo>
                  <a:lnTo>
                    <a:pt x="504" y="48"/>
                  </a:lnTo>
                  <a:lnTo>
                    <a:pt x="494" y="47"/>
                  </a:lnTo>
                  <a:lnTo>
                    <a:pt x="496" y="45"/>
                  </a:lnTo>
                  <a:lnTo>
                    <a:pt x="507" y="42"/>
                  </a:lnTo>
                  <a:lnTo>
                    <a:pt x="509" y="43"/>
                  </a:lnTo>
                  <a:close/>
                  <a:moveTo>
                    <a:pt x="666" y="440"/>
                  </a:moveTo>
                  <a:lnTo>
                    <a:pt x="659" y="449"/>
                  </a:lnTo>
                  <a:lnTo>
                    <a:pt x="649" y="461"/>
                  </a:lnTo>
                  <a:lnTo>
                    <a:pt x="657" y="457"/>
                  </a:lnTo>
                  <a:lnTo>
                    <a:pt x="662" y="460"/>
                  </a:lnTo>
                  <a:lnTo>
                    <a:pt x="657" y="465"/>
                  </a:lnTo>
                  <a:lnTo>
                    <a:pt x="664" y="469"/>
                  </a:lnTo>
                  <a:lnTo>
                    <a:pt x="670" y="466"/>
                  </a:lnTo>
                  <a:lnTo>
                    <a:pt x="677" y="470"/>
                  </a:lnTo>
                  <a:lnTo>
                    <a:pt x="672" y="480"/>
                  </a:lnTo>
                  <a:lnTo>
                    <a:pt x="679" y="479"/>
                  </a:lnTo>
                  <a:lnTo>
                    <a:pt x="677" y="486"/>
                  </a:lnTo>
                  <a:lnTo>
                    <a:pt x="679" y="494"/>
                  </a:lnTo>
                  <a:lnTo>
                    <a:pt x="671" y="507"/>
                  </a:lnTo>
                  <a:lnTo>
                    <a:pt x="666" y="507"/>
                  </a:lnTo>
                  <a:lnTo>
                    <a:pt x="661" y="504"/>
                  </a:lnTo>
                  <a:lnTo>
                    <a:pt x="666" y="492"/>
                  </a:lnTo>
                  <a:lnTo>
                    <a:pt x="664" y="491"/>
                  </a:lnTo>
                  <a:lnTo>
                    <a:pt x="650" y="503"/>
                  </a:lnTo>
                  <a:lnTo>
                    <a:pt x="644" y="502"/>
                  </a:lnTo>
                  <a:lnTo>
                    <a:pt x="652" y="496"/>
                  </a:lnTo>
                  <a:lnTo>
                    <a:pt x="644" y="492"/>
                  </a:lnTo>
                  <a:lnTo>
                    <a:pt x="635" y="492"/>
                  </a:lnTo>
                  <a:lnTo>
                    <a:pt x="616" y="491"/>
                  </a:lnTo>
                  <a:lnTo>
                    <a:pt x="616" y="487"/>
                  </a:lnTo>
                  <a:lnTo>
                    <a:pt x="624" y="482"/>
                  </a:lnTo>
                  <a:lnTo>
                    <a:pt x="620" y="479"/>
                  </a:lnTo>
                  <a:lnTo>
                    <a:pt x="631" y="470"/>
                  </a:lnTo>
                  <a:lnTo>
                    <a:pt x="648" y="448"/>
                  </a:lnTo>
                  <a:lnTo>
                    <a:pt x="657" y="440"/>
                  </a:lnTo>
                  <a:lnTo>
                    <a:pt x="665" y="436"/>
                  </a:lnTo>
                  <a:lnTo>
                    <a:pt x="670" y="437"/>
                  </a:lnTo>
                  <a:lnTo>
                    <a:pt x="666" y="440"/>
                  </a:lnTo>
                  <a:close/>
                  <a:moveTo>
                    <a:pt x="521" y="236"/>
                  </a:moveTo>
                  <a:lnTo>
                    <a:pt x="526" y="241"/>
                  </a:lnTo>
                  <a:lnTo>
                    <a:pt x="532" y="247"/>
                  </a:lnTo>
                  <a:lnTo>
                    <a:pt x="529" y="253"/>
                  </a:lnTo>
                  <a:lnTo>
                    <a:pt x="534" y="252"/>
                  </a:lnTo>
                  <a:lnTo>
                    <a:pt x="538" y="257"/>
                  </a:lnTo>
                  <a:lnTo>
                    <a:pt x="528" y="261"/>
                  </a:lnTo>
                  <a:lnTo>
                    <a:pt x="518" y="257"/>
                  </a:lnTo>
                  <a:lnTo>
                    <a:pt x="518" y="250"/>
                  </a:lnTo>
                  <a:lnTo>
                    <a:pt x="505" y="257"/>
                  </a:lnTo>
                  <a:lnTo>
                    <a:pt x="489" y="263"/>
                  </a:lnTo>
                  <a:lnTo>
                    <a:pt x="493" y="254"/>
                  </a:lnTo>
                  <a:lnTo>
                    <a:pt x="481" y="255"/>
                  </a:lnTo>
                  <a:lnTo>
                    <a:pt x="492" y="249"/>
                  </a:lnTo>
                  <a:lnTo>
                    <a:pt x="500" y="239"/>
                  </a:lnTo>
                  <a:lnTo>
                    <a:pt x="511" y="227"/>
                  </a:lnTo>
                  <a:lnTo>
                    <a:pt x="517" y="228"/>
                  </a:lnTo>
                  <a:lnTo>
                    <a:pt x="514" y="233"/>
                  </a:lnTo>
                  <a:lnTo>
                    <a:pt x="519" y="232"/>
                  </a:lnTo>
                  <a:lnTo>
                    <a:pt x="521" y="236"/>
                  </a:lnTo>
                  <a:close/>
                  <a:moveTo>
                    <a:pt x="628" y="141"/>
                  </a:moveTo>
                  <a:lnTo>
                    <a:pt x="639" y="137"/>
                  </a:lnTo>
                  <a:lnTo>
                    <a:pt x="650" y="144"/>
                  </a:lnTo>
                  <a:lnTo>
                    <a:pt x="654" y="151"/>
                  </a:lnTo>
                  <a:lnTo>
                    <a:pt x="651" y="157"/>
                  </a:lnTo>
                  <a:lnTo>
                    <a:pt x="665" y="155"/>
                  </a:lnTo>
                  <a:lnTo>
                    <a:pt x="668" y="164"/>
                  </a:lnTo>
                  <a:lnTo>
                    <a:pt x="682" y="171"/>
                  </a:lnTo>
                  <a:lnTo>
                    <a:pt x="684" y="176"/>
                  </a:lnTo>
                  <a:lnTo>
                    <a:pt x="683" y="189"/>
                  </a:lnTo>
                  <a:lnTo>
                    <a:pt x="666" y="195"/>
                  </a:lnTo>
                  <a:lnTo>
                    <a:pt x="679" y="205"/>
                  </a:lnTo>
                  <a:lnTo>
                    <a:pt x="688" y="208"/>
                  </a:lnTo>
                  <a:lnTo>
                    <a:pt x="692" y="221"/>
                  </a:lnTo>
                  <a:lnTo>
                    <a:pt x="704" y="224"/>
                  </a:lnTo>
                  <a:lnTo>
                    <a:pt x="696" y="232"/>
                  </a:lnTo>
                  <a:lnTo>
                    <a:pt x="675" y="248"/>
                  </a:lnTo>
                  <a:lnTo>
                    <a:pt x="668" y="241"/>
                  </a:lnTo>
                  <a:lnTo>
                    <a:pt x="663" y="228"/>
                  </a:lnTo>
                  <a:lnTo>
                    <a:pt x="652" y="228"/>
                  </a:lnTo>
                  <a:lnTo>
                    <a:pt x="647" y="237"/>
                  </a:lnTo>
                  <a:lnTo>
                    <a:pt x="651" y="244"/>
                  </a:lnTo>
                  <a:lnTo>
                    <a:pt x="658" y="252"/>
                  </a:lnTo>
                  <a:lnTo>
                    <a:pt x="660" y="255"/>
                  </a:lnTo>
                  <a:lnTo>
                    <a:pt x="658" y="269"/>
                  </a:lnTo>
                  <a:lnTo>
                    <a:pt x="650" y="280"/>
                  </a:lnTo>
                  <a:lnTo>
                    <a:pt x="641" y="275"/>
                  </a:lnTo>
                  <a:lnTo>
                    <a:pt x="627" y="263"/>
                  </a:lnTo>
                  <a:lnTo>
                    <a:pt x="632" y="275"/>
                  </a:lnTo>
                  <a:lnTo>
                    <a:pt x="637" y="284"/>
                  </a:lnTo>
                  <a:lnTo>
                    <a:pt x="636" y="289"/>
                  </a:lnTo>
                  <a:lnTo>
                    <a:pt x="616" y="282"/>
                  </a:lnTo>
                  <a:lnTo>
                    <a:pt x="603" y="273"/>
                  </a:lnTo>
                  <a:lnTo>
                    <a:pt x="597" y="265"/>
                  </a:lnTo>
                  <a:lnTo>
                    <a:pt x="602" y="262"/>
                  </a:lnTo>
                  <a:lnTo>
                    <a:pt x="595" y="254"/>
                  </a:lnTo>
                  <a:lnTo>
                    <a:pt x="587" y="247"/>
                  </a:lnTo>
                  <a:lnTo>
                    <a:pt x="585" y="251"/>
                  </a:lnTo>
                  <a:lnTo>
                    <a:pt x="561" y="252"/>
                  </a:lnTo>
                  <a:lnTo>
                    <a:pt x="558" y="247"/>
                  </a:lnTo>
                  <a:lnTo>
                    <a:pt x="569" y="237"/>
                  </a:lnTo>
                  <a:lnTo>
                    <a:pt x="584" y="238"/>
                  </a:lnTo>
                  <a:lnTo>
                    <a:pt x="600" y="237"/>
                  </a:lnTo>
                  <a:lnTo>
                    <a:pt x="600" y="231"/>
                  </a:lnTo>
                  <a:lnTo>
                    <a:pt x="607" y="226"/>
                  </a:lnTo>
                  <a:lnTo>
                    <a:pt x="626" y="213"/>
                  </a:lnTo>
                  <a:lnTo>
                    <a:pt x="627" y="206"/>
                  </a:lnTo>
                  <a:lnTo>
                    <a:pt x="627" y="202"/>
                  </a:lnTo>
                  <a:lnTo>
                    <a:pt x="620" y="194"/>
                  </a:lnTo>
                  <a:lnTo>
                    <a:pt x="609" y="188"/>
                  </a:lnTo>
                  <a:lnTo>
                    <a:pt x="616" y="186"/>
                  </a:lnTo>
                  <a:lnTo>
                    <a:pt x="614" y="176"/>
                  </a:lnTo>
                  <a:lnTo>
                    <a:pt x="608" y="175"/>
                  </a:lnTo>
                  <a:lnTo>
                    <a:pt x="606" y="171"/>
                  </a:lnTo>
                  <a:lnTo>
                    <a:pt x="598" y="174"/>
                  </a:lnTo>
                  <a:lnTo>
                    <a:pt x="585" y="175"/>
                  </a:lnTo>
                  <a:lnTo>
                    <a:pt x="561" y="170"/>
                  </a:lnTo>
                  <a:lnTo>
                    <a:pt x="550" y="165"/>
                  </a:lnTo>
                  <a:lnTo>
                    <a:pt x="540" y="162"/>
                  </a:lnTo>
                  <a:lnTo>
                    <a:pt x="538" y="157"/>
                  </a:lnTo>
                  <a:lnTo>
                    <a:pt x="550" y="151"/>
                  </a:lnTo>
                  <a:lnTo>
                    <a:pt x="540" y="151"/>
                  </a:lnTo>
                  <a:lnTo>
                    <a:pt x="550" y="137"/>
                  </a:lnTo>
                  <a:lnTo>
                    <a:pt x="565" y="126"/>
                  </a:lnTo>
                  <a:lnTo>
                    <a:pt x="576" y="121"/>
                  </a:lnTo>
                  <a:lnTo>
                    <a:pt x="597" y="119"/>
                  </a:lnTo>
                  <a:lnTo>
                    <a:pt x="585" y="127"/>
                  </a:lnTo>
                  <a:lnTo>
                    <a:pt x="583" y="135"/>
                  </a:lnTo>
                  <a:lnTo>
                    <a:pt x="598" y="126"/>
                  </a:lnTo>
                  <a:lnTo>
                    <a:pt x="619" y="121"/>
                  </a:lnTo>
                  <a:lnTo>
                    <a:pt x="620" y="135"/>
                  </a:lnTo>
                  <a:lnTo>
                    <a:pt x="611" y="144"/>
                  </a:lnTo>
                  <a:lnTo>
                    <a:pt x="628" y="141"/>
                  </a:lnTo>
                  <a:close/>
                  <a:moveTo>
                    <a:pt x="544" y="110"/>
                  </a:moveTo>
                  <a:lnTo>
                    <a:pt x="558" y="111"/>
                  </a:lnTo>
                  <a:lnTo>
                    <a:pt x="566" y="116"/>
                  </a:lnTo>
                  <a:lnTo>
                    <a:pt x="547" y="127"/>
                  </a:lnTo>
                  <a:lnTo>
                    <a:pt x="536" y="129"/>
                  </a:lnTo>
                  <a:lnTo>
                    <a:pt x="520" y="138"/>
                  </a:lnTo>
                  <a:lnTo>
                    <a:pt x="512" y="137"/>
                  </a:lnTo>
                  <a:lnTo>
                    <a:pt x="519" y="124"/>
                  </a:lnTo>
                  <a:lnTo>
                    <a:pt x="526" y="119"/>
                  </a:lnTo>
                  <a:lnTo>
                    <a:pt x="534" y="113"/>
                  </a:lnTo>
                  <a:lnTo>
                    <a:pt x="544" y="110"/>
                  </a:lnTo>
                  <a:close/>
                  <a:moveTo>
                    <a:pt x="398" y="69"/>
                  </a:moveTo>
                  <a:lnTo>
                    <a:pt x="420" y="62"/>
                  </a:lnTo>
                  <a:lnTo>
                    <a:pt x="442" y="55"/>
                  </a:lnTo>
                  <a:lnTo>
                    <a:pt x="451" y="55"/>
                  </a:lnTo>
                  <a:lnTo>
                    <a:pt x="462" y="55"/>
                  </a:lnTo>
                  <a:lnTo>
                    <a:pt x="449" y="64"/>
                  </a:lnTo>
                  <a:lnTo>
                    <a:pt x="439" y="68"/>
                  </a:lnTo>
                  <a:lnTo>
                    <a:pt x="432" y="68"/>
                  </a:lnTo>
                  <a:lnTo>
                    <a:pt x="414" y="72"/>
                  </a:lnTo>
                  <a:lnTo>
                    <a:pt x="402" y="73"/>
                  </a:lnTo>
                  <a:lnTo>
                    <a:pt x="398" y="69"/>
                  </a:lnTo>
                  <a:close/>
                  <a:moveTo>
                    <a:pt x="13" y="347"/>
                  </a:moveTo>
                  <a:lnTo>
                    <a:pt x="22" y="347"/>
                  </a:lnTo>
                  <a:lnTo>
                    <a:pt x="5" y="362"/>
                  </a:lnTo>
                  <a:lnTo>
                    <a:pt x="3" y="374"/>
                  </a:lnTo>
                  <a:lnTo>
                    <a:pt x="0" y="374"/>
                  </a:lnTo>
                  <a:lnTo>
                    <a:pt x="1" y="368"/>
                  </a:lnTo>
                  <a:lnTo>
                    <a:pt x="3" y="360"/>
                  </a:lnTo>
                  <a:lnTo>
                    <a:pt x="3" y="356"/>
                  </a:lnTo>
                  <a:lnTo>
                    <a:pt x="6" y="349"/>
                  </a:lnTo>
                  <a:lnTo>
                    <a:pt x="11" y="345"/>
                  </a:lnTo>
                  <a:lnTo>
                    <a:pt x="13" y="347"/>
                  </a:lnTo>
                  <a:close/>
                  <a:moveTo>
                    <a:pt x="548" y="40"/>
                  </a:moveTo>
                  <a:lnTo>
                    <a:pt x="558" y="42"/>
                  </a:lnTo>
                  <a:lnTo>
                    <a:pt x="567" y="47"/>
                  </a:lnTo>
                  <a:lnTo>
                    <a:pt x="565" y="54"/>
                  </a:lnTo>
                  <a:lnTo>
                    <a:pt x="562" y="59"/>
                  </a:lnTo>
                  <a:lnTo>
                    <a:pt x="554" y="57"/>
                  </a:lnTo>
                  <a:lnTo>
                    <a:pt x="549" y="53"/>
                  </a:lnTo>
                  <a:lnTo>
                    <a:pt x="537" y="51"/>
                  </a:lnTo>
                  <a:lnTo>
                    <a:pt x="545" y="47"/>
                  </a:lnTo>
                  <a:lnTo>
                    <a:pt x="543" y="44"/>
                  </a:lnTo>
                  <a:lnTo>
                    <a:pt x="548" y="40"/>
                  </a:lnTo>
                  <a:close/>
                  <a:moveTo>
                    <a:pt x="29" y="435"/>
                  </a:moveTo>
                  <a:lnTo>
                    <a:pt x="23" y="436"/>
                  </a:lnTo>
                  <a:lnTo>
                    <a:pt x="13" y="427"/>
                  </a:lnTo>
                  <a:lnTo>
                    <a:pt x="14" y="423"/>
                  </a:lnTo>
                  <a:lnTo>
                    <a:pt x="11" y="416"/>
                  </a:lnTo>
                  <a:lnTo>
                    <a:pt x="12" y="413"/>
                  </a:lnTo>
                  <a:lnTo>
                    <a:pt x="4" y="409"/>
                  </a:lnTo>
                  <a:lnTo>
                    <a:pt x="7" y="401"/>
                  </a:lnTo>
                  <a:lnTo>
                    <a:pt x="11" y="398"/>
                  </a:lnTo>
                  <a:lnTo>
                    <a:pt x="17" y="402"/>
                  </a:lnTo>
                  <a:lnTo>
                    <a:pt x="21" y="404"/>
                  </a:lnTo>
                  <a:lnTo>
                    <a:pt x="28" y="407"/>
                  </a:lnTo>
                  <a:lnTo>
                    <a:pt x="27" y="413"/>
                  </a:lnTo>
                  <a:lnTo>
                    <a:pt x="26" y="420"/>
                  </a:lnTo>
                  <a:lnTo>
                    <a:pt x="30" y="426"/>
                  </a:lnTo>
                  <a:lnTo>
                    <a:pt x="29" y="435"/>
                  </a:lnTo>
                  <a:close/>
                  <a:moveTo>
                    <a:pt x="379" y="90"/>
                  </a:moveTo>
                  <a:lnTo>
                    <a:pt x="385" y="94"/>
                  </a:lnTo>
                  <a:lnTo>
                    <a:pt x="400" y="96"/>
                  </a:lnTo>
                  <a:lnTo>
                    <a:pt x="401" y="100"/>
                  </a:lnTo>
                  <a:lnTo>
                    <a:pt x="401" y="107"/>
                  </a:lnTo>
                  <a:lnTo>
                    <a:pt x="390" y="108"/>
                  </a:lnTo>
                  <a:lnTo>
                    <a:pt x="364" y="116"/>
                  </a:lnTo>
                  <a:lnTo>
                    <a:pt x="346" y="123"/>
                  </a:lnTo>
                  <a:lnTo>
                    <a:pt x="339" y="129"/>
                  </a:lnTo>
                  <a:lnTo>
                    <a:pt x="315" y="133"/>
                  </a:lnTo>
                  <a:lnTo>
                    <a:pt x="319" y="128"/>
                  </a:lnTo>
                  <a:lnTo>
                    <a:pt x="312" y="119"/>
                  </a:lnTo>
                  <a:lnTo>
                    <a:pt x="321" y="115"/>
                  </a:lnTo>
                  <a:lnTo>
                    <a:pt x="336" y="106"/>
                  </a:lnTo>
                  <a:lnTo>
                    <a:pt x="353" y="98"/>
                  </a:lnTo>
                  <a:lnTo>
                    <a:pt x="356" y="90"/>
                  </a:lnTo>
                  <a:lnTo>
                    <a:pt x="379" y="90"/>
                  </a:lnTo>
                  <a:close/>
                  <a:moveTo>
                    <a:pt x="484" y="81"/>
                  </a:moveTo>
                  <a:lnTo>
                    <a:pt x="492" y="79"/>
                  </a:lnTo>
                  <a:lnTo>
                    <a:pt x="497" y="81"/>
                  </a:lnTo>
                  <a:lnTo>
                    <a:pt x="492" y="87"/>
                  </a:lnTo>
                  <a:lnTo>
                    <a:pt x="481" y="93"/>
                  </a:lnTo>
                  <a:lnTo>
                    <a:pt x="457" y="93"/>
                  </a:lnTo>
                  <a:lnTo>
                    <a:pt x="436" y="97"/>
                  </a:lnTo>
                  <a:lnTo>
                    <a:pt x="427" y="96"/>
                  </a:lnTo>
                  <a:lnTo>
                    <a:pt x="430" y="93"/>
                  </a:lnTo>
                  <a:lnTo>
                    <a:pt x="450" y="87"/>
                  </a:lnTo>
                  <a:lnTo>
                    <a:pt x="420" y="86"/>
                  </a:lnTo>
                  <a:lnTo>
                    <a:pt x="414" y="83"/>
                  </a:lnTo>
                  <a:lnTo>
                    <a:pt x="438" y="72"/>
                  </a:lnTo>
                  <a:lnTo>
                    <a:pt x="447" y="69"/>
                  </a:lnTo>
                  <a:lnTo>
                    <a:pt x="460" y="75"/>
                  </a:lnTo>
                  <a:lnTo>
                    <a:pt x="461" y="83"/>
                  </a:lnTo>
                  <a:lnTo>
                    <a:pt x="471" y="85"/>
                  </a:lnTo>
                  <a:lnTo>
                    <a:pt x="476" y="73"/>
                  </a:lnTo>
                  <a:lnTo>
                    <a:pt x="487" y="68"/>
                  </a:lnTo>
                  <a:lnTo>
                    <a:pt x="492" y="70"/>
                  </a:lnTo>
                  <a:lnTo>
                    <a:pt x="486" y="77"/>
                  </a:lnTo>
                  <a:lnTo>
                    <a:pt x="484" y="81"/>
                  </a:lnTo>
                  <a:close/>
                  <a:moveTo>
                    <a:pt x="453" y="117"/>
                  </a:moveTo>
                  <a:lnTo>
                    <a:pt x="454" y="122"/>
                  </a:lnTo>
                  <a:lnTo>
                    <a:pt x="445" y="135"/>
                  </a:lnTo>
                  <a:lnTo>
                    <a:pt x="439" y="145"/>
                  </a:lnTo>
                  <a:lnTo>
                    <a:pt x="443" y="153"/>
                  </a:lnTo>
                  <a:lnTo>
                    <a:pt x="450" y="160"/>
                  </a:lnTo>
                  <a:lnTo>
                    <a:pt x="444" y="165"/>
                  </a:lnTo>
                  <a:lnTo>
                    <a:pt x="431" y="165"/>
                  </a:lnTo>
                  <a:lnTo>
                    <a:pt x="431" y="171"/>
                  </a:lnTo>
                  <a:lnTo>
                    <a:pt x="424" y="175"/>
                  </a:lnTo>
                  <a:lnTo>
                    <a:pt x="413" y="173"/>
                  </a:lnTo>
                  <a:lnTo>
                    <a:pt x="406" y="167"/>
                  </a:lnTo>
                  <a:lnTo>
                    <a:pt x="397" y="167"/>
                  </a:lnTo>
                  <a:lnTo>
                    <a:pt x="379" y="171"/>
                  </a:lnTo>
                  <a:lnTo>
                    <a:pt x="359" y="171"/>
                  </a:lnTo>
                  <a:lnTo>
                    <a:pt x="346" y="171"/>
                  </a:lnTo>
                  <a:lnTo>
                    <a:pt x="348" y="164"/>
                  </a:lnTo>
                  <a:lnTo>
                    <a:pt x="344" y="160"/>
                  </a:lnTo>
                  <a:lnTo>
                    <a:pt x="335" y="161"/>
                  </a:lnTo>
                  <a:lnTo>
                    <a:pt x="339" y="150"/>
                  </a:lnTo>
                  <a:lnTo>
                    <a:pt x="345" y="149"/>
                  </a:lnTo>
                  <a:lnTo>
                    <a:pt x="357" y="148"/>
                  </a:lnTo>
                  <a:lnTo>
                    <a:pt x="366" y="149"/>
                  </a:lnTo>
                  <a:lnTo>
                    <a:pt x="377" y="148"/>
                  </a:lnTo>
                  <a:lnTo>
                    <a:pt x="367" y="143"/>
                  </a:lnTo>
                  <a:lnTo>
                    <a:pt x="353" y="143"/>
                  </a:lnTo>
                  <a:lnTo>
                    <a:pt x="343" y="142"/>
                  </a:lnTo>
                  <a:lnTo>
                    <a:pt x="345" y="137"/>
                  </a:lnTo>
                  <a:lnTo>
                    <a:pt x="366" y="133"/>
                  </a:lnTo>
                  <a:lnTo>
                    <a:pt x="356" y="132"/>
                  </a:lnTo>
                  <a:lnTo>
                    <a:pt x="348" y="128"/>
                  </a:lnTo>
                  <a:lnTo>
                    <a:pt x="365" y="119"/>
                  </a:lnTo>
                  <a:lnTo>
                    <a:pt x="375" y="115"/>
                  </a:lnTo>
                  <a:lnTo>
                    <a:pt x="401" y="108"/>
                  </a:lnTo>
                  <a:lnTo>
                    <a:pt x="405" y="111"/>
                  </a:lnTo>
                  <a:lnTo>
                    <a:pt x="395" y="118"/>
                  </a:lnTo>
                  <a:lnTo>
                    <a:pt x="413" y="115"/>
                  </a:lnTo>
                  <a:lnTo>
                    <a:pt x="414" y="122"/>
                  </a:lnTo>
                  <a:lnTo>
                    <a:pt x="430" y="117"/>
                  </a:lnTo>
                  <a:lnTo>
                    <a:pt x="431" y="121"/>
                  </a:lnTo>
                  <a:lnTo>
                    <a:pt x="423" y="134"/>
                  </a:lnTo>
                  <a:lnTo>
                    <a:pt x="432" y="129"/>
                  </a:lnTo>
                  <a:lnTo>
                    <a:pt x="441" y="116"/>
                  </a:lnTo>
                  <a:lnTo>
                    <a:pt x="449" y="115"/>
                  </a:lnTo>
                  <a:lnTo>
                    <a:pt x="453" y="117"/>
                  </a:lnTo>
                  <a:close/>
                  <a:moveTo>
                    <a:pt x="487" y="126"/>
                  </a:moveTo>
                  <a:lnTo>
                    <a:pt x="489" y="117"/>
                  </a:lnTo>
                  <a:lnTo>
                    <a:pt x="503" y="110"/>
                  </a:lnTo>
                  <a:lnTo>
                    <a:pt x="508" y="115"/>
                  </a:lnTo>
                  <a:lnTo>
                    <a:pt x="520" y="113"/>
                  </a:lnTo>
                  <a:lnTo>
                    <a:pt x="519" y="118"/>
                  </a:lnTo>
                  <a:lnTo>
                    <a:pt x="507" y="123"/>
                  </a:lnTo>
                  <a:lnTo>
                    <a:pt x="511" y="130"/>
                  </a:lnTo>
                  <a:lnTo>
                    <a:pt x="499" y="141"/>
                  </a:lnTo>
                  <a:lnTo>
                    <a:pt x="483" y="145"/>
                  </a:lnTo>
                  <a:lnTo>
                    <a:pt x="478" y="143"/>
                  </a:lnTo>
                  <a:lnTo>
                    <a:pt x="478" y="138"/>
                  </a:lnTo>
                  <a:lnTo>
                    <a:pt x="472" y="127"/>
                  </a:lnTo>
                  <a:lnTo>
                    <a:pt x="476" y="122"/>
                  </a:lnTo>
                  <a:lnTo>
                    <a:pt x="487" y="126"/>
                  </a:lnTo>
                  <a:close/>
                  <a:moveTo>
                    <a:pt x="460" y="110"/>
                  </a:moveTo>
                  <a:lnTo>
                    <a:pt x="468" y="110"/>
                  </a:lnTo>
                  <a:lnTo>
                    <a:pt x="471" y="113"/>
                  </a:lnTo>
                  <a:lnTo>
                    <a:pt x="456" y="121"/>
                  </a:lnTo>
                  <a:lnTo>
                    <a:pt x="455" y="111"/>
                  </a:lnTo>
                  <a:lnTo>
                    <a:pt x="460" y="110"/>
                  </a:lnTo>
                  <a:close/>
                  <a:moveTo>
                    <a:pt x="553" y="75"/>
                  </a:moveTo>
                  <a:lnTo>
                    <a:pt x="551" y="81"/>
                  </a:lnTo>
                  <a:lnTo>
                    <a:pt x="544" y="88"/>
                  </a:lnTo>
                  <a:lnTo>
                    <a:pt x="532" y="97"/>
                  </a:lnTo>
                  <a:lnTo>
                    <a:pt x="520" y="97"/>
                  </a:lnTo>
                  <a:lnTo>
                    <a:pt x="516" y="95"/>
                  </a:lnTo>
                  <a:lnTo>
                    <a:pt x="523" y="87"/>
                  </a:lnTo>
                  <a:lnTo>
                    <a:pt x="512" y="88"/>
                  </a:lnTo>
                  <a:lnTo>
                    <a:pt x="522" y="78"/>
                  </a:lnTo>
                  <a:lnTo>
                    <a:pt x="529" y="79"/>
                  </a:lnTo>
                  <a:lnTo>
                    <a:pt x="543" y="75"/>
                  </a:lnTo>
                  <a:lnTo>
                    <a:pt x="550" y="77"/>
                  </a:lnTo>
                  <a:lnTo>
                    <a:pt x="553" y="75"/>
                  </a:lnTo>
                  <a:close/>
                  <a:moveTo>
                    <a:pt x="620" y="28"/>
                  </a:moveTo>
                  <a:lnTo>
                    <a:pt x="629" y="23"/>
                  </a:lnTo>
                  <a:lnTo>
                    <a:pt x="636" y="23"/>
                  </a:lnTo>
                  <a:lnTo>
                    <a:pt x="637" y="20"/>
                  </a:lnTo>
                  <a:lnTo>
                    <a:pt x="650" y="20"/>
                  </a:lnTo>
                  <a:lnTo>
                    <a:pt x="650" y="28"/>
                  </a:lnTo>
                  <a:lnTo>
                    <a:pt x="657" y="31"/>
                  </a:lnTo>
                  <a:lnTo>
                    <a:pt x="663" y="33"/>
                  </a:lnTo>
                  <a:lnTo>
                    <a:pt x="660" y="42"/>
                  </a:lnTo>
                  <a:lnTo>
                    <a:pt x="662" y="46"/>
                  </a:lnTo>
                  <a:lnTo>
                    <a:pt x="651" y="51"/>
                  </a:lnTo>
                  <a:lnTo>
                    <a:pt x="630" y="58"/>
                  </a:lnTo>
                  <a:lnTo>
                    <a:pt x="619" y="59"/>
                  </a:lnTo>
                  <a:lnTo>
                    <a:pt x="608" y="56"/>
                  </a:lnTo>
                  <a:lnTo>
                    <a:pt x="607" y="52"/>
                  </a:lnTo>
                  <a:lnTo>
                    <a:pt x="611" y="46"/>
                  </a:lnTo>
                  <a:lnTo>
                    <a:pt x="620" y="43"/>
                  </a:lnTo>
                  <a:lnTo>
                    <a:pt x="609" y="43"/>
                  </a:lnTo>
                  <a:lnTo>
                    <a:pt x="608" y="39"/>
                  </a:lnTo>
                  <a:lnTo>
                    <a:pt x="610" y="32"/>
                  </a:lnTo>
                  <a:lnTo>
                    <a:pt x="620" y="28"/>
                  </a:lnTo>
                  <a:close/>
                  <a:moveTo>
                    <a:pt x="663" y="12"/>
                  </a:moveTo>
                  <a:lnTo>
                    <a:pt x="674" y="11"/>
                  </a:lnTo>
                  <a:lnTo>
                    <a:pt x="681" y="11"/>
                  </a:lnTo>
                  <a:lnTo>
                    <a:pt x="693" y="9"/>
                  </a:lnTo>
                  <a:lnTo>
                    <a:pt x="706" y="4"/>
                  </a:lnTo>
                  <a:lnTo>
                    <a:pt x="713" y="6"/>
                  </a:lnTo>
                  <a:lnTo>
                    <a:pt x="715" y="10"/>
                  </a:lnTo>
                  <a:lnTo>
                    <a:pt x="726" y="2"/>
                  </a:lnTo>
                  <a:lnTo>
                    <a:pt x="735" y="1"/>
                  </a:lnTo>
                  <a:lnTo>
                    <a:pt x="746" y="0"/>
                  </a:lnTo>
                  <a:lnTo>
                    <a:pt x="763" y="0"/>
                  </a:lnTo>
                  <a:lnTo>
                    <a:pt x="764" y="2"/>
                  </a:lnTo>
                  <a:lnTo>
                    <a:pt x="783" y="0"/>
                  </a:lnTo>
                  <a:lnTo>
                    <a:pt x="794" y="2"/>
                  </a:lnTo>
                  <a:lnTo>
                    <a:pt x="805" y="2"/>
                  </a:lnTo>
                  <a:lnTo>
                    <a:pt x="818" y="4"/>
                  </a:lnTo>
                  <a:lnTo>
                    <a:pt x="829" y="7"/>
                  </a:lnTo>
                  <a:lnTo>
                    <a:pt x="836" y="10"/>
                  </a:lnTo>
                  <a:lnTo>
                    <a:pt x="834" y="14"/>
                  </a:lnTo>
                  <a:lnTo>
                    <a:pt x="815" y="19"/>
                  </a:lnTo>
                  <a:lnTo>
                    <a:pt x="800" y="21"/>
                  </a:lnTo>
                  <a:lnTo>
                    <a:pt x="792" y="24"/>
                  </a:lnTo>
                  <a:lnTo>
                    <a:pt x="805" y="24"/>
                  </a:lnTo>
                  <a:lnTo>
                    <a:pt x="785" y="32"/>
                  </a:lnTo>
                  <a:lnTo>
                    <a:pt x="772" y="35"/>
                  </a:lnTo>
                  <a:lnTo>
                    <a:pt x="754" y="45"/>
                  </a:lnTo>
                  <a:lnTo>
                    <a:pt x="740" y="47"/>
                  </a:lnTo>
                  <a:lnTo>
                    <a:pt x="734" y="50"/>
                  </a:lnTo>
                  <a:lnTo>
                    <a:pt x="715" y="50"/>
                  </a:lnTo>
                  <a:lnTo>
                    <a:pt x="721" y="52"/>
                  </a:lnTo>
                  <a:lnTo>
                    <a:pt x="716" y="54"/>
                  </a:lnTo>
                  <a:lnTo>
                    <a:pt x="715" y="61"/>
                  </a:lnTo>
                  <a:lnTo>
                    <a:pt x="705" y="65"/>
                  </a:lnTo>
                  <a:lnTo>
                    <a:pt x="693" y="68"/>
                  </a:lnTo>
                  <a:lnTo>
                    <a:pt x="686" y="73"/>
                  </a:lnTo>
                  <a:lnTo>
                    <a:pt x="674" y="77"/>
                  </a:lnTo>
                  <a:lnTo>
                    <a:pt x="672" y="79"/>
                  </a:lnTo>
                  <a:lnTo>
                    <a:pt x="683" y="80"/>
                  </a:lnTo>
                  <a:lnTo>
                    <a:pt x="681" y="83"/>
                  </a:lnTo>
                  <a:lnTo>
                    <a:pt x="658" y="90"/>
                  </a:lnTo>
                  <a:lnTo>
                    <a:pt x="644" y="85"/>
                  </a:lnTo>
                  <a:lnTo>
                    <a:pt x="624" y="86"/>
                  </a:lnTo>
                  <a:lnTo>
                    <a:pt x="616" y="84"/>
                  </a:lnTo>
                  <a:lnTo>
                    <a:pt x="605" y="81"/>
                  </a:lnTo>
                  <a:lnTo>
                    <a:pt x="610" y="76"/>
                  </a:lnTo>
                  <a:lnTo>
                    <a:pt x="625" y="74"/>
                  </a:lnTo>
                  <a:lnTo>
                    <a:pt x="630" y="64"/>
                  </a:lnTo>
                  <a:lnTo>
                    <a:pt x="635" y="64"/>
                  </a:lnTo>
                  <a:lnTo>
                    <a:pt x="646" y="70"/>
                  </a:lnTo>
                  <a:lnTo>
                    <a:pt x="646" y="62"/>
                  </a:lnTo>
                  <a:lnTo>
                    <a:pt x="638" y="58"/>
                  </a:lnTo>
                  <a:lnTo>
                    <a:pt x="648" y="54"/>
                  </a:lnTo>
                  <a:lnTo>
                    <a:pt x="661" y="52"/>
                  </a:lnTo>
                  <a:lnTo>
                    <a:pt x="666" y="47"/>
                  </a:lnTo>
                  <a:lnTo>
                    <a:pt x="663" y="42"/>
                  </a:lnTo>
                  <a:lnTo>
                    <a:pt x="668" y="34"/>
                  </a:lnTo>
                  <a:lnTo>
                    <a:pt x="683" y="36"/>
                  </a:lnTo>
                  <a:lnTo>
                    <a:pt x="686" y="37"/>
                  </a:lnTo>
                  <a:lnTo>
                    <a:pt x="699" y="33"/>
                  </a:lnTo>
                  <a:lnTo>
                    <a:pt x="688" y="31"/>
                  </a:lnTo>
                  <a:lnTo>
                    <a:pt x="666" y="31"/>
                  </a:lnTo>
                  <a:lnTo>
                    <a:pt x="662" y="26"/>
                  </a:lnTo>
                  <a:lnTo>
                    <a:pt x="662" y="21"/>
                  </a:lnTo>
                  <a:lnTo>
                    <a:pt x="660" y="17"/>
                  </a:lnTo>
                  <a:lnTo>
                    <a:pt x="663" y="12"/>
                  </a:lnTo>
                  <a:close/>
                  <a:moveTo>
                    <a:pt x="608" y="209"/>
                  </a:moveTo>
                  <a:lnTo>
                    <a:pt x="600" y="213"/>
                  </a:lnTo>
                  <a:lnTo>
                    <a:pt x="592" y="213"/>
                  </a:lnTo>
                  <a:lnTo>
                    <a:pt x="594" y="206"/>
                  </a:lnTo>
                  <a:lnTo>
                    <a:pt x="602" y="199"/>
                  </a:lnTo>
                  <a:lnTo>
                    <a:pt x="610" y="197"/>
                  </a:lnTo>
                  <a:lnTo>
                    <a:pt x="614" y="202"/>
                  </a:lnTo>
                  <a:lnTo>
                    <a:pt x="610" y="207"/>
                  </a:lnTo>
                  <a:lnTo>
                    <a:pt x="608" y="209"/>
                  </a:lnTo>
                  <a:close/>
                  <a:moveTo>
                    <a:pt x="476" y="170"/>
                  </a:moveTo>
                  <a:lnTo>
                    <a:pt x="476" y="175"/>
                  </a:lnTo>
                  <a:lnTo>
                    <a:pt x="467" y="179"/>
                  </a:lnTo>
                  <a:lnTo>
                    <a:pt x="462" y="175"/>
                  </a:lnTo>
                  <a:lnTo>
                    <a:pt x="454" y="175"/>
                  </a:lnTo>
                  <a:lnTo>
                    <a:pt x="451" y="168"/>
                  </a:lnTo>
                  <a:lnTo>
                    <a:pt x="461" y="165"/>
                  </a:lnTo>
                  <a:lnTo>
                    <a:pt x="471" y="161"/>
                  </a:lnTo>
                  <a:lnTo>
                    <a:pt x="475" y="164"/>
                  </a:lnTo>
                  <a:lnTo>
                    <a:pt x="477" y="167"/>
                  </a:lnTo>
                  <a:lnTo>
                    <a:pt x="476" y="170"/>
                  </a:lnTo>
                  <a:close/>
                  <a:moveTo>
                    <a:pt x="577" y="457"/>
                  </a:moveTo>
                  <a:lnTo>
                    <a:pt x="581" y="456"/>
                  </a:lnTo>
                  <a:lnTo>
                    <a:pt x="592" y="460"/>
                  </a:lnTo>
                  <a:lnTo>
                    <a:pt x="599" y="466"/>
                  </a:lnTo>
                  <a:lnTo>
                    <a:pt x="598" y="469"/>
                  </a:lnTo>
                  <a:lnTo>
                    <a:pt x="594" y="469"/>
                  </a:lnTo>
                  <a:lnTo>
                    <a:pt x="584" y="465"/>
                  </a:lnTo>
                  <a:lnTo>
                    <a:pt x="577" y="457"/>
                  </a:lnTo>
                  <a:close/>
                  <a:moveTo>
                    <a:pt x="567" y="497"/>
                  </a:moveTo>
                  <a:lnTo>
                    <a:pt x="569" y="504"/>
                  </a:lnTo>
                  <a:lnTo>
                    <a:pt x="575" y="507"/>
                  </a:lnTo>
                  <a:lnTo>
                    <a:pt x="584" y="507"/>
                  </a:lnTo>
                  <a:lnTo>
                    <a:pt x="577" y="512"/>
                  </a:lnTo>
                  <a:lnTo>
                    <a:pt x="573" y="513"/>
                  </a:lnTo>
                  <a:lnTo>
                    <a:pt x="563" y="505"/>
                  </a:lnTo>
                  <a:lnTo>
                    <a:pt x="562" y="501"/>
                  </a:lnTo>
                  <a:lnTo>
                    <a:pt x="567" y="497"/>
                  </a:lnTo>
                  <a:close/>
                </a:path>
              </a:pathLst>
            </a:custGeom>
            <a:solidFill>
              <a:srgbClr val="CCDE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" name="Freeform 10">
              <a:extLst>
                <a:ext uri="{FF2B5EF4-FFF2-40B4-BE49-F238E27FC236}">
                  <a16:creationId xmlns:a16="http://schemas.microsoft.com/office/drawing/2014/main" id="{7903D4AB-78F2-43A1-C84D-74C9983968D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604963" y="1258888"/>
              <a:ext cx="1725613" cy="1195388"/>
            </a:xfrm>
            <a:custGeom>
              <a:avLst/>
              <a:gdLst>
                <a:gd name="T0" fmla="*/ 735 w 1087"/>
                <a:gd name="T1" fmla="*/ 344 h 753"/>
                <a:gd name="T2" fmla="*/ 847 w 1087"/>
                <a:gd name="T3" fmla="*/ 355 h 753"/>
                <a:gd name="T4" fmla="*/ 890 w 1087"/>
                <a:gd name="T5" fmla="*/ 370 h 753"/>
                <a:gd name="T6" fmla="*/ 924 w 1087"/>
                <a:gd name="T7" fmla="*/ 394 h 753"/>
                <a:gd name="T8" fmla="*/ 931 w 1087"/>
                <a:gd name="T9" fmla="*/ 403 h 753"/>
                <a:gd name="T10" fmla="*/ 912 w 1087"/>
                <a:gd name="T11" fmla="*/ 458 h 753"/>
                <a:gd name="T12" fmla="*/ 957 w 1087"/>
                <a:gd name="T13" fmla="*/ 449 h 753"/>
                <a:gd name="T14" fmla="*/ 987 w 1087"/>
                <a:gd name="T15" fmla="*/ 434 h 753"/>
                <a:gd name="T16" fmla="*/ 1047 w 1087"/>
                <a:gd name="T17" fmla="*/ 420 h 753"/>
                <a:gd name="T18" fmla="*/ 1087 w 1087"/>
                <a:gd name="T19" fmla="*/ 395 h 753"/>
                <a:gd name="T20" fmla="*/ 1040 w 1087"/>
                <a:gd name="T21" fmla="*/ 450 h 753"/>
                <a:gd name="T22" fmla="*/ 1039 w 1087"/>
                <a:gd name="T23" fmla="*/ 471 h 753"/>
                <a:gd name="T24" fmla="*/ 1015 w 1087"/>
                <a:gd name="T25" fmla="*/ 478 h 753"/>
                <a:gd name="T26" fmla="*/ 988 w 1087"/>
                <a:gd name="T27" fmla="*/ 497 h 753"/>
                <a:gd name="T28" fmla="*/ 974 w 1087"/>
                <a:gd name="T29" fmla="*/ 514 h 753"/>
                <a:gd name="T30" fmla="*/ 960 w 1087"/>
                <a:gd name="T31" fmla="*/ 510 h 753"/>
                <a:gd name="T32" fmla="*/ 954 w 1087"/>
                <a:gd name="T33" fmla="*/ 555 h 753"/>
                <a:gd name="T34" fmla="*/ 895 w 1087"/>
                <a:gd name="T35" fmla="*/ 596 h 753"/>
                <a:gd name="T36" fmla="*/ 875 w 1087"/>
                <a:gd name="T37" fmla="*/ 660 h 753"/>
                <a:gd name="T38" fmla="*/ 858 w 1087"/>
                <a:gd name="T39" fmla="*/ 695 h 753"/>
                <a:gd name="T40" fmla="*/ 848 w 1087"/>
                <a:gd name="T41" fmla="*/ 632 h 753"/>
                <a:gd name="T42" fmla="*/ 800 w 1087"/>
                <a:gd name="T43" fmla="*/ 623 h 753"/>
                <a:gd name="T44" fmla="*/ 781 w 1087"/>
                <a:gd name="T45" fmla="*/ 638 h 753"/>
                <a:gd name="T46" fmla="*/ 731 w 1087"/>
                <a:gd name="T47" fmla="*/ 632 h 753"/>
                <a:gd name="T48" fmla="*/ 689 w 1087"/>
                <a:gd name="T49" fmla="*/ 685 h 753"/>
                <a:gd name="T50" fmla="*/ 666 w 1087"/>
                <a:gd name="T51" fmla="*/ 641 h 753"/>
                <a:gd name="T52" fmla="*/ 628 w 1087"/>
                <a:gd name="T53" fmla="*/ 618 h 753"/>
                <a:gd name="T54" fmla="*/ 590 w 1087"/>
                <a:gd name="T55" fmla="*/ 597 h 753"/>
                <a:gd name="T56" fmla="*/ 515 w 1087"/>
                <a:gd name="T57" fmla="*/ 566 h 753"/>
                <a:gd name="T58" fmla="*/ 492 w 1087"/>
                <a:gd name="T59" fmla="*/ 540 h 753"/>
                <a:gd name="T60" fmla="*/ 500 w 1087"/>
                <a:gd name="T61" fmla="*/ 461 h 753"/>
                <a:gd name="T62" fmla="*/ 550 w 1087"/>
                <a:gd name="T63" fmla="*/ 378 h 753"/>
                <a:gd name="T64" fmla="*/ 582 w 1087"/>
                <a:gd name="T65" fmla="*/ 354 h 753"/>
                <a:gd name="T66" fmla="*/ 36 w 1087"/>
                <a:gd name="T67" fmla="*/ 746 h 753"/>
                <a:gd name="T68" fmla="*/ 26 w 1087"/>
                <a:gd name="T69" fmla="*/ 739 h 753"/>
                <a:gd name="T70" fmla="*/ 31 w 1087"/>
                <a:gd name="T71" fmla="*/ 726 h 753"/>
                <a:gd name="T72" fmla="*/ 32 w 1087"/>
                <a:gd name="T73" fmla="*/ 724 h 753"/>
                <a:gd name="T74" fmla="*/ 17 w 1087"/>
                <a:gd name="T75" fmla="*/ 708 h 753"/>
                <a:gd name="T76" fmla="*/ 17 w 1087"/>
                <a:gd name="T77" fmla="*/ 706 h 753"/>
                <a:gd name="T78" fmla="*/ 6 w 1087"/>
                <a:gd name="T79" fmla="*/ 697 h 753"/>
                <a:gd name="T80" fmla="*/ 414 w 1087"/>
                <a:gd name="T81" fmla="*/ 121 h 753"/>
                <a:gd name="T82" fmla="*/ 447 w 1087"/>
                <a:gd name="T83" fmla="*/ 175 h 753"/>
                <a:gd name="T84" fmla="*/ 599 w 1087"/>
                <a:gd name="T85" fmla="*/ 160 h 753"/>
                <a:gd name="T86" fmla="*/ 620 w 1087"/>
                <a:gd name="T87" fmla="*/ 187 h 753"/>
                <a:gd name="T88" fmla="*/ 592 w 1087"/>
                <a:gd name="T89" fmla="*/ 229 h 753"/>
                <a:gd name="T90" fmla="*/ 587 w 1087"/>
                <a:gd name="T91" fmla="*/ 165 h 753"/>
                <a:gd name="T92" fmla="*/ 534 w 1087"/>
                <a:gd name="T93" fmla="*/ 151 h 753"/>
                <a:gd name="T94" fmla="*/ 534 w 1087"/>
                <a:gd name="T95" fmla="*/ 133 h 753"/>
                <a:gd name="T96" fmla="*/ 447 w 1087"/>
                <a:gd name="T97" fmla="*/ 171 h 753"/>
                <a:gd name="T98" fmla="*/ 367 w 1087"/>
                <a:gd name="T99" fmla="*/ 195 h 753"/>
                <a:gd name="T100" fmla="*/ 371 w 1087"/>
                <a:gd name="T101" fmla="*/ 187 h 753"/>
                <a:gd name="T102" fmla="*/ 453 w 1087"/>
                <a:gd name="T103" fmla="*/ 153 h 753"/>
                <a:gd name="T104" fmla="*/ 419 w 1087"/>
                <a:gd name="T105" fmla="*/ 151 h 753"/>
                <a:gd name="T106" fmla="*/ 424 w 1087"/>
                <a:gd name="T107" fmla="*/ 121 h 753"/>
                <a:gd name="T108" fmla="*/ 483 w 1087"/>
                <a:gd name="T109" fmla="*/ 93 h 753"/>
                <a:gd name="T110" fmla="*/ 525 w 1087"/>
                <a:gd name="T111" fmla="*/ 74 h 753"/>
                <a:gd name="T112" fmla="*/ 500 w 1087"/>
                <a:gd name="T113" fmla="*/ 54 h 753"/>
                <a:gd name="T114" fmla="*/ 554 w 1087"/>
                <a:gd name="T115" fmla="*/ 43 h 753"/>
                <a:gd name="T116" fmla="*/ 610 w 1087"/>
                <a:gd name="T117" fmla="*/ 11 h 753"/>
                <a:gd name="T118" fmla="*/ 675 w 1087"/>
                <a:gd name="T119" fmla="*/ 10 h 753"/>
                <a:gd name="T120" fmla="*/ 716 w 1087"/>
                <a:gd name="T121" fmla="*/ 25 h 753"/>
                <a:gd name="T122" fmla="*/ 442 w 1087"/>
                <a:gd name="T123" fmla="*/ 76 h 753"/>
                <a:gd name="T124" fmla="*/ 441 w 1087"/>
                <a:gd name="T125" fmla="*/ 78 h 7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087" h="753">
                  <a:moveTo>
                    <a:pt x="594" y="329"/>
                  </a:moveTo>
                  <a:lnTo>
                    <a:pt x="620" y="332"/>
                  </a:lnTo>
                  <a:lnTo>
                    <a:pt x="646" y="335"/>
                  </a:lnTo>
                  <a:lnTo>
                    <a:pt x="655" y="336"/>
                  </a:lnTo>
                  <a:lnTo>
                    <a:pt x="681" y="338"/>
                  </a:lnTo>
                  <a:lnTo>
                    <a:pt x="708" y="340"/>
                  </a:lnTo>
                  <a:lnTo>
                    <a:pt x="735" y="344"/>
                  </a:lnTo>
                  <a:lnTo>
                    <a:pt x="763" y="346"/>
                  </a:lnTo>
                  <a:lnTo>
                    <a:pt x="793" y="348"/>
                  </a:lnTo>
                  <a:lnTo>
                    <a:pt x="824" y="351"/>
                  </a:lnTo>
                  <a:lnTo>
                    <a:pt x="843" y="352"/>
                  </a:lnTo>
                  <a:lnTo>
                    <a:pt x="846" y="347"/>
                  </a:lnTo>
                  <a:lnTo>
                    <a:pt x="850" y="347"/>
                  </a:lnTo>
                  <a:lnTo>
                    <a:pt x="847" y="355"/>
                  </a:lnTo>
                  <a:lnTo>
                    <a:pt x="848" y="358"/>
                  </a:lnTo>
                  <a:lnTo>
                    <a:pt x="854" y="359"/>
                  </a:lnTo>
                  <a:lnTo>
                    <a:pt x="863" y="362"/>
                  </a:lnTo>
                  <a:lnTo>
                    <a:pt x="869" y="367"/>
                  </a:lnTo>
                  <a:lnTo>
                    <a:pt x="877" y="366"/>
                  </a:lnTo>
                  <a:lnTo>
                    <a:pt x="887" y="370"/>
                  </a:lnTo>
                  <a:lnTo>
                    <a:pt x="890" y="370"/>
                  </a:lnTo>
                  <a:lnTo>
                    <a:pt x="901" y="367"/>
                  </a:lnTo>
                  <a:lnTo>
                    <a:pt x="907" y="372"/>
                  </a:lnTo>
                  <a:lnTo>
                    <a:pt x="913" y="379"/>
                  </a:lnTo>
                  <a:lnTo>
                    <a:pt x="919" y="384"/>
                  </a:lnTo>
                  <a:lnTo>
                    <a:pt x="924" y="389"/>
                  </a:lnTo>
                  <a:lnTo>
                    <a:pt x="923" y="393"/>
                  </a:lnTo>
                  <a:lnTo>
                    <a:pt x="924" y="394"/>
                  </a:lnTo>
                  <a:lnTo>
                    <a:pt x="923" y="395"/>
                  </a:lnTo>
                  <a:lnTo>
                    <a:pt x="925" y="397"/>
                  </a:lnTo>
                  <a:lnTo>
                    <a:pt x="929" y="394"/>
                  </a:lnTo>
                  <a:lnTo>
                    <a:pt x="928" y="399"/>
                  </a:lnTo>
                  <a:lnTo>
                    <a:pt x="929" y="401"/>
                  </a:lnTo>
                  <a:lnTo>
                    <a:pt x="931" y="401"/>
                  </a:lnTo>
                  <a:lnTo>
                    <a:pt x="931" y="403"/>
                  </a:lnTo>
                  <a:lnTo>
                    <a:pt x="929" y="405"/>
                  </a:lnTo>
                  <a:lnTo>
                    <a:pt x="936" y="412"/>
                  </a:lnTo>
                  <a:lnTo>
                    <a:pt x="933" y="425"/>
                  </a:lnTo>
                  <a:lnTo>
                    <a:pt x="930" y="437"/>
                  </a:lnTo>
                  <a:lnTo>
                    <a:pt x="923" y="446"/>
                  </a:lnTo>
                  <a:lnTo>
                    <a:pt x="916" y="454"/>
                  </a:lnTo>
                  <a:lnTo>
                    <a:pt x="912" y="458"/>
                  </a:lnTo>
                  <a:lnTo>
                    <a:pt x="911" y="459"/>
                  </a:lnTo>
                  <a:lnTo>
                    <a:pt x="911" y="461"/>
                  </a:lnTo>
                  <a:lnTo>
                    <a:pt x="914" y="464"/>
                  </a:lnTo>
                  <a:lnTo>
                    <a:pt x="916" y="465"/>
                  </a:lnTo>
                  <a:lnTo>
                    <a:pt x="930" y="458"/>
                  </a:lnTo>
                  <a:lnTo>
                    <a:pt x="942" y="456"/>
                  </a:lnTo>
                  <a:lnTo>
                    <a:pt x="957" y="449"/>
                  </a:lnTo>
                  <a:lnTo>
                    <a:pt x="957" y="448"/>
                  </a:lnTo>
                  <a:lnTo>
                    <a:pt x="958" y="444"/>
                  </a:lnTo>
                  <a:lnTo>
                    <a:pt x="957" y="441"/>
                  </a:lnTo>
                  <a:lnTo>
                    <a:pt x="963" y="438"/>
                  </a:lnTo>
                  <a:lnTo>
                    <a:pt x="973" y="439"/>
                  </a:lnTo>
                  <a:lnTo>
                    <a:pt x="982" y="439"/>
                  </a:lnTo>
                  <a:lnTo>
                    <a:pt x="987" y="434"/>
                  </a:lnTo>
                  <a:lnTo>
                    <a:pt x="988" y="433"/>
                  </a:lnTo>
                  <a:lnTo>
                    <a:pt x="1002" y="424"/>
                  </a:lnTo>
                  <a:lnTo>
                    <a:pt x="1008" y="421"/>
                  </a:lnTo>
                  <a:lnTo>
                    <a:pt x="1022" y="422"/>
                  </a:lnTo>
                  <a:lnTo>
                    <a:pt x="1041" y="423"/>
                  </a:lnTo>
                  <a:lnTo>
                    <a:pt x="1043" y="420"/>
                  </a:lnTo>
                  <a:lnTo>
                    <a:pt x="1047" y="420"/>
                  </a:lnTo>
                  <a:lnTo>
                    <a:pt x="1051" y="417"/>
                  </a:lnTo>
                  <a:lnTo>
                    <a:pt x="1056" y="411"/>
                  </a:lnTo>
                  <a:lnTo>
                    <a:pt x="1064" y="400"/>
                  </a:lnTo>
                  <a:lnTo>
                    <a:pt x="1075" y="390"/>
                  </a:lnTo>
                  <a:lnTo>
                    <a:pt x="1076" y="393"/>
                  </a:lnTo>
                  <a:lnTo>
                    <a:pt x="1084" y="392"/>
                  </a:lnTo>
                  <a:lnTo>
                    <a:pt x="1087" y="395"/>
                  </a:lnTo>
                  <a:lnTo>
                    <a:pt x="1080" y="415"/>
                  </a:lnTo>
                  <a:lnTo>
                    <a:pt x="1084" y="423"/>
                  </a:lnTo>
                  <a:lnTo>
                    <a:pt x="1084" y="428"/>
                  </a:lnTo>
                  <a:lnTo>
                    <a:pt x="1071" y="434"/>
                  </a:lnTo>
                  <a:lnTo>
                    <a:pt x="1060" y="438"/>
                  </a:lnTo>
                  <a:lnTo>
                    <a:pt x="1048" y="443"/>
                  </a:lnTo>
                  <a:lnTo>
                    <a:pt x="1040" y="450"/>
                  </a:lnTo>
                  <a:lnTo>
                    <a:pt x="1037" y="454"/>
                  </a:lnTo>
                  <a:lnTo>
                    <a:pt x="1034" y="460"/>
                  </a:lnTo>
                  <a:lnTo>
                    <a:pt x="1034" y="469"/>
                  </a:lnTo>
                  <a:lnTo>
                    <a:pt x="1039" y="469"/>
                  </a:lnTo>
                  <a:lnTo>
                    <a:pt x="1040" y="464"/>
                  </a:lnTo>
                  <a:lnTo>
                    <a:pt x="1041" y="467"/>
                  </a:lnTo>
                  <a:lnTo>
                    <a:pt x="1039" y="471"/>
                  </a:lnTo>
                  <a:lnTo>
                    <a:pt x="1032" y="474"/>
                  </a:lnTo>
                  <a:lnTo>
                    <a:pt x="1027" y="472"/>
                  </a:lnTo>
                  <a:lnTo>
                    <a:pt x="1019" y="475"/>
                  </a:lnTo>
                  <a:lnTo>
                    <a:pt x="1015" y="476"/>
                  </a:lnTo>
                  <a:lnTo>
                    <a:pt x="1008" y="476"/>
                  </a:lnTo>
                  <a:lnTo>
                    <a:pt x="999" y="479"/>
                  </a:lnTo>
                  <a:lnTo>
                    <a:pt x="1015" y="478"/>
                  </a:lnTo>
                  <a:lnTo>
                    <a:pt x="1017" y="480"/>
                  </a:lnTo>
                  <a:lnTo>
                    <a:pt x="1001" y="485"/>
                  </a:lnTo>
                  <a:lnTo>
                    <a:pt x="995" y="483"/>
                  </a:lnTo>
                  <a:lnTo>
                    <a:pt x="996" y="482"/>
                  </a:lnTo>
                  <a:lnTo>
                    <a:pt x="991" y="486"/>
                  </a:lnTo>
                  <a:lnTo>
                    <a:pt x="994" y="487"/>
                  </a:lnTo>
                  <a:lnTo>
                    <a:pt x="988" y="497"/>
                  </a:lnTo>
                  <a:lnTo>
                    <a:pt x="977" y="508"/>
                  </a:lnTo>
                  <a:lnTo>
                    <a:pt x="978" y="503"/>
                  </a:lnTo>
                  <a:lnTo>
                    <a:pt x="976" y="502"/>
                  </a:lnTo>
                  <a:lnTo>
                    <a:pt x="974" y="499"/>
                  </a:lnTo>
                  <a:lnTo>
                    <a:pt x="974" y="507"/>
                  </a:lnTo>
                  <a:lnTo>
                    <a:pt x="975" y="510"/>
                  </a:lnTo>
                  <a:lnTo>
                    <a:pt x="974" y="514"/>
                  </a:lnTo>
                  <a:lnTo>
                    <a:pt x="968" y="520"/>
                  </a:lnTo>
                  <a:lnTo>
                    <a:pt x="960" y="531"/>
                  </a:lnTo>
                  <a:lnTo>
                    <a:pt x="958" y="531"/>
                  </a:lnTo>
                  <a:lnTo>
                    <a:pt x="965" y="521"/>
                  </a:lnTo>
                  <a:lnTo>
                    <a:pt x="962" y="515"/>
                  </a:lnTo>
                  <a:lnTo>
                    <a:pt x="964" y="503"/>
                  </a:lnTo>
                  <a:lnTo>
                    <a:pt x="960" y="510"/>
                  </a:lnTo>
                  <a:lnTo>
                    <a:pt x="960" y="519"/>
                  </a:lnTo>
                  <a:lnTo>
                    <a:pt x="954" y="515"/>
                  </a:lnTo>
                  <a:lnTo>
                    <a:pt x="958" y="521"/>
                  </a:lnTo>
                  <a:lnTo>
                    <a:pt x="955" y="534"/>
                  </a:lnTo>
                  <a:lnTo>
                    <a:pt x="957" y="536"/>
                  </a:lnTo>
                  <a:lnTo>
                    <a:pt x="957" y="541"/>
                  </a:lnTo>
                  <a:lnTo>
                    <a:pt x="954" y="555"/>
                  </a:lnTo>
                  <a:lnTo>
                    <a:pt x="944" y="565"/>
                  </a:lnTo>
                  <a:lnTo>
                    <a:pt x="933" y="569"/>
                  </a:lnTo>
                  <a:lnTo>
                    <a:pt x="923" y="577"/>
                  </a:lnTo>
                  <a:lnTo>
                    <a:pt x="918" y="578"/>
                  </a:lnTo>
                  <a:lnTo>
                    <a:pt x="911" y="583"/>
                  </a:lnTo>
                  <a:lnTo>
                    <a:pt x="909" y="588"/>
                  </a:lnTo>
                  <a:lnTo>
                    <a:pt x="895" y="596"/>
                  </a:lnTo>
                  <a:lnTo>
                    <a:pt x="887" y="604"/>
                  </a:lnTo>
                  <a:lnTo>
                    <a:pt x="879" y="611"/>
                  </a:lnTo>
                  <a:lnTo>
                    <a:pt x="875" y="621"/>
                  </a:lnTo>
                  <a:lnTo>
                    <a:pt x="874" y="631"/>
                  </a:lnTo>
                  <a:lnTo>
                    <a:pt x="875" y="644"/>
                  </a:lnTo>
                  <a:lnTo>
                    <a:pt x="876" y="654"/>
                  </a:lnTo>
                  <a:lnTo>
                    <a:pt x="875" y="660"/>
                  </a:lnTo>
                  <a:lnTo>
                    <a:pt x="876" y="677"/>
                  </a:lnTo>
                  <a:lnTo>
                    <a:pt x="874" y="687"/>
                  </a:lnTo>
                  <a:lnTo>
                    <a:pt x="872" y="693"/>
                  </a:lnTo>
                  <a:lnTo>
                    <a:pt x="867" y="702"/>
                  </a:lnTo>
                  <a:lnTo>
                    <a:pt x="864" y="703"/>
                  </a:lnTo>
                  <a:lnTo>
                    <a:pt x="858" y="700"/>
                  </a:lnTo>
                  <a:lnTo>
                    <a:pt x="858" y="695"/>
                  </a:lnTo>
                  <a:lnTo>
                    <a:pt x="855" y="691"/>
                  </a:lnTo>
                  <a:lnTo>
                    <a:pt x="852" y="678"/>
                  </a:lnTo>
                  <a:lnTo>
                    <a:pt x="850" y="667"/>
                  </a:lnTo>
                  <a:lnTo>
                    <a:pt x="850" y="662"/>
                  </a:lnTo>
                  <a:lnTo>
                    <a:pt x="854" y="652"/>
                  </a:lnTo>
                  <a:lnTo>
                    <a:pt x="853" y="644"/>
                  </a:lnTo>
                  <a:lnTo>
                    <a:pt x="848" y="632"/>
                  </a:lnTo>
                  <a:lnTo>
                    <a:pt x="845" y="630"/>
                  </a:lnTo>
                  <a:lnTo>
                    <a:pt x="832" y="635"/>
                  </a:lnTo>
                  <a:lnTo>
                    <a:pt x="831" y="634"/>
                  </a:lnTo>
                  <a:lnTo>
                    <a:pt x="828" y="628"/>
                  </a:lnTo>
                  <a:lnTo>
                    <a:pt x="822" y="623"/>
                  </a:lnTo>
                  <a:lnTo>
                    <a:pt x="810" y="624"/>
                  </a:lnTo>
                  <a:lnTo>
                    <a:pt x="800" y="623"/>
                  </a:lnTo>
                  <a:lnTo>
                    <a:pt x="792" y="623"/>
                  </a:lnTo>
                  <a:lnTo>
                    <a:pt x="787" y="626"/>
                  </a:lnTo>
                  <a:lnTo>
                    <a:pt x="788" y="630"/>
                  </a:lnTo>
                  <a:lnTo>
                    <a:pt x="786" y="635"/>
                  </a:lnTo>
                  <a:lnTo>
                    <a:pt x="787" y="639"/>
                  </a:lnTo>
                  <a:lnTo>
                    <a:pt x="785" y="640"/>
                  </a:lnTo>
                  <a:lnTo>
                    <a:pt x="781" y="638"/>
                  </a:lnTo>
                  <a:lnTo>
                    <a:pt x="777" y="641"/>
                  </a:lnTo>
                  <a:lnTo>
                    <a:pt x="769" y="640"/>
                  </a:lnTo>
                  <a:lnTo>
                    <a:pt x="764" y="632"/>
                  </a:lnTo>
                  <a:lnTo>
                    <a:pt x="754" y="633"/>
                  </a:lnTo>
                  <a:lnTo>
                    <a:pt x="747" y="629"/>
                  </a:lnTo>
                  <a:lnTo>
                    <a:pt x="741" y="630"/>
                  </a:lnTo>
                  <a:lnTo>
                    <a:pt x="731" y="632"/>
                  </a:lnTo>
                  <a:lnTo>
                    <a:pt x="718" y="643"/>
                  </a:lnTo>
                  <a:lnTo>
                    <a:pt x="704" y="649"/>
                  </a:lnTo>
                  <a:lnTo>
                    <a:pt x="698" y="655"/>
                  </a:lnTo>
                  <a:lnTo>
                    <a:pt x="692" y="662"/>
                  </a:lnTo>
                  <a:lnTo>
                    <a:pt x="690" y="672"/>
                  </a:lnTo>
                  <a:lnTo>
                    <a:pt x="689" y="679"/>
                  </a:lnTo>
                  <a:lnTo>
                    <a:pt x="689" y="685"/>
                  </a:lnTo>
                  <a:lnTo>
                    <a:pt x="684" y="685"/>
                  </a:lnTo>
                  <a:lnTo>
                    <a:pt x="678" y="681"/>
                  </a:lnTo>
                  <a:lnTo>
                    <a:pt x="671" y="676"/>
                  </a:lnTo>
                  <a:lnTo>
                    <a:pt x="670" y="670"/>
                  </a:lnTo>
                  <a:lnTo>
                    <a:pt x="670" y="659"/>
                  </a:lnTo>
                  <a:lnTo>
                    <a:pt x="667" y="650"/>
                  </a:lnTo>
                  <a:lnTo>
                    <a:pt x="666" y="641"/>
                  </a:lnTo>
                  <a:lnTo>
                    <a:pt x="664" y="631"/>
                  </a:lnTo>
                  <a:lnTo>
                    <a:pt x="658" y="624"/>
                  </a:lnTo>
                  <a:lnTo>
                    <a:pt x="649" y="624"/>
                  </a:lnTo>
                  <a:lnTo>
                    <a:pt x="639" y="635"/>
                  </a:lnTo>
                  <a:lnTo>
                    <a:pt x="632" y="631"/>
                  </a:lnTo>
                  <a:lnTo>
                    <a:pt x="627" y="626"/>
                  </a:lnTo>
                  <a:lnTo>
                    <a:pt x="628" y="618"/>
                  </a:lnTo>
                  <a:lnTo>
                    <a:pt x="627" y="610"/>
                  </a:lnTo>
                  <a:lnTo>
                    <a:pt x="624" y="604"/>
                  </a:lnTo>
                  <a:lnTo>
                    <a:pt x="620" y="598"/>
                  </a:lnTo>
                  <a:lnTo>
                    <a:pt x="618" y="593"/>
                  </a:lnTo>
                  <a:lnTo>
                    <a:pt x="600" y="591"/>
                  </a:lnTo>
                  <a:lnTo>
                    <a:pt x="598" y="598"/>
                  </a:lnTo>
                  <a:lnTo>
                    <a:pt x="590" y="597"/>
                  </a:lnTo>
                  <a:lnTo>
                    <a:pt x="569" y="596"/>
                  </a:lnTo>
                  <a:lnTo>
                    <a:pt x="549" y="584"/>
                  </a:lnTo>
                  <a:lnTo>
                    <a:pt x="537" y="576"/>
                  </a:lnTo>
                  <a:lnTo>
                    <a:pt x="539" y="573"/>
                  </a:lnTo>
                  <a:lnTo>
                    <a:pt x="525" y="574"/>
                  </a:lnTo>
                  <a:lnTo>
                    <a:pt x="513" y="574"/>
                  </a:lnTo>
                  <a:lnTo>
                    <a:pt x="515" y="566"/>
                  </a:lnTo>
                  <a:lnTo>
                    <a:pt x="512" y="557"/>
                  </a:lnTo>
                  <a:lnTo>
                    <a:pt x="507" y="555"/>
                  </a:lnTo>
                  <a:lnTo>
                    <a:pt x="508" y="551"/>
                  </a:lnTo>
                  <a:lnTo>
                    <a:pt x="504" y="550"/>
                  </a:lnTo>
                  <a:lnTo>
                    <a:pt x="502" y="545"/>
                  </a:lnTo>
                  <a:lnTo>
                    <a:pt x="493" y="543"/>
                  </a:lnTo>
                  <a:lnTo>
                    <a:pt x="492" y="540"/>
                  </a:lnTo>
                  <a:lnTo>
                    <a:pt x="494" y="532"/>
                  </a:lnTo>
                  <a:lnTo>
                    <a:pt x="492" y="517"/>
                  </a:lnTo>
                  <a:lnTo>
                    <a:pt x="494" y="496"/>
                  </a:lnTo>
                  <a:lnTo>
                    <a:pt x="496" y="491"/>
                  </a:lnTo>
                  <a:lnTo>
                    <a:pt x="494" y="487"/>
                  </a:lnTo>
                  <a:lnTo>
                    <a:pt x="494" y="474"/>
                  </a:lnTo>
                  <a:lnTo>
                    <a:pt x="500" y="461"/>
                  </a:lnTo>
                  <a:lnTo>
                    <a:pt x="499" y="453"/>
                  </a:lnTo>
                  <a:lnTo>
                    <a:pt x="507" y="441"/>
                  </a:lnTo>
                  <a:lnTo>
                    <a:pt x="515" y="428"/>
                  </a:lnTo>
                  <a:lnTo>
                    <a:pt x="519" y="417"/>
                  </a:lnTo>
                  <a:lnTo>
                    <a:pt x="532" y="404"/>
                  </a:lnTo>
                  <a:lnTo>
                    <a:pt x="541" y="391"/>
                  </a:lnTo>
                  <a:lnTo>
                    <a:pt x="550" y="378"/>
                  </a:lnTo>
                  <a:lnTo>
                    <a:pt x="562" y="358"/>
                  </a:lnTo>
                  <a:lnTo>
                    <a:pt x="568" y="346"/>
                  </a:lnTo>
                  <a:lnTo>
                    <a:pt x="570" y="339"/>
                  </a:lnTo>
                  <a:lnTo>
                    <a:pt x="572" y="336"/>
                  </a:lnTo>
                  <a:lnTo>
                    <a:pt x="582" y="343"/>
                  </a:lnTo>
                  <a:lnTo>
                    <a:pt x="578" y="357"/>
                  </a:lnTo>
                  <a:lnTo>
                    <a:pt x="582" y="354"/>
                  </a:lnTo>
                  <a:lnTo>
                    <a:pt x="589" y="341"/>
                  </a:lnTo>
                  <a:lnTo>
                    <a:pt x="594" y="329"/>
                  </a:lnTo>
                  <a:close/>
                  <a:moveTo>
                    <a:pt x="34" y="736"/>
                  </a:moveTo>
                  <a:lnTo>
                    <a:pt x="35" y="737"/>
                  </a:lnTo>
                  <a:lnTo>
                    <a:pt x="36" y="739"/>
                  </a:lnTo>
                  <a:lnTo>
                    <a:pt x="38" y="744"/>
                  </a:lnTo>
                  <a:lnTo>
                    <a:pt x="36" y="746"/>
                  </a:lnTo>
                  <a:lnTo>
                    <a:pt x="32" y="749"/>
                  </a:lnTo>
                  <a:lnTo>
                    <a:pt x="28" y="751"/>
                  </a:lnTo>
                  <a:lnTo>
                    <a:pt x="24" y="753"/>
                  </a:lnTo>
                  <a:lnTo>
                    <a:pt x="23" y="751"/>
                  </a:lnTo>
                  <a:lnTo>
                    <a:pt x="24" y="747"/>
                  </a:lnTo>
                  <a:lnTo>
                    <a:pt x="25" y="741"/>
                  </a:lnTo>
                  <a:lnTo>
                    <a:pt x="26" y="739"/>
                  </a:lnTo>
                  <a:lnTo>
                    <a:pt x="29" y="737"/>
                  </a:lnTo>
                  <a:lnTo>
                    <a:pt x="30" y="733"/>
                  </a:lnTo>
                  <a:lnTo>
                    <a:pt x="31" y="732"/>
                  </a:lnTo>
                  <a:lnTo>
                    <a:pt x="32" y="732"/>
                  </a:lnTo>
                  <a:lnTo>
                    <a:pt x="34" y="736"/>
                  </a:lnTo>
                  <a:close/>
                  <a:moveTo>
                    <a:pt x="32" y="724"/>
                  </a:moveTo>
                  <a:lnTo>
                    <a:pt x="31" y="726"/>
                  </a:lnTo>
                  <a:lnTo>
                    <a:pt x="26" y="726"/>
                  </a:lnTo>
                  <a:lnTo>
                    <a:pt x="25" y="724"/>
                  </a:lnTo>
                  <a:lnTo>
                    <a:pt x="25" y="721"/>
                  </a:lnTo>
                  <a:lnTo>
                    <a:pt x="25" y="720"/>
                  </a:lnTo>
                  <a:lnTo>
                    <a:pt x="28" y="719"/>
                  </a:lnTo>
                  <a:lnTo>
                    <a:pt x="31" y="721"/>
                  </a:lnTo>
                  <a:lnTo>
                    <a:pt x="32" y="724"/>
                  </a:lnTo>
                  <a:close/>
                  <a:moveTo>
                    <a:pt x="26" y="716"/>
                  </a:moveTo>
                  <a:lnTo>
                    <a:pt x="25" y="718"/>
                  </a:lnTo>
                  <a:lnTo>
                    <a:pt x="20" y="717"/>
                  </a:lnTo>
                  <a:lnTo>
                    <a:pt x="21" y="715"/>
                  </a:lnTo>
                  <a:lnTo>
                    <a:pt x="26" y="716"/>
                  </a:lnTo>
                  <a:close/>
                  <a:moveTo>
                    <a:pt x="17" y="706"/>
                  </a:moveTo>
                  <a:lnTo>
                    <a:pt x="17" y="708"/>
                  </a:lnTo>
                  <a:lnTo>
                    <a:pt x="18" y="713"/>
                  </a:lnTo>
                  <a:lnTo>
                    <a:pt x="17" y="714"/>
                  </a:lnTo>
                  <a:lnTo>
                    <a:pt x="17" y="714"/>
                  </a:lnTo>
                  <a:lnTo>
                    <a:pt x="13" y="713"/>
                  </a:lnTo>
                  <a:lnTo>
                    <a:pt x="13" y="709"/>
                  </a:lnTo>
                  <a:lnTo>
                    <a:pt x="12" y="708"/>
                  </a:lnTo>
                  <a:lnTo>
                    <a:pt x="17" y="706"/>
                  </a:lnTo>
                  <a:close/>
                  <a:moveTo>
                    <a:pt x="6" y="697"/>
                  </a:moveTo>
                  <a:lnTo>
                    <a:pt x="4" y="700"/>
                  </a:lnTo>
                  <a:lnTo>
                    <a:pt x="2" y="703"/>
                  </a:lnTo>
                  <a:lnTo>
                    <a:pt x="0" y="699"/>
                  </a:lnTo>
                  <a:lnTo>
                    <a:pt x="1" y="698"/>
                  </a:lnTo>
                  <a:lnTo>
                    <a:pt x="3" y="697"/>
                  </a:lnTo>
                  <a:lnTo>
                    <a:pt x="6" y="697"/>
                  </a:lnTo>
                  <a:close/>
                  <a:moveTo>
                    <a:pt x="414" y="121"/>
                  </a:moveTo>
                  <a:lnTo>
                    <a:pt x="418" y="125"/>
                  </a:lnTo>
                  <a:lnTo>
                    <a:pt x="413" y="129"/>
                  </a:lnTo>
                  <a:lnTo>
                    <a:pt x="405" y="130"/>
                  </a:lnTo>
                  <a:lnTo>
                    <a:pt x="404" y="127"/>
                  </a:lnTo>
                  <a:lnTo>
                    <a:pt x="405" y="122"/>
                  </a:lnTo>
                  <a:lnTo>
                    <a:pt x="414" y="121"/>
                  </a:lnTo>
                  <a:close/>
                  <a:moveTo>
                    <a:pt x="466" y="171"/>
                  </a:moveTo>
                  <a:lnTo>
                    <a:pt x="469" y="172"/>
                  </a:lnTo>
                  <a:lnTo>
                    <a:pt x="468" y="177"/>
                  </a:lnTo>
                  <a:lnTo>
                    <a:pt x="453" y="182"/>
                  </a:lnTo>
                  <a:lnTo>
                    <a:pt x="440" y="186"/>
                  </a:lnTo>
                  <a:lnTo>
                    <a:pt x="441" y="182"/>
                  </a:lnTo>
                  <a:lnTo>
                    <a:pt x="447" y="175"/>
                  </a:lnTo>
                  <a:lnTo>
                    <a:pt x="459" y="172"/>
                  </a:lnTo>
                  <a:lnTo>
                    <a:pt x="466" y="171"/>
                  </a:lnTo>
                  <a:close/>
                  <a:moveTo>
                    <a:pt x="737" y="34"/>
                  </a:moveTo>
                  <a:lnTo>
                    <a:pt x="677" y="80"/>
                  </a:lnTo>
                  <a:lnTo>
                    <a:pt x="589" y="154"/>
                  </a:lnTo>
                  <a:lnTo>
                    <a:pt x="596" y="155"/>
                  </a:lnTo>
                  <a:lnTo>
                    <a:pt x="599" y="160"/>
                  </a:lnTo>
                  <a:lnTo>
                    <a:pt x="599" y="167"/>
                  </a:lnTo>
                  <a:lnTo>
                    <a:pt x="595" y="176"/>
                  </a:lnTo>
                  <a:lnTo>
                    <a:pt x="611" y="170"/>
                  </a:lnTo>
                  <a:lnTo>
                    <a:pt x="623" y="167"/>
                  </a:lnTo>
                  <a:lnTo>
                    <a:pt x="620" y="174"/>
                  </a:lnTo>
                  <a:lnTo>
                    <a:pt x="618" y="181"/>
                  </a:lnTo>
                  <a:lnTo>
                    <a:pt x="620" y="187"/>
                  </a:lnTo>
                  <a:lnTo>
                    <a:pt x="614" y="198"/>
                  </a:lnTo>
                  <a:lnTo>
                    <a:pt x="607" y="215"/>
                  </a:lnTo>
                  <a:lnTo>
                    <a:pt x="613" y="225"/>
                  </a:lnTo>
                  <a:lnTo>
                    <a:pt x="605" y="235"/>
                  </a:lnTo>
                  <a:lnTo>
                    <a:pt x="595" y="240"/>
                  </a:lnTo>
                  <a:lnTo>
                    <a:pt x="595" y="235"/>
                  </a:lnTo>
                  <a:lnTo>
                    <a:pt x="592" y="229"/>
                  </a:lnTo>
                  <a:lnTo>
                    <a:pt x="601" y="217"/>
                  </a:lnTo>
                  <a:lnTo>
                    <a:pt x="602" y="204"/>
                  </a:lnTo>
                  <a:lnTo>
                    <a:pt x="611" y="191"/>
                  </a:lnTo>
                  <a:lnTo>
                    <a:pt x="604" y="188"/>
                  </a:lnTo>
                  <a:lnTo>
                    <a:pt x="592" y="187"/>
                  </a:lnTo>
                  <a:lnTo>
                    <a:pt x="587" y="182"/>
                  </a:lnTo>
                  <a:lnTo>
                    <a:pt x="587" y="165"/>
                  </a:lnTo>
                  <a:lnTo>
                    <a:pt x="582" y="162"/>
                  </a:lnTo>
                  <a:lnTo>
                    <a:pt x="574" y="155"/>
                  </a:lnTo>
                  <a:lnTo>
                    <a:pt x="563" y="155"/>
                  </a:lnTo>
                  <a:lnTo>
                    <a:pt x="557" y="147"/>
                  </a:lnTo>
                  <a:lnTo>
                    <a:pt x="555" y="140"/>
                  </a:lnTo>
                  <a:lnTo>
                    <a:pt x="544" y="141"/>
                  </a:lnTo>
                  <a:lnTo>
                    <a:pt x="534" y="151"/>
                  </a:lnTo>
                  <a:lnTo>
                    <a:pt x="529" y="151"/>
                  </a:lnTo>
                  <a:lnTo>
                    <a:pt x="518" y="152"/>
                  </a:lnTo>
                  <a:lnTo>
                    <a:pt x="506" y="155"/>
                  </a:lnTo>
                  <a:lnTo>
                    <a:pt x="495" y="156"/>
                  </a:lnTo>
                  <a:lnTo>
                    <a:pt x="503" y="149"/>
                  </a:lnTo>
                  <a:lnTo>
                    <a:pt x="522" y="137"/>
                  </a:lnTo>
                  <a:lnTo>
                    <a:pt x="534" y="133"/>
                  </a:lnTo>
                  <a:lnTo>
                    <a:pt x="536" y="130"/>
                  </a:lnTo>
                  <a:lnTo>
                    <a:pt x="518" y="136"/>
                  </a:lnTo>
                  <a:lnTo>
                    <a:pt x="503" y="143"/>
                  </a:lnTo>
                  <a:lnTo>
                    <a:pt x="482" y="151"/>
                  </a:lnTo>
                  <a:lnTo>
                    <a:pt x="480" y="159"/>
                  </a:lnTo>
                  <a:lnTo>
                    <a:pt x="461" y="167"/>
                  </a:lnTo>
                  <a:lnTo>
                    <a:pt x="447" y="171"/>
                  </a:lnTo>
                  <a:lnTo>
                    <a:pt x="435" y="174"/>
                  </a:lnTo>
                  <a:lnTo>
                    <a:pt x="426" y="180"/>
                  </a:lnTo>
                  <a:lnTo>
                    <a:pt x="407" y="184"/>
                  </a:lnTo>
                  <a:lnTo>
                    <a:pt x="397" y="191"/>
                  </a:lnTo>
                  <a:lnTo>
                    <a:pt x="382" y="195"/>
                  </a:lnTo>
                  <a:lnTo>
                    <a:pt x="378" y="193"/>
                  </a:lnTo>
                  <a:lnTo>
                    <a:pt x="367" y="195"/>
                  </a:lnTo>
                  <a:lnTo>
                    <a:pt x="354" y="198"/>
                  </a:lnTo>
                  <a:lnTo>
                    <a:pt x="342" y="202"/>
                  </a:lnTo>
                  <a:lnTo>
                    <a:pt x="326" y="203"/>
                  </a:lnTo>
                  <a:lnTo>
                    <a:pt x="327" y="201"/>
                  </a:lnTo>
                  <a:lnTo>
                    <a:pt x="342" y="195"/>
                  </a:lnTo>
                  <a:lnTo>
                    <a:pt x="354" y="193"/>
                  </a:lnTo>
                  <a:lnTo>
                    <a:pt x="371" y="187"/>
                  </a:lnTo>
                  <a:lnTo>
                    <a:pt x="382" y="187"/>
                  </a:lnTo>
                  <a:lnTo>
                    <a:pt x="392" y="182"/>
                  </a:lnTo>
                  <a:lnTo>
                    <a:pt x="412" y="176"/>
                  </a:lnTo>
                  <a:lnTo>
                    <a:pt x="416" y="174"/>
                  </a:lnTo>
                  <a:lnTo>
                    <a:pt x="427" y="170"/>
                  </a:lnTo>
                  <a:lnTo>
                    <a:pt x="440" y="160"/>
                  </a:lnTo>
                  <a:lnTo>
                    <a:pt x="453" y="153"/>
                  </a:lnTo>
                  <a:lnTo>
                    <a:pt x="440" y="155"/>
                  </a:lnTo>
                  <a:lnTo>
                    <a:pt x="441" y="153"/>
                  </a:lnTo>
                  <a:lnTo>
                    <a:pt x="431" y="156"/>
                  </a:lnTo>
                  <a:lnTo>
                    <a:pt x="436" y="150"/>
                  </a:lnTo>
                  <a:lnTo>
                    <a:pt x="427" y="154"/>
                  </a:lnTo>
                  <a:lnTo>
                    <a:pt x="434" y="147"/>
                  </a:lnTo>
                  <a:lnTo>
                    <a:pt x="419" y="151"/>
                  </a:lnTo>
                  <a:lnTo>
                    <a:pt x="415" y="150"/>
                  </a:lnTo>
                  <a:lnTo>
                    <a:pt x="425" y="142"/>
                  </a:lnTo>
                  <a:lnTo>
                    <a:pt x="433" y="138"/>
                  </a:lnTo>
                  <a:lnTo>
                    <a:pt x="434" y="132"/>
                  </a:lnTo>
                  <a:lnTo>
                    <a:pt x="422" y="132"/>
                  </a:lnTo>
                  <a:lnTo>
                    <a:pt x="425" y="126"/>
                  </a:lnTo>
                  <a:lnTo>
                    <a:pt x="424" y="121"/>
                  </a:lnTo>
                  <a:lnTo>
                    <a:pt x="434" y="115"/>
                  </a:lnTo>
                  <a:lnTo>
                    <a:pt x="437" y="108"/>
                  </a:lnTo>
                  <a:lnTo>
                    <a:pt x="449" y="101"/>
                  </a:lnTo>
                  <a:lnTo>
                    <a:pt x="464" y="96"/>
                  </a:lnTo>
                  <a:lnTo>
                    <a:pt x="475" y="89"/>
                  </a:lnTo>
                  <a:lnTo>
                    <a:pt x="482" y="89"/>
                  </a:lnTo>
                  <a:lnTo>
                    <a:pt x="483" y="93"/>
                  </a:lnTo>
                  <a:lnTo>
                    <a:pt x="497" y="88"/>
                  </a:lnTo>
                  <a:lnTo>
                    <a:pt x="501" y="89"/>
                  </a:lnTo>
                  <a:lnTo>
                    <a:pt x="511" y="87"/>
                  </a:lnTo>
                  <a:lnTo>
                    <a:pt x="517" y="80"/>
                  </a:lnTo>
                  <a:lnTo>
                    <a:pt x="517" y="77"/>
                  </a:lnTo>
                  <a:lnTo>
                    <a:pt x="529" y="74"/>
                  </a:lnTo>
                  <a:lnTo>
                    <a:pt x="525" y="74"/>
                  </a:lnTo>
                  <a:lnTo>
                    <a:pt x="514" y="75"/>
                  </a:lnTo>
                  <a:lnTo>
                    <a:pt x="508" y="77"/>
                  </a:lnTo>
                  <a:lnTo>
                    <a:pt x="507" y="74"/>
                  </a:lnTo>
                  <a:lnTo>
                    <a:pt x="496" y="73"/>
                  </a:lnTo>
                  <a:lnTo>
                    <a:pt x="492" y="68"/>
                  </a:lnTo>
                  <a:lnTo>
                    <a:pt x="496" y="63"/>
                  </a:lnTo>
                  <a:lnTo>
                    <a:pt x="500" y="54"/>
                  </a:lnTo>
                  <a:lnTo>
                    <a:pt x="516" y="51"/>
                  </a:lnTo>
                  <a:lnTo>
                    <a:pt x="538" y="49"/>
                  </a:lnTo>
                  <a:lnTo>
                    <a:pt x="544" y="49"/>
                  </a:lnTo>
                  <a:lnTo>
                    <a:pt x="534" y="55"/>
                  </a:lnTo>
                  <a:lnTo>
                    <a:pt x="547" y="56"/>
                  </a:lnTo>
                  <a:lnTo>
                    <a:pt x="554" y="49"/>
                  </a:lnTo>
                  <a:lnTo>
                    <a:pt x="554" y="43"/>
                  </a:lnTo>
                  <a:lnTo>
                    <a:pt x="559" y="35"/>
                  </a:lnTo>
                  <a:lnTo>
                    <a:pt x="560" y="30"/>
                  </a:lnTo>
                  <a:lnTo>
                    <a:pt x="559" y="24"/>
                  </a:lnTo>
                  <a:lnTo>
                    <a:pt x="572" y="19"/>
                  </a:lnTo>
                  <a:lnTo>
                    <a:pt x="583" y="21"/>
                  </a:lnTo>
                  <a:lnTo>
                    <a:pt x="599" y="17"/>
                  </a:lnTo>
                  <a:lnTo>
                    <a:pt x="610" y="11"/>
                  </a:lnTo>
                  <a:lnTo>
                    <a:pt x="624" y="8"/>
                  </a:lnTo>
                  <a:lnTo>
                    <a:pt x="632" y="7"/>
                  </a:lnTo>
                  <a:lnTo>
                    <a:pt x="651" y="3"/>
                  </a:lnTo>
                  <a:lnTo>
                    <a:pt x="655" y="6"/>
                  </a:lnTo>
                  <a:lnTo>
                    <a:pt x="673" y="0"/>
                  </a:lnTo>
                  <a:lnTo>
                    <a:pt x="678" y="5"/>
                  </a:lnTo>
                  <a:lnTo>
                    <a:pt x="675" y="10"/>
                  </a:lnTo>
                  <a:lnTo>
                    <a:pt x="680" y="9"/>
                  </a:lnTo>
                  <a:lnTo>
                    <a:pt x="690" y="10"/>
                  </a:lnTo>
                  <a:lnTo>
                    <a:pt x="684" y="13"/>
                  </a:lnTo>
                  <a:lnTo>
                    <a:pt x="691" y="17"/>
                  </a:lnTo>
                  <a:lnTo>
                    <a:pt x="699" y="17"/>
                  </a:lnTo>
                  <a:lnTo>
                    <a:pt x="705" y="22"/>
                  </a:lnTo>
                  <a:lnTo>
                    <a:pt x="716" y="25"/>
                  </a:lnTo>
                  <a:lnTo>
                    <a:pt x="718" y="28"/>
                  </a:lnTo>
                  <a:lnTo>
                    <a:pt x="730" y="27"/>
                  </a:lnTo>
                  <a:lnTo>
                    <a:pt x="733" y="32"/>
                  </a:lnTo>
                  <a:lnTo>
                    <a:pt x="737" y="34"/>
                  </a:lnTo>
                  <a:lnTo>
                    <a:pt x="737" y="34"/>
                  </a:lnTo>
                  <a:close/>
                  <a:moveTo>
                    <a:pt x="442" y="73"/>
                  </a:moveTo>
                  <a:lnTo>
                    <a:pt x="442" y="76"/>
                  </a:lnTo>
                  <a:lnTo>
                    <a:pt x="449" y="75"/>
                  </a:lnTo>
                  <a:lnTo>
                    <a:pt x="449" y="79"/>
                  </a:lnTo>
                  <a:lnTo>
                    <a:pt x="452" y="83"/>
                  </a:lnTo>
                  <a:lnTo>
                    <a:pt x="450" y="84"/>
                  </a:lnTo>
                  <a:lnTo>
                    <a:pt x="441" y="85"/>
                  </a:lnTo>
                  <a:lnTo>
                    <a:pt x="440" y="82"/>
                  </a:lnTo>
                  <a:lnTo>
                    <a:pt x="441" y="78"/>
                  </a:lnTo>
                  <a:lnTo>
                    <a:pt x="436" y="78"/>
                  </a:lnTo>
                  <a:lnTo>
                    <a:pt x="436" y="77"/>
                  </a:lnTo>
                  <a:lnTo>
                    <a:pt x="442" y="73"/>
                  </a:lnTo>
                  <a:close/>
                </a:path>
              </a:pathLst>
            </a:custGeom>
            <a:solidFill>
              <a:srgbClr val="FCF2D7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" name="Freeform 11">
              <a:extLst>
                <a:ext uri="{FF2B5EF4-FFF2-40B4-BE49-F238E27FC236}">
                  <a16:creationId xmlns:a16="http://schemas.microsoft.com/office/drawing/2014/main" id="{66DB3C4F-9F2A-AD69-EB66-C884D7137C52}"/>
                </a:ext>
              </a:extLst>
            </p:cNvPr>
            <p:cNvSpPr>
              <a:spLocks/>
            </p:cNvSpPr>
            <p:nvPr/>
          </p:nvSpPr>
          <p:spPr bwMode="auto">
            <a:xfrm>
              <a:off x="5075238" y="1701800"/>
              <a:ext cx="604838" cy="328613"/>
            </a:xfrm>
            <a:custGeom>
              <a:avLst/>
              <a:gdLst>
                <a:gd name="T0" fmla="*/ 379 w 381"/>
                <a:gd name="T1" fmla="*/ 86 h 207"/>
                <a:gd name="T2" fmla="*/ 378 w 381"/>
                <a:gd name="T3" fmla="*/ 101 h 207"/>
                <a:gd name="T4" fmla="*/ 355 w 381"/>
                <a:gd name="T5" fmla="*/ 104 h 207"/>
                <a:gd name="T6" fmla="*/ 356 w 381"/>
                <a:gd name="T7" fmla="*/ 134 h 207"/>
                <a:gd name="T8" fmla="*/ 358 w 381"/>
                <a:gd name="T9" fmla="*/ 165 h 207"/>
                <a:gd name="T10" fmla="*/ 356 w 381"/>
                <a:gd name="T11" fmla="*/ 177 h 207"/>
                <a:gd name="T12" fmla="*/ 343 w 381"/>
                <a:gd name="T13" fmla="*/ 170 h 207"/>
                <a:gd name="T14" fmla="*/ 312 w 381"/>
                <a:gd name="T15" fmla="*/ 170 h 207"/>
                <a:gd name="T16" fmla="*/ 292 w 381"/>
                <a:gd name="T17" fmla="*/ 167 h 207"/>
                <a:gd name="T18" fmla="*/ 289 w 381"/>
                <a:gd name="T19" fmla="*/ 179 h 207"/>
                <a:gd name="T20" fmla="*/ 266 w 381"/>
                <a:gd name="T21" fmla="*/ 177 h 207"/>
                <a:gd name="T22" fmla="*/ 260 w 381"/>
                <a:gd name="T23" fmla="*/ 186 h 207"/>
                <a:gd name="T24" fmla="*/ 249 w 381"/>
                <a:gd name="T25" fmla="*/ 207 h 207"/>
                <a:gd name="T26" fmla="*/ 241 w 381"/>
                <a:gd name="T27" fmla="*/ 200 h 207"/>
                <a:gd name="T28" fmla="*/ 223 w 381"/>
                <a:gd name="T29" fmla="*/ 189 h 207"/>
                <a:gd name="T30" fmla="*/ 214 w 381"/>
                <a:gd name="T31" fmla="*/ 175 h 207"/>
                <a:gd name="T32" fmla="*/ 182 w 381"/>
                <a:gd name="T33" fmla="*/ 167 h 207"/>
                <a:gd name="T34" fmla="*/ 158 w 381"/>
                <a:gd name="T35" fmla="*/ 157 h 207"/>
                <a:gd name="T36" fmla="*/ 130 w 381"/>
                <a:gd name="T37" fmla="*/ 143 h 207"/>
                <a:gd name="T38" fmla="*/ 106 w 381"/>
                <a:gd name="T39" fmla="*/ 152 h 207"/>
                <a:gd name="T40" fmla="*/ 115 w 381"/>
                <a:gd name="T41" fmla="*/ 203 h 207"/>
                <a:gd name="T42" fmla="*/ 97 w 381"/>
                <a:gd name="T43" fmla="*/ 189 h 207"/>
                <a:gd name="T44" fmla="*/ 84 w 381"/>
                <a:gd name="T45" fmla="*/ 197 h 207"/>
                <a:gd name="T46" fmla="*/ 83 w 381"/>
                <a:gd name="T47" fmla="*/ 188 h 207"/>
                <a:gd name="T48" fmla="*/ 68 w 381"/>
                <a:gd name="T49" fmla="*/ 179 h 207"/>
                <a:gd name="T50" fmla="*/ 53 w 381"/>
                <a:gd name="T51" fmla="*/ 163 h 207"/>
                <a:gd name="T52" fmla="*/ 62 w 381"/>
                <a:gd name="T53" fmla="*/ 159 h 207"/>
                <a:gd name="T54" fmla="*/ 68 w 381"/>
                <a:gd name="T55" fmla="*/ 146 h 207"/>
                <a:gd name="T56" fmla="*/ 75 w 381"/>
                <a:gd name="T57" fmla="*/ 135 h 207"/>
                <a:gd name="T58" fmla="*/ 61 w 381"/>
                <a:gd name="T59" fmla="*/ 127 h 207"/>
                <a:gd name="T60" fmla="*/ 42 w 381"/>
                <a:gd name="T61" fmla="*/ 131 h 207"/>
                <a:gd name="T62" fmla="*/ 29 w 381"/>
                <a:gd name="T63" fmla="*/ 132 h 207"/>
                <a:gd name="T64" fmla="*/ 19 w 381"/>
                <a:gd name="T65" fmla="*/ 115 h 207"/>
                <a:gd name="T66" fmla="*/ 2 w 381"/>
                <a:gd name="T67" fmla="*/ 106 h 207"/>
                <a:gd name="T68" fmla="*/ 0 w 381"/>
                <a:gd name="T69" fmla="*/ 93 h 207"/>
                <a:gd name="T70" fmla="*/ 16 w 381"/>
                <a:gd name="T71" fmla="*/ 86 h 207"/>
                <a:gd name="T72" fmla="*/ 29 w 381"/>
                <a:gd name="T73" fmla="*/ 59 h 207"/>
                <a:gd name="T74" fmla="*/ 68 w 381"/>
                <a:gd name="T75" fmla="*/ 67 h 207"/>
                <a:gd name="T76" fmla="*/ 88 w 381"/>
                <a:gd name="T77" fmla="*/ 66 h 207"/>
                <a:gd name="T78" fmla="*/ 117 w 381"/>
                <a:gd name="T79" fmla="*/ 72 h 207"/>
                <a:gd name="T80" fmla="*/ 131 w 381"/>
                <a:gd name="T81" fmla="*/ 68 h 207"/>
                <a:gd name="T82" fmla="*/ 113 w 381"/>
                <a:gd name="T83" fmla="*/ 51 h 207"/>
                <a:gd name="T84" fmla="*/ 116 w 381"/>
                <a:gd name="T85" fmla="*/ 42 h 207"/>
                <a:gd name="T86" fmla="*/ 114 w 381"/>
                <a:gd name="T87" fmla="*/ 27 h 207"/>
                <a:gd name="T88" fmla="*/ 147 w 381"/>
                <a:gd name="T89" fmla="*/ 16 h 207"/>
                <a:gd name="T90" fmla="*/ 170 w 381"/>
                <a:gd name="T91" fmla="*/ 6 h 207"/>
                <a:gd name="T92" fmla="*/ 193 w 381"/>
                <a:gd name="T93" fmla="*/ 2 h 207"/>
                <a:gd name="T94" fmla="*/ 210 w 381"/>
                <a:gd name="T95" fmla="*/ 12 h 207"/>
                <a:gd name="T96" fmla="*/ 226 w 381"/>
                <a:gd name="T97" fmla="*/ 24 h 207"/>
                <a:gd name="T98" fmla="*/ 250 w 381"/>
                <a:gd name="T99" fmla="*/ 9 h 207"/>
                <a:gd name="T100" fmla="*/ 266 w 381"/>
                <a:gd name="T101" fmla="*/ 23 h 207"/>
                <a:gd name="T102" fmla="*/ 304 w 381"/>
                <a:gd name="T103" fmla="*/ 49 h 207"/>
                <a:gd name="T104" fmla="*/ 332 w 381"/>
                <a:gd name="T105" fmla="*/ 53 h 207"/>
                <a:gd name="T106" fmla="*/ 347 w 381"/>
                <a:gd name="T107" fmla="*/ 62 h 207"/>
                <a:gd name="T108" fmla="*/ 361 w 381"/>
                <a:gd name="T109" fmla="*/ 70 h 207"/>
                <a:gd name="T110" fmla="*/ 381 w 381"/>
                <a:gd name="T111" fmla="*/ 76 h 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381" h="207">
                  <a:moveTo>
                    <a:pt x="381" y="76"/>
                  </a:moveTo>
                  <a:lnTo>
                    <a:pt x="379" y="86"/>
                  </a:lnTo>
                  <a:lnTo>
                    <a:pt x="372" y="88"/>
                  </a:lnTo>
                  <a:lnTo>
                    <a:pt x="378" y="101"/>
                  </a:lnTo>
                  <a:lnTo>
                    <a:pt x="376" y="109"/>
                  </a:lnTo>
                  <a:lnTo>
                    <a:pt x="355" y="104"/>
                  </a:lnTo>
                  <a:lnTo>
                    <a:pt x="359" y="131"/>
                  </a:lnTo>
                  <a:lnTo>
                    <a:pt x="356" y="134"/>
                  </a:lnTo>
                  <a:lnTo>
                    <a:pt x="339" y="141"/>
                  </a:lnTo>
                  <a:lnTo>
                    <a:pt x="358" y="165"/>
                  </a:lnTo>
                  <a:lnTo>
                    <a:pt x="353" y="169"/>
                  </a:lnTo>
                  <a:lnTo>
                    <a:pt x="356" y="177"/>
                  </a:lnTo>
                  <a:lnTo>
                    <a:pt x="349" y="176"/>
                  </a:lnTo>
                  <a:lnTo>
                    <a:pt x="343" y="170"/>
                  </a:lnTo>
                  <a:lnTo>
                    <a:pt x="327" y="169"/>
                  </a:lnTo>
                  <a:lnTo>
                    <a:pt x="312" y="170"/>
                  </a:lnTo>
                  <a:lnTo>
                    <a:pt x="309" y="171"/>
                  </a:lnTo>
                  <a:lnTo>
                    <a:pt x="292" y="167"/>
                  </a:lnTo>
                  <a:lnTo>
                    <a:pt x="288" y="170"/>
                  </a:lnTo>
                  <a:lnTo>
                    <a:pt x="289" y="179"/>
                  </a:lnTo>
                  <a:lnTo>
                    <a:pt x="271" y="175"/>
                  </a:lnTo>
                  <a:lnTo>
                    <a:pt x="266" y="177"/>
                  </a:lnTo>
                  <a:lnTo>
                    <a:pt x="266" y="182"/>
                  </a:lnTo>
                  <a:lnTo>
                    <a:pt x="260" y="186"/>
                  </a:lnTo>
                  <a:lnTo>
                    <a:pt x="250" y="196"/>
                  </a:lnTo>
                  <a:lnTo>
                    <a:pt x="249" y="207"/>
                  </a:lnTo>
                  <a:lnTo>
                    <a:pt x="246" y="207"/>
                  </a:lnTo>
                  <a:lnTo>
                    <a:pt x="241" y="200"/>
                  </a:lnTo>
                  <a:lnTo>
                    <a:pt x="228" y="200"/>
                  </a:lnTo>
                  <a:lnTo>
                    <a:pt x="223" y="189"/>
                  </a:lnTo>
                  <a:lnTo>
                    <a:pt x="218" y="189"/>
                  </a:lnTo>
                  <a:lnTo>
                    <a:pt x="214" y="175"/>
                  </a:lnTo>
                  <a:lnTo>
                    <a:pt x="199" y="165"/>
                  </a:lnTo>
                  <a:lnTo>
                    <a:pt x="182" y="167"/>
                  </a:lnTo>
                  <a:lnTo>
                    <a:pt x="171" y="169"/>
                  </a:lnTo>
                  <a:lnTo>
                    <a:pt x="158" y="157"/>
                  </a:lnTo>
                  <a:lnTo>
                    <a:pt x="149" y="153"/>
                  </a:lnTo>
                  <a:lnTo>
                    <a:pt x="130" y="143"/>
                  </a:lnTo>
                  <a:lnTo>
                    <a:pt x="128" y="142"/>
                  </a:lnTo>
                  <a:lnTo>
                    <a:pt x="106" y="152"/>
                  </a:lnTo>
                  <a:lnTo>
                    <a:pt x="120" y="203"/>
                  </a:lnTo>
                  <a:lnTo>
                    <a:pt x="115" y="203"/>
                  </a:lnTo>
                  <a:lnTo>
                    <a:pt x="105" y="193"/>
                  </a:lnTo>
                  <a:lnTo>
                    <a:pt x="97" y="189"/>
                  </a:lnTo>
                  <a:lnTo>
                    <a:pt x="87" y="192"/>
                  </a:lnTo>
                  <a:lnTo>
                    <a:pt x="84" y="197"/>
                  </a:lnTo>
                  <a:lnTo>
                    <a:pt x="83" y="193"/>
                  </a:lnTo>
                  <a:lnTo>
                    <a:pt x="83" y="188"/>
                  </a:lnTo>
                  <a:lnTo>
                    <a:pt x="81" y="182"/>
                  </a:lnTo>
                  <a:lnTo>
                    <a:pt x="68" y="179"/>
                  </a:lnTo>
                  <a:lnTo>
                    <a:pt x="60" y="167"/>
                  </a:lnTo>
                  <a:lnTo>
                    <a:pt x="53" y="163"/>
                  </a:lnTo>
                  <a:lnTo>
                    <a:pt x="52" y="158"/>
                  </a:lnTo>
                  <a:lnTo>
                    <a:pt x="62" y="159"/>
                  </a:lnTo>
                  <a:lnTo>
                    <a:pt x="60" y="149"/>
                  </a:lnTo>
                  <a:lnTo>
                    <a:pt x="68" y="146"/>
                  </a:lnTo>
                  <a:lnTo>
                    <a:pt x="76" y="148"/>
                  </a:lnTo>
                  <a:lnTo>
                    <a:pt x="75" y="135"/>
                  </a:lnTo>
                  <a:lnTo>
                    <a:pt x="71" y="126"/>
                  </a:lnTo>
                  <a:lnTo>
                    <a:pt x="61" y="127"/>
                  </a:lnTo>
                  <a:lnTo>
                    <a:pt x="52" y="124"/>
                  </a:lnTo>
                  <a:lnTo>
                    <a:pt x="42" y="131"/>
                  </a:lnTo>
                  <a:lnTo>
                    <a:pt x="35" y="134"/>
                  </a:lnTo>
                  <a:lnTo>
                    <a:pt x="29" y="132"/>
                  </a:lnTo>
                  <a:lnTo>
                    <a:pt x="28" y="124"/>
                  </a:lnTo>
                  <a:lnTo>
                    <a:pt x="19" y="115"/>
                  </a:lnTo>
                  <a:lnTo>
                    <a:pt x="13" y="115"/>
                  </a:lnTo>
                  <a:lnTo>
                    <a:pt x="2" y="106"/>
                  </a:lnTo>
                  <a:lnTo>
                    <a:pt x="5" y="97"/>
                  </a:lnTo>
                  <a:lnTo>
                    <a:pt x="0" y="93"/>
                  </a:lnTo>
                  <a:lnTo>
                    <a:pt x="5" y="78"/>
                  </a:lnTo>
                  <a:lnTo>
                    <a:pt x="16" y="86"/>
                  </a:lnTo>
                  <a:lnTo>
                    <a:pt x="15" y="75"/>
                  </a:lnTo>
                  <a:lnTo>
                    <a:pt x="29" y="59"/>
                  </a:lnTo>
                  <a:lnTo>
                    <a:pt x="43" y="58"/>
                  </a:lnTo>
                  <a:lnTo>
                    <a:pt x="68" y="67"/>
                  </a:lnTo>
                  <a:lnTo>
                    <a:pt x="80" y="72"/>
                  </a:lnTo>
                  <a:lnTo>
                    <a:pt x="88" y="66"/>
                  </a:lnTo>
                  <a:lnTo>
                    <a:pt x="103" y="65"/>
                  </a:lnTo>
                  <a:lnTo>
                    <a:pt x="117" y="72"/>
                  </a:lnTo>
                  <a:lnTo>
                    <a:pt x="118" y="68"/>
                  </a:lnTo>
                  <a:lnTo>
                    <a:pt x="131" y="68"/>
                  </a:lnTo>
                  <a:lnTo>
                    <a:pt x="131" y="61"/>
                  </a:lnTo>
                  <a:lnTo>
                    <a:pt x="113" y="51"/>
                  </a:lnTo>
                  <a:lnTo>
                    <a:pt x="119" y="45"/>
                  </a:lnTo>
                  <a:lnTo>
                    <a:pt x="116" y="42"/>
                  </a:lnTo>
                  <a:lnTo>
                    <a:pt x="124" y="37"/>
                  </a:lnTo>
                  <a:lnTo>
                    <a:pt x="114" y="27"/>
                  </a:lnTo>
                  <a:lnTo>
                    <a:pt x="115" y="23"/>
                  </a:lnTo>
                  <a:lnTo>
                    <a:pt x="147" y="16"/>
                  </a:lnTo>
                  <a:lnTo>
                    <a:pt x="150" y="13"/>
                  </a:lnTo>
                  <a:lnTo>
                    <a:pt x="170" y="6"/>
                  </a:lnTo>
                  <a:lnTo>
                    <a:pt x="175" y="0"/>
                  </a:lnTo>
                  <a:lnTo>
                    <a:pt x="193" y="2"/>
                  </a:lnTo>
                  <a:lnTo>
                    <a:pt x="202" y="16"/>
                  </a:lnTo>
                  <a:lnTo>
                    <a:pt x="210" y="12"/>
                  </a:lnTo>
                  <a:lnTo>
                    <a:pt x="223" y="16"/>
                  </a:lnTo>
                  <a:lnTo>
                    <a:pt x="226" y="24"/>
                  </a:lnTo>
                  <a:lnTo>
                    <a:pt x="234" y="23"/>
                  </a:lnTo>
                  <a:lnTo>
                    <a:pt x="250" y="9"/>
                  </a:lnTo>
                  <a:lnTo>
                    <a:pt x="249" y="13"/>
                  </a:lnTo>
                  <a:lnTo>
                    <a:pt x="266" y="23"/>
                  </a:lnTo>
                  <a:lnTo>
                    <a:pt x="303" y="57"/>
                  </a:lnTo>
                  <a:lnTo>
                    <a:pt x="304" y="49"/>
                  </a:lnTo>
                  <a:lnTo>
                    <a:pt x="321" y="57"/>
                  </a:lnTo>
                  <a:lnTo>
                    <a:pt x="332" y="53"/>
                  </a:lnTo>
                  <a:lnTo>
                    <a:pt x="338" y="55"/>
                  </a:lnTo>
                  <a:lnTo>
                    <a:pt x="347" y="62"/>
                  </a:lnTo>
                  <a:lnTo>
                    <a:pt x="355" y="65"/>
                  </a:lnTo>
                  <a:lnTo>
                    <a:pt x="361" y="70"/>
                  </a:lnTo>
                  <a:lnTo>
                    <a:pt x="372" y="68"/>
                  </a:lnTo>
                  <a:lnTo>
                    <a:pt x="381" y="76"/>
                  </a:lnTo>
                  <a:close/>
                </a:path>
              </a:pathLst>
            </a:custGeom>
            <a:solidFill>
              <a:srgbClr val="B3FCEB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" name="Freeform 12">
              <a:extLst>
                <a:ext uri="{FF2B5EF4-FFF2-40B4-BE49-F238E27FC236}">
                  <a16:creationId xmlns:a16="http://schemas.microsoft.com/office/drawing/2014/main" id="{1C750EB6-67F1-FA87-1D8B-EABB3C49AE10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3513" y="1927225"/>
              <a:ext cx="296863" cy="182563"/>
            </a:xfrm>
            <a:custGeom>
              <a:avLst/>
              <a:gdLst>
                <a:gd name="T0" fmla="*/ 14 w 187"/>
                <a:gd name="T1" fmla="*/ 61 h 115"/>
                <a:gd name="T2" fmla="*/ 0 w 187"/>
                <a:gd name="T3" fmla="*/ 10 h 115"/>
                <a:gd name="T4" fmla="*/ 22 w 187"/>
                <a:gd name="T5" fmla="*/ 0 h 115"/>
                <a:gd name="T6" fmla="*/ 24 w 187"/>
                <a:gd name="T7" fmla="*/ 1 h 115"/>
                <a:gd name="T8" fmla="*/ 43 w 187"/>
                <a:gd name="T9" fmla="*/ 11 h 115"/>
                <a:gd name="T10" fmla="*/ 52 w 187"/>
                <a:gd name="T11" fmla="*/ 15 h 115"/>
                <a:gd name="T12" fmla="*/ 65 w 187"/>
                <a:gd name="T13" fmla="*/ 27 h 115"/>
                <a:gd name="T14" fmla="*/ 76 w 187"/>
                <a:gd name="T15" fmla="*/ 25 h 115"/>
                <a:gd name="T16" fmla="*/ 93 w 187"/>
                <a:gd name="T17" fmla="*/ 23 h 115"/>
                <a:gd name="T18" fmla="*/ 108 w 187"/>
                <a:gd name="T19" fmla="*/ 33 h 115"/>
                <a:gd name="T20" fmla="*/ 112 w 187"/>
                <a:gd name="T21" fmla="*/ 47 h 115"/>
                <a:gd name="T22" fmla="*/ 117 w 187"/>
                <a:gd name="T23" fmla="*/ 47 h 115"/>
                <a:gd name="T24" fmla="*/ 122 w 187"/>
                <a:gd name="T25" fmla="*/ 58 h 115"/>
                <a:gd name="T26" fmla="*/ 135 w 187"/>
                <a:gd name="T27" fmla="*/ 58 h 115"/>
                <a:gd name="T28" fmla="*/ 140 w 187"/>
                <a:gd name="T29" fmla="*/ 65 h 115"/>
                <a:gd name="T30" fmla="*/ 143 w 187"/>
                <a:gd name="T31" fmla="*/ 65 h 115"/>
                <a:gd name="T32" fmla="*/ 144 w 187"/>
                <a:gd name="T33" fmla="*/ 54 h 115"/>
                <a:gd name="T34" fmla="*/ 154 w 187"/>
                <a:gd name="T35" fmla="*/ 44 h 115"/>
                <a:gd name="T36" fmla="*/ 160 w 187"/>
                <a:gd name="T37" fmla="*/ 40 h 115"/>
                <a:gd name="T38" fmla="*/ 163 w 187"/>
                <a:gd name="T39" fmla="*/ 42 h 115"/>
                <a:gd name="T40" fmla="*/ 157 w 187"/>
                <a:gd name="T41" fmla="*/ 51 h 115"/>
                <a:gd name="T42" fmla="*/ 166 w 187"/>
                <a:gd name="T43" fmla="*/ 57 h 115"/>
                <a:gd name="T44" fmla="*/ 173 w 187"/>
                <a:gd name="T45" fmla="*/ 53 h 115"/>
                <a:gd name="T46" fmla="*/ 187 w 187"/>
                <a:gd name="T47" fmla="*/ 60 h 115"/>
                <a:gd name="T48" fmla="*/ 177 w 187"/>
                <a:gd name="T49" fmla="*/ 70 h 115"/>
                <a:gd name="T50" fmla="*/ 168 w 187"/>
                <a:gd name="T51" fmla="*/ 69 h 115"/>
                <a:gd name="T52" fmla="*/ 165 w 187"/>
                <a:gd name="T53" fmla="*/ 70 h 115"/>
                <a:gd name="T54" fmla="*/ 163 w 187"/>
                <a:gd name="T55" fmla="*/ 66 h 115"/>
                <a:gd name="T56" fmla="*/ 163 w 187"/>
                <a:gd name="T57" fmla="*/ 59 h 115"/>
                <a:gd name="T58" fmla="*/ 150 w 187"/>
                <a:gd name="T59" fmla="*/ 64 h 115"/>
                <a:gd name="T60" fmla="*/ 150 w 187"/>
                <a:gd name="T61" fmla="*/ 72 h 115"/>
                <a:gd name="T62" fmla="*/ 148 w 187"/>
                <a:gd name="T63" fmla="*/ 80 h 115"/>
                <a:gd name="T64" fmla="*/ 139 w 187"/>
                <a:gd name="T65" fmla="*/ 80 h 115"/>
                <a:gd name="T66" fmla="*/ 138 w 187"/>
                <a:gd name="T67" fmla="*/ 87 h 115"/>
                <a:gd name="T68" fmla="*/ 146 w 187"/>
                <a:gd name="T69" fmla="*/ 90 h 115"/>
                <a:gd name="T70" fmla="*/ 152 w 187"/>
                <a:gd name="T71" fmla="*/ 100 h 115"/>
                <a:gd name="T72" fmla="*/ 150 w 187"/>
                <a:gd name="T73" fmla="*/ 115 h 115"/>
                <a:gd name="T74" fmla="*/ 141 w 187"/>
                <a:gd name="T75" fmla="*/ 112 h 115"/>
                <a:gd name="T76" fmla="*/ 135 w 187"/>
                <a:gd name="T77" fmla="*/ 112 h 115"/>
                <a:gd name="T78" fmla="*/ 133 w 187"/>
                <a:gd name="T79" fmla="*/ 104 h 115"/>
                <a:gd name="T80" fmla="*/ 118 w 187"/>
                <a:gd name="T81" fmla="*/ 98 h 115"/>
                <a:gd name="T82" fmla="*/ 106 w 187"/>
                <a:gd name="T83" fmla="*/ 92 h 115"/>
                <a:gd name="T84" fmla="*/ 97 w 187"/>
                <a:gd name="T85" fmla="*/ 86 h 115"/>
                <a:gd name="T86" fmla="*/ 84 w 187"/>
                <a:gd name="T87" fmla="*/ 76 h 115"/>
                <a:gd name="T88" fmla="*/ 75 w 187"/>
                <a:gd name="T89" fmla="*/ 61 h 115"/>
                <a:gd name="T90" fmla="*/ 71 w 187"/>
                <a:gd name="T91" fmla="*/ 59 h 115"/>
                <a:gd name="T92" fmla="*/ 59 w 187"/>
                <a:gd name="T93" fmla="*/ 60 h 115"/>
                <a:gd name="T94" fmla="*/ 55 w 187"/>
                <a:gd name="T95" fmla="*/ 57 h 115"/>
                <a:gd name="T96" fmla="*/ 51 w 187"/>
                <a:gd name="T97" fmla="*/ 46 h 115"/>
                <a:gd name="T98" fmla="*/ 35 w 187"/>
                <a:gd name="T99" fmla="*/ 39 h 115"/>
                <a:gd name="T100" fmla="*/ 29 w 187"/>
                <a:gd name="T101" fmla="*/ 48 h 115"/>
                <a:gd name="T102" fmla="*/ 22 w 187"/>
                <a:gd name="T103" fmla="*/ 53 h 115"/>
                <a:gd name="T104" fmla="*/ 25 w 187"/>
                <a:gd name="T105" fmla="*/ 60 h 115"/>
                <a:gd name="T106" fmla="*/ 14 w 187"/>
                <a:gd name="T107" fmla="*/ 61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187" h="115">
                  <a:moveTo>
                    <a:pt x="14" y="61"/>
                  </a:moveTo>
                  <a:lnTo>
                    <a:pt x="0" y="10"/>
                  </a:lnTo>
                  <a:lnTo>
                    <a:pt x="22" y="0"/>
                  </a:lnTo>
                  <a:lnTo>
                    <a:pt x="24" y="1"/>
                  </a:lnTo>
                  <a:lnTo>
                    <a:pt x="43" y="11"/>
                  </a:lnTo>
                  <a:lnTo>
                    <a:pt x="52" y="15"/>
                  </a:lnTo>
                  <a:lnTo>
                    <a:pt x="65" y="27"/>
                  </a:lnTo>
                  <a:lnTo>
                    <a:pt x="76" y="25"/>
                  </a:lnTo>
                  <a:lnTo>
                    <a:pt x="93" y="23"/>
                  </a:lnTo>
                  <a:lnTo>
                    <a:pt x="108" y="33"/>
                  </a:lnTo>
                  <a:lnTo>
                    <a:pt x="112" y="47"/>
                  </a:lnTo>
                  <a:lnTo>
                    <a:pt x="117" y="47"/>
                  </a:lnTo>
                  <a:lnTo>
                    <a:pt x="122" y="58"/>
                  </a:lnTo>
                  <a:lnTo>
                    <a:pt x="135" y="58"/>
                  </a:lnTo>
                  <a:lnTo>
                    <a:pt x="140" y="65"/>
                  </a:lnTo>
                  <a:lnTo>
                    <a:pt x="143" y="65"/>
                  </a:lnTo>
                  <a:lnTo>
                    <a:pt x="144" y="54"/>
                  </a:lnTo>
                  <a:lnTo>
                    <a:pt x="154" y="44"/>
                  </a:lnTo>
                  <a:lnTo>
                    <a:pt x="160" y="40"/>
                  </a:lnTo>
                  <a:lnTo>
                    <a:pt x="163" y="42"/>
                  </a:lnTo>
                  <a:lnTo>
                    <a:pt x="157" y="51"/>
                  </a:lnTo>
                  <a:lnTo>
                    <a:pt x="166" y="57"/>
                  </a:lnTo>
                  <a:lnTo>
                    <a:pt x="173" y="53"/>
                  </a:lnTo>
                  <a:lnTo>
                    <a:pt x="187" y="60"/>
                  </a:lnTo>
                  <a:lnTo>
                    <a:pt x="177" y="70"/>
                  </a:lnTo>
                  <a:lnTo>
                    <a:pt x="168" y="69"/>
                  </a:lnTo>
                  <a:lnTo>
                    <a:pt x="165" y="70"/>
                  </a:lnTo>
                  <a:lnTo>
                    <a:pt x="163" y="66"/>
                  </a:lnTo>
                  <a:lnTo>
                    <a:pt x="163" y="59"/>
                  </a:lnTo>
                  <a:lnTo>
                    <a:pt x="150" y="64"/>
                  </a:lnTo>
                  <a:lnTo>
                    <a:pt x="150" y="72"/>
                  </a:lnTo>
                  <a:lnTo>
                    <a:pt x="148" y="80"/>
                  </a:lnTo>
                  <a:lnTo>
                    <a:pt x="139" y="80"/>
                  </a:lnTo>
                  <a:lnTo>
                    <a:pt x="138" y="87"/>
                  </a:lnTo>
                  <a:lnTo>
                    <a:pt x="146" y="90"/>
                  </a:lnTo>
                  <a:lnTo>
                    <a:pt x="152" y="100"/>
                  </a:lnTo>
                  <a:lnTo>
                    <a:pt x="150" y="115"/>
                  </a:lnTo>
                  <a:lnTo>
                    <a:pt x="141" y="112"/>
                  </a:lnTo>
                  <a:lnTo>
                    <a:pt x="135" y="112"/>
                  </a:lnTo>
                  <a:lnTo>
                    <a:pt x="133" y="104"/>
                  </a:lnTo>
                  <a:lnTo>
                    <a:pt x="118" y="98"/>
                  </a:lnTo>
                  <a:lnTo>
                    <a:pt x="106" y="92"/>
                  </a:lnTo>
                  <a:lnTo>
                    <a:pt x="97" y="86"/>
                  </a:lnTo>
                  <a:lnTo>
                    <a:pt x="84" y="76"/>
                  </a:lnTo>
                  <a:lnTo>
                    <a:pt x="75" y="61"/>
                  </a:lnTo>
                  <a:lnTo>
                    <a:pt x="71" y="59"/>
                  </a:lnTo>
                  <a:lnTo>
                    <a:pt x="59" y="60"/>
                  </a:lnTo>
                  <a:lnTo>
                    <a:pt x="55" y="57"/>
                  </a:lnTo>
                  <a:lnTo>
                    <a:pt x="51" y="46"/>
                  </a:lnTo>
                  <a:lnTo>
                    <a:pt x="35" y="39"/>
                  </a:lnTo>
                  <a:lnTo>
                    <a:pt x="29" y="48"/>
                  </a:lnTo>
                  <a:lnTo>
                    <a:pt x="22" y="53"/>
                  </a:lnTo>
                  <a:lnTo>
                    <a:pt x="25" y="60"/>
                  </a:lnTo>
                  <a:lnTo>
                    <a:pt x="14" y="61"/>
                  </a:lnTo>
                  <a:close/>
                </a:path>
              </a:pathLst>
            </a:custGeom>
            <a:solidFill>
              <a:srgbClr val="F9FCD7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" name="Freeform 13">
              <a:extLst>
                <a:ext uri="{FF2B5EF4-FFF2-40B4-BE49-F238E27FC236}">
                  <a16:creationId xmlns:a16="http://schemas.microsoft.com/office/drawing/2014/main" id="{95771E3F-1BA3-3004-F496-8D44D5AE5A4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97688" y="3016250"/>
              <a:ext cx="277813" cy="211138"/>
            </a:xfrm>
            <a:custGeom>
              <a:avLst/>
              <a:gdLst>
                <a:gd name="T0" fmla="*/ 29 w 175"/>
                <a:gd name="T1" fmla="*/ 12 h 133"/>
                <a:gd name="T2" fmla="*/ 56 w 175"/>
                <a:gd name="T3" fmla="*/ 29 h 133"/>
                <a:gd name="T4" fmla="*/ 63 w 175"/>
                <a:gd name="T5" fmla="*/ 47 h 133"/>
                <a:gd name="T6" fmla="*/ 83 w 175"/>
                <a:gd name="T7" fmla="*/ 67 h 133"/>
                <a:gd name="T8" fmla="*/ 74 w 175"/>
                <a:gd name="T9" fmla="*/ 79 h 133"/>
                <a:gd name="T10" fmla="*/ 87 w 175"/>
                <a:gd name="T11" fmla="*/ 108 h 133"/>
                <a:gd name="T12" fmla="*/ 91 w 175"/>
                <a:gd name="T13" fmla="*/ 114 h 133"/>
                <a:gd name="T14" fmla="*/ 96 w 175"/>
                <a:gd name="T15" fmla="*/ 121 h 133"/>
                <a:gd name="T16" fmla="*/ 105 w 175"/>
                <a:gd name="T17" fmla="*/ 132 h 133"/>
                <a:gd name="T18" fmla="*/ 95 w 175"/>
                <a:gd name="T19" fmla="*/ 129 h 133"/>
                <a:gd name="T20" fmla="*/ 75 w 175"/>
                <a:gd name="T21" fmla="*/ 123 h 133"/>
                <a:gd name="T22" fmla="*/ 63 w 175"/>
                <a:gd name="T23" fmla="*/ 104 h 133"/>
                <a:gd name="T24" fmla="*/ 45 w 175"/>
                <a:gd name="T25" fmla="*/ 82 h 133"/>
                <a:gd name="T26" fmla="*/ 28 w 175"/>
                <a:gd name="T27" fmla="*/ 91 h 133"/>
                <a:gd name="T28" fmla="*/ 18 w 175"/>
                <a:gd name="T29" fmla="*/ 109 h 133"/>
                <a:gd name="T30" fmla="*/ 0 w 175"/>
                <a:gd name="T31" fmla="*/ 105 h 133"/>
                <a:gd name="T32" fmla="*/ 9 w 175"/>
                <a:gd name="T33" fmla="*/ 1 h 133"/>
                <a:gd name="T34" fmla="*/ 144 w 175"/>
                <a:gd name="T35" fmla="*/ 25 h 133"/>
                <a:gd name="T36" fmla="*/ 141 w 175"/>
                <a:gd name="T37" fmla="*/ 37 h 133"/>
                <a:gd name="T38" fmla="*/ 138 w 175"/>
                <a:gd name="T39" fmla="*/ 22 h 133"/>
                <a:gd name="T40" fmla="*/ 127 w 175"/>
                <a:gd name="T41" fmla="*/ 9 h 133"/>
                <a:gd name="T42" fmla="*/ 122 w 175"/>
                <a:gd name="T43" fmla="*/ 0 h 133"/>
                <a:gd name="T44" fmla="*/ 132 w 175"/>
                <a:gd name="T45" fmla="*/ 9 h 133"/>
                <a:gd name="T46" fmla="*/ 141 w 175"/>
                <a:gd name="T47" fmla="*/ 20 h 133"/>
                <a:gd name="T48" fmla="*/ 116 w 175"/>
                <a:gd name="T49" fmla="*/ 58 h 133"/>
                <a:gd name="T50" fmla="*/ 104 w 175"/>
                <a:gd name="T51" fmla="*/ 62 h 133"/>
                <a:gd name="T52" fmla="*/ 88 w 175"/>
                <a:gd name="T53" fmla="*/ 53 h 133"/>
                <a:gd name="T54" fmla="*/ 100 w 175"/>
                <a:gd name="T55" fmla="*/ 50 h 133"/>
                <a:gd name="T56" fmla="*/ 109 w 175"/>
                <a:gd name="T57" fmla="*/ 42 h 133"/>
                <a:gd name="T58" fmla="*/ 111 w 175"/>
                <a:gd name="T59" fmla="*/ 49 h 133"/>
                <a:gd name="T60" fmla="*/ 121 w 175"/>
                <a:gd name="T61" fmla="*/ 43 h 133"/>
                <a:gd name="T62" fmla="*/ 128 w 175"/>
                <a:gd name="T63" fmla="*/ 27 h 133"/>
                <a:gd name="T64" fmla="*/ 137 w 175"/>
                <a:gd name="T65" fmla="*/ 29 h 133"/>
                <a:gd name="T66" fmla="*/ 131 w 175"/>
                <a:gd name="T67" fmla="*/ 49 h 133"/>
                <a:gd name="T68" fmla="*/ 122 w 175"/>
                <a:gd name="T69" fmla="*/ 55 h 133"/>
                <a:gd name="T70" fmla="*/ 165 w 175"/>
                <a:gd name="T71" fmla="*/ 51 h 133"/>
                <a:gd name="T72" fmla="*/ 175 w 175"/>
                <a:gd name="T73" fmla="*/ 68 h 133"/>
                <a:gd name="T74" fmla="*/ 168 w 175"/>
                <a:gd name="T75" fmla="*/ 73 h 133"/>
                <a:gd name="T76" fmla="*/ 161 w 175"/>
                <a:gd name="T77" fmla="*/ 56 h 133"/>
                <a:gd name="T78" fmla="*/ 162 w 175"/>
                <a:gd name="T79" fmla="*/ 42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75" h="133">
                  <a:moveTo>
                    <a:pt x="9" y="1"/>
                  </a:moveTo>
                  <a:lnTo>
                    <a:pt x="29" y="12"/>
                  </a:lnTo>
                  <a:lnTo>
                    <a:pt x="49" y="21"/>
                  </a:lnTo>
                  <a:lnTo>
                    <a:pt x="56" y="29"/>
                  </a:lnTo>
                  <a:lnTo>
                    <a:pt x="62" y="38"/>
                  </a:lnTo>
                  <a:lnTo>
                    <a:pt x="63" y="47"/>
                  </a:lnTo>
                  <a:lnTo>
                    <a:pt x="80" y="58"/>
                  </a:lnTo>
                  <a:lnTo>
                    <a:pt x="83" y="67"/>
                  </a:lnTo>
                  <a:lnTo>
                    <a:pt x="72" y="68"/>
                  </a:lnTo>
                  <a:lnTo>
                    <a:pt x="74" y="79"/>
                  </a:lnTo>
                  <a:lnTo>
                    <a:pt x="82" y="90"/>
                  </a:lnTo>
                  <a:lnTo>
                    <a:pt x="87" y="108"/>
                  </a:lnTo>
                  <a:lnTo>
                    <a:pt x="94" y="108"/>
                  </a:lnTo>
                  <a:lnTo>
                    <a:pt x="91" y="114"/>
                  </a:lnTo>
                  <a:lnTo>
                    <a:pt x="100" y="118"/>
                  </a:lnTo>
                  <a:lnTo>
                    <a:pt x="96" y="121"/>
                  </a:lnTo>
                  <a:lnTo>
                    <a:pt x="107" y="127"/>
                  </a:lnTo>
                  <a:lnTo>
                    <a:pt x="105" y="132"/>
                  </a:lnTo>
                  <a:lnTo>
                    <a:pt x="97" y="133"/>
                  </a:lnTo>
                  <a:lnTo>
                    <a:pt x="95" y="129"/>
                  </a:lnTo>
                  <a:lnTo>
                    <a:pt x="86" y="126"/>
                  </a:lnTo>
                  <a:lnTo>
                    <a:pt x="75" y="123"/>
                  </a:lnTo>
                  <a:lnTo>
                    <a:pt x="68" y="113"/>
                  </a:lnTo>
                  <a:lnTo>
                    <a:pt x="63" y="104"/>
                  </a:lnTo>
                  <a:lnTo>
                    <a:pt x="60" y="90"/>
                  </a:lnTo>
                  <a:lnTo>
                    <a:pt x="45" y="82"/>
                  </a:lnTo>
                  <a:lnTo>
                    <a:pt x="35" y="87"/>
                  </a:lnTo>
                  <a:lnTo>
                    <a:pt x="28" y="91"/>
                  </a:lnTo>
                  <a:lnTo>
                    <a:pt x="28" y="103"/>
                  </a:lnTo>
                  <a:lnTo>
                    <a:pt x="18" y="109"/>
                  </a:lnTo>
                  <a:lnTo>
                    <a:pt x="11" y="105"/>
                  </a:lnTo>
                  <a:lnTo>
                    <a:pt x="0" y="105"/>
                  </a:lnTo>
                  <a:lnTo>
                    <a:pt x="7" y="53"/>
                  </a:lnTo>
                  <a:lnTo>
                    <a:pt x="9" y="1"/>
                  </a:lnTo>
                  <a:close/>
                  <a:moveTo>
                    <a:pt x="141" y="20"/>
                  </a:moveTo>
                  <a:lnTo>
                    <a:pt x="144" y="25"/>
                  </a:lnTo>
                  <a:lnTo>
                    <a:pt x="145" y="33"/>
                  </a:lnTo>
                  <a:lnTo>
                    <a:pt x="141" y="37"/>
                  </a:lnTo>
                  <a:lnTo>
                    <a:pt x="140" y="28"/>
                  </a:lnTo>
                  <a:lnTo>
                    <a:pt x="138" y="22"/>
                  </a:lnTo>
                  <a:lnTo>
                    <a:pt x="133" y="15"/>
                  </a:lnTo>
                  <a:lnTo>
                    <a:pt x="127" y="9"/>
                  </a:lnTo>
                  <a:lnTo>
                    <a:pt x="119" y="4"/>
                  </a:lnTo>
                  <a:lnTo>
                    <a:pt x="122" y="0"/>
                  </a:lnTo>
                  <a:lnTo>
                    <a:pt x="128" y="4"/>
                  </a:lnTo>
                  <a:lnTo>
                    <a:pt x="132" y="9"/>
                  </a:lnTo>
                  <a:lnTo>
                    <a:pt x="137" y="12"/>
                  </a:lnTo>
                  <a:lnTo>
                    <a:pt x="141" y="20"/>
                  </a:lnTo>
                  <a:close/>
                  <a:moveTo>
                    <a:pt x="122" y="55"/>
                  </a:moveTo>
                  <a:lnTo>
                    <a:pt x="116" y="58"/>
                  </a:lnTo>
                  <a:lnTo>
                    <a:pt x="110" y="62"/>
                  </a:lnTo>
                  <a:lnTo>
                    <a:pt x="104" y="62"/>
                  </a:lnTo>
                  <a:lnTo>
                    <a:pt x="95" y="57"/>
                  </a:lnTo>
                  <a:lnTo>
                    <a:pt x="88" y="53"/>
                  </a:lnTo>
                  <a:lnTo>
                    <a:pt x="90" y="47"/>
                  </a:lnTo>
                  <a:lnTo>
                    <a:pt x="100" y="50"/>
                  </a:lnTo>
                  <a:lnTo>
                    <a:pt x="107" y="49"/>
                  </a:lnTo>
                  <a:lnTo>
                    <a:pt x="109" y="42"/>
                  </a:lnTo>
                  <a:lnTo>
                    <a:pt x="111" y="40"/>
                  </a:lnTo>
                  <a:lnTo>
                    <a:pt x="111" y="49"/>
                  </a:lnTo>
                  <a:lnTo>
                    <a:pt x="118" y="48"/>
                  </a:lnTo>
                  <a:lnTo>
                    <a:pt x="121" y="43"/>
                  </a:lnTo>
                  <a:lnTo>
                    <a:pt x="128" y="37"/>
                  </a:lnTo>
                  <a:lnTo>
                    <a:pt x="128" y="27"/>
                  </a:lnTo>
                  <a:lnTo>
                    <a:pt x="134" y="27"/>
                  </a:lnTo>
                  <a:lnTo>
                    <a:pt x="137" y="29"/>
                  </a:lnTo>
                  <a:lnTo>
                    <a:pt x="135" y="39"/>
                  </a:lnTo>
                  <a:lnTo>
                    <a:pt x="131" y="49"/>
                  </a:lnTo>
                  <a:lnTo>
                    <a:pt x="124" y="50"/>
                  </a:lnTo>
                  <a:lnTo>
                    <a:pt x="122" y="55"/>
                  </a:lnTo>
                  <a:close/>
                  <a:moveTo>
                    <a:pt x="163" y="47"/>
                  </a:moveTo>
                  <a:lnTo>
                    <a:pt x="165" y="51"/>
                  </a:lnTo>
                  <a:lnTo>
                    <a:pt x="170" y="61"/>
                  </a:lnTo>
                  <a:lnTo>
                    <a:pt x="175" y="68"/>
                  </a:lnTo>
                  <a:lnTo>
                    <a:pt x="173" y="72"/>
                  </a:lnTo>
                  <a:lnTo>
                    <a:pt x="168" y="73"/>
                  </a:lnTo>
                  <a:lnTo>
                    <a:pt x="165" y="67"/>
                  </a:lnTo>
                  <a:lnTo>
                    <a:pt x="161" y="56"/>
                  </a:lnTo>
                  <a:lnTo>
                    <a:pt x="160" y="44"/>
                  </a:lnTo>
                  <a:lnTo>
                    <a:pt x="162" y="42"/>
                  </a:lnTo>
                  <a:lnTo>
                    <a:pt x="163" y="47"/>
                  </a:lnTo>
                  <a:close/>
                </a:path>
              </a:pathLst>
            </a:custGeom>
            <a:solidFill>
              <a:srgbClr val="FCE4B3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" name="Freeform 14">
              <a:extLst>
                <a:ext uri="{FF2B5EF4-FFF2-40B4-BE49-F238E27FC236}">
                  <a16:creationId xmlns:a16="http://schemas.microsoft.com/office/drawing/2014/main" id="{ECEB58EA-1BC3-9E74-294F-B142614D320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084888" y="2820988"/>
              <a:ext cx="827088" cy="384175"/>
            </a:xfrm>
            <a:custGeom>
              <a:avLst/>
              <a:gdLst>
                <a:gd name="T0" fmla="*/ 504 w 521"/>
                <a:gd name="T1" fmla="*/ 214 h 242"/>
                <a:gd name="T2" fmla="*/ 481 w 521"/>
                <a:gd name="T3" fmla="*/ 203 h 242"/>
                <a:gd name="T4" fmla="*/ 463 w 521"/>
                <a:gd name="T5" fmla="*/ 154 h 242"/>
                <a:gd name="T6" fmla="*/ 428 w 521"/>
                <a:gd name="T7" fmla="*/ 147 h 242"/>
                <a:gd name="T8" fmla="*/ 431 w 521"/>
                <a:gd name="T9" fmla="*/ 121 h 242"/>
                <a:gd name="T10" fmla="*/ 417 w 521"/>
                <a:gd name="T11" fmla="*/ 107 h 242"/>
                <a:gd name="T12" fmla="*/ 424 w 521"/>
                <a:gd name="T13" fmla="*/ 87 h 242"/>
                <a:gd name="T14" fmla="*/ 458 w 521"/>
                <a:gd name="T15" fmla="*/ 135 h 242"/>
                <a:gd name="T16" fmla="*/ 501 w 521"/>
                <a:gd name="T17" fmla="*/ 114 h 242"/>
                <a:gd name="T18" fmla="*/ 333 w 521"/>
                <a:gd name="T19" fmla="*/ 223 h 242"/>
                <a:gd name="T20" fmla="*/ 312 w 521"/>
                <a:gd name="T21" fmla="*/ 241 h 242"/>
                <a:gd name="T22" fmla="*/ 439 w 521"/>
                <a:gd name="T23" fmla="*/ 191 h 242"/>
                <a:gd name="T24" fmla="*/ 447 w 521"/>
                <a:gd name="T25" fmla="*/ 172 h 242"/>
                <a:gd name="T26" fmla="*/ 252 w 521"/>
                <a:gd name="T27" fmla="*/ 32 h 242"/>
                <a:gd name="T28" fmla="*/ 258 w 521"/>
                <a:gd name="T29" fmla="*/ 70 h 242"/>
                <a:gd name="T30" fmla="*/ 244 w 521"/>
                <a:gd name="T31" fmla="*/ 119 h 242"/>
                <a:gd name="T32" fmla="*/ 219 w 521"/>
                <a:gd name="T33" fmla="*/ 135 h 242"/>
                <a:gd name="T34" fmla="*/ 189 w 521"/>
                <a:gd name="T35" fmla="*/ 127 h 242"/>
                <a:gd name="T36" fmla="*/ 165 w 521"/>
                <a:gd name="T37" fmla="*/ 102 h 242"/>
                <a:gd name="T38" fmla="*/ 165 w 521"/>
                <a:gd name="T39" fmla="*/ 51 h 242"/>
                <a:gd name="T40" fmla="*/ 191 w 521"/>
                <a:gd name="T41" fmla="*/ 69 h 242"/>
                <a:gd name="T42" fmla="*/ 222 w 521"/>
                <a:gd name="T43" fmla="*/ 60 h 242"/>
                <a:gd name="T44" fmla="*/ 248 w 521"/>
                <a:gd name="T45" fmla="*/ 16 h 242"/>
                <a:gd name="T46" fmla="*/ 405 w 521"/>
                <a:gd name="T47" fmla="*/ 143 h 242"/>
                <a:gd name="T48" fmla="*/ 372 w 521"/>
                <a:gd name="T49" fmla="*/ 135 h 242"/>
                <a:gd name="T50" fmla="*/ 353 w 521"/>
                <a:gd name="T51" fmla="*/ 138 h 242"/>
                <a:gd name="T52" fmla="*/ 360 w 521"/>
                <a:gd name="T53" fmla="*/ 140 h 242"/>
                <a:gd name="T54" fmla="*/ 382 w 521"/>
                <a:gd name="T55" fmla="*/ 64 h 242"/>
                <a:gd name="T56" fmla="*/ 379 w 521"/>
                <a:gd name="T57" fmla="*/ 94 h 242"/>
                <a:gd name="T58" fmla="*/ 369 w 521"/>
                <a:gd name="T59" fmla="*/ 53 h 242"/>
                <a:gd name="T60" fmla="*/ 340 w 521"/>
                <a:gd name="T61" fmla="*/ 57 h 242"/>
                <a:gd name="T62" fmla="*/ 314 w 521"/>
                <a:gd name="T63" fmla="*/ 75 h 242"/>
                <a:gd name="T64" fmla="*/ 294 w 521"/>
                <a:gd name="T65" fmla="*/ 103 h 242"/>
                <a:gd name="T66" fmla="*/ 315 w 521"/>
                <a:gd name="T67" fmla="*/ 96 h 242"/>
                <a:gd name="T68" fmla="*/ 309 w 521"/>
                <a:gd name="T69" fmla="*/ 136 h 242"/>
                <a:gd name="T70" fmla="*/ 306 w 521"/>
                <a:gd name="T71" fmla="*/ 163 h 242"/>
                <a:gd name="T72" fmla="*/ 300 w 521"/>
                <a:gd name="T73" fmla="*/ 146 h 242"/>
                <a:gd name="T74" fmla="*/ 287 w 521"/>
                <a:gd name="T75" fmla="*/ 145 h 242"/>
                <a:gd name="T76" fmla="*/ 278 w 521"/>
                <a:gd name="T77" fmla="*/ 150 h 242"/>
                <a:gd name="T78" fmla="*/ 273 w 521"/>
                <a:gd name="T79" fmla="*/ 115 h 242"/>
                <a:gd name="T80" fmla="*/ 293 w 521"/>
                <a:gd name="T81" fmla="*/ 61 h 242"/>
                <a:gd name="T82" fmla="*/ 262 w 521"/>
                <a:gd name="T83" fmla="*/ 228 h 242"/>
                <a:gd name="T84" fmla="*/ 281 w 521"/>
                <a:gd name="T85" fmla="*/ 239 h 242"/>
                <a:gd name="T86" fmla="*/ 310 w 521"/>
                <a:gd name="T87" fmla="*/ 206 h 242"/>
                <a:gd name="T88" fmla="*/ 276 w 521"/>
                <a:gd name="T89" fmla="*/ 212 h 242"/>
                <a:gd name="T90" fmla="*/ 265 w 521"/>
                <a:gd name="T91" fmla="*/ 209 h 242"/>
                <a:gd name="T92" fmla="*/ 239 w 521"/>
                <a:gd name="T93" fmla="*/ 220 h 242"/>
                <a:gd name="T94" fmla="*/ 257 w 521"/>
                <a:gd name="T95" fmla="*/ 210 h 242"/>
                <a:gd name="T96" fmla="*/ 175 w 521"/>
                <a:gd name="T97" fmla="*/ 179 h 242"/>
                <a:gd name="T98" fmla="*/ 228 w 521"/>
                <a:gd name="T99" fmla="*/ 210 h 242"/>
                <a:gd name="T100" fmla="*/ 181 w 521"/>
                <a:gd name="T101" fmla="*/ 207 h 242"/>
                <a:gd name="T102" fmla="*/ 145 w 521"/>
                <a:gd name="T103" fmla="*/ 199 h 242"/>
                <a:gd name="T104" fmla="*/ 123 w 521"/>
                <a:gd name="T105" fmla="*/ 170 h 242"/>
                <a:gd name="T106" fmla="*/ 106 w 521"/>
                <a:gd name="T107" fmla="*/ 98 h 242"/>
                <a:gd name="T108" fmla="*/ 125 w 521"/>
                <a:gd name="T109" fmla="*/ 127 h 242"/>
                <a:gd name="T110" fmla="*/ 98 w 521"/>
                <a:gd name="T111" fmla="*/ 157 h 242"/>
                <a:gd name="T112" fmla="*/ 66 w 521"/>
                <a:gd name="T113" fmla="*/ 112 h 242"/>
                <a:gd name="T114" fmla="*/ 40 w 521"/>
                <a:gd name="T115" fmla="*/ 54 h 242"/>
                <a:gd name="T116" fmla="*/ 2 w 521"/>
                <a:gd name="T117" fmla="*/ 8 h 242"/>
                <a:gd name="T118" fmla="*/ 36 w 521"/>
                <a:gd name="T119" fmla="*/ 19 h 242"/>
                <a:gd name="T120" fmla="*/ 74 w 521"/>
                <a:gd name="T121" fmla="*/ 51 h 242"/>
                <a:gd name="T122" fmla="*/ 95 w 521"/>
                <a:gd name="T123" fmla="*/ 93 h 2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521" h="242">
                  <a:moveTo>
                    <a:pt x="521" y="124"/>
                  </a:moveTo>
                  <a:lnTo>
                    <a:pt x="519" y="176"/>
                  </a:lnTo>
                  <a:lnTo>
                    <a:pt x="512" y="228"/>
                  </a:lnTo>
                  <a:lnTo>
                    <a:pt x="504" y="214"/>
                  </a:lnTo>
                  <a:lnTo>
                    <a:pt x="493" y="211"/>
                  </a:lnTo>
                  <a:lnTo>
                    <a:pt x="490" y="215"/>
                  </a:lnTo>
                  <a:lnTo>
                    <a:pt x="475" y="215"/>
                  </a:lnTo>
                  <a:lnTo>
                    <a:pt x="481" y="203"/>
                  </a:lnTo>
                  <a:lnTo>
                    <a:pt x="489" y="199"/>
                  </a:lnTo>
                  <a:lnTo>
                    <a:pt x="488" y="181"/>
                  </a:lnTo>
                  <a:lnTo>
                    <a:pt x="483" y="168"/>
                  </a:lnTo>
                  <a:lnTo>
                    <a:pt x="463" y="154"/>
                  </a:lnTo>
                  <a:lnTo>
                    <a:pt x="454" y="152"/>
                  </a:lnTo>
                  <a:lnTo>
                    <a:pt x="437" y="138"/>
                  </a:lnTo>
                  <a:lnTo>
                    <a:pt x="434" y="145"/>
                  </a:lnTo>
                  <a:lnTo>
                    <a:pt x="428" y="147"/>
                  </a:lnTo>
                  <a:lnTo>
                    <a:pt x="427" y="140"/>
                  </a:lnTo>
                  <a:lnTo>
                    <a:pt x="427" y="134"/>
                  </a:lnTo>
                  <a:lnTo>
                    <a:pt x="419" y="126"/>
                  </a:lnTo>
                  <a:lnTo>
                    <a:pt x="431" y="121"/>
                  </a:lnTo>
                  <a:lnTo>
                    <a:pt x="439" y="121"/>
                  </a:lnTo>
                  <a:lnTo>
                    <a:pt x="438" y="117"/>
                  </a:lnTo>
                  <a:lnTo>
                    <a:pt x="422" y="116"/>
                  </a:lnTo>
                  <a:lnTo>
                    <a:pt x="417" y="107"/>
                  </a:lnTo>
                  <a:lnTo>
                    <a:pt x="408" y="104"/>
                  </a:lnTo>
                  <a:lnTo>
                    <a:pt x="403" y="96"/>
                  </a:lnTo>
                  <a:lnTo>
                    <a:pt x="419" y="93"/>
                  </a:lnTo>
                  <a:lnTo>
                    <a:pt x="424" y="87"/>
                  </a:lnTo>
                  <a:lnTo>
                    <a:pt x="442" y="94"/>
                  </a:lnTo>
                  <a:lnTo>
                    <a:pt x="444" y="100"/>
                  </a:lnTo>
                  <a:lnTo>
                    <a:pt x="446" y="125"/>
                  </a:lnTo>
                  <a:lnTo>
                    <a:pt x="458" y="135"/>
                  </a:lnTo>
                  <a:lnTo>
                    <a:pt x="468" y="118"/>
                  </a:lnTo>
                  <a:lnTo>
                    <a:pt x="481" y="110"/>
                  </a:lnTo>
                  <a:lnTo>
                    <a:pt x="491" y="110"/>
                  </a:lnTo>
                  <a:lnTo>
                    <a:pt x="501" y="114"/>
                  </a:lnTo>
                  <a:lnTo>
                    <a:pt x="509" y="121"/>
                  </a:lnTo>
                  <a:lnTo>
                    <a:pt x="521" y="124"/>
                  </a:lnTo>
                  <a:close/>
                  <a:moveTo>
                    <a:pt x="332" y="220"/>
                  </a:moveTo>
                  <a:lnTo>
                    <a:pt x="333" y="223"/>
                  </a:lnTo>
                  <a:lnTo>
                    <a:pt x="332" y="227"/>
                  </a:lnTo>
                  <a:lnTo>
                    <a:pt x="323" y="238"/>
                  </a:lnTo>
                  <a:lnTo>
                    <a:pt x="313" y="242"/>
                  </a:lnTo>
                  <a:lnTo>
                    <a:pt x="312" y="241"/>
                  </a:lnTo>
                  <a:lnTo>
                    <a:pt x="314" y="235"/>
                  </a:lnTo>
                  <a:lnTo>
                    <a:pt x="320" y="225"/>
                  </a:lnTo>
                  <a:lnTo>
                    <a:pt x="332" y="220"/>
                  </a:lnTo>
                  <a:close/>
                  <a:moveTo>
                    <a:pt x="439" y="191"/>
                  </a:moveTo>
                  <a:lnTo>
                    <a:pt x="439" y="179"/>
                  </a:lnTo>
                  <a:lnTo>
                    <a:pt x="442" y="173"/>
                  </a:lnTo>
                  <a:lnTo>
                    <a:pt x="445" y="168"/>
                  </a:lnTo>
                  <a:lnTo>
                    <a:pt x="447" y="172"/>
                  </a:lnTo>
                  <a:lnTo>
                    <a:pt x="446" y="180"/>
                  </a:lnTo>
                  <a:lnTo>
                    <a:pt x="439" y="191"/>
                  </a:lnTo>
                  <a:close/>
                  <a:moveTo>
                    <a:pt x="258" y="19"/>
                  </a:moveTo>
                  <a:lnTo>
                    <a:pt x="252" y="32"/>
                  </a:lnTo>
                  <a:lnTo>
                    <a:pt x="261" y="47"/>
                  </a:lnTo>
                  <a:lnTo>
                    <a:pt x="259" y="54"/>
                  </a:lnTo>
                  <a:lnTo>
                    <a:pt x="272" y="68"/>
                  </a:lnTo>
                  <a:lnTo>
                    <a:pt x="258" y="70"/>
                  </a:lnTo>
                  <a:lnTo>
                    <a:pt x="255" y="81"/>
                  </a:lnTo>
                  <a:lnTo>
                    <a:pt x="256" y="94"/>
                  </a:lnTo>
                  <a:lnTo>
                    <a:pt x="244" y="104"/>
                  </a:lnTo>
                  <a:lnTo>
                    <a:pt x="244" y="119"/>
                  </a:lnTo>
                  <a:lnTo>
                    <a:pt x="238" y="143"/>
                  </a:lnTo>
                  <a:lnTo>
                    <a:pt x="237" y="138"/>
                  </a:lnTo>
                  <a:lnTo>
                    <a:pt x="224" y="145"/>
                  </a:lnTo>
                  <a:lnTo>
                    <a:pt x="219" y="135"/>
                  </a:lnTo>
                  <a:lnTo>
                    <a:pt x="212" y="134"/>
                  </a:lnTo>
                  <a:lnTo>
                    <a:pt x="206" y="129"/>
                  </a:lnTo>
                  <a:lnTo>
                    <a:pt x="192" y="135"/>
                  </a:lnTo>
                  <a:lnTo>
                    <a:pt x="189" y="127"/>
                  </a:lnTo>
                  <a:lnTo>
                    <a:pt x="181" y="128"/>
                  </a:lnTo>
                  <a:lnTo>
                    <a:pt x="172" y="126"/>
                  </a:lnTo>
                  <a:lnTo>
                    <a:pt x="170" y="106"/>
                  </a:lnTo>
                  <a:lnTo>
                    <a:pt x="165" y="102"/>
                  </a:lnTo>
                  <a:lnTo>
                    <a:pt x="160" y="89"/>
                  </a:lnTo>
                  <a:lnTo>
                    <a:pt x="158" y="75"/>
                  </a:lnTo>
                  <a:lnTo>
                    <a:pt x="159" y="61"/>
                  </a:lnTo>
                  <a:lnTo>
                    <a:pt x="165" y="51"/>
                  </a:lnTo>
                  <a:lnTo>
                    <a:pt x="168" y="61"/>
                  </a:lnTo>
                  <a:lnTo>
                    <a:pt x="175" y="70"/>
                  </a:lnTo>
                  <a:lnTo>
                    <a:pt x="183" y="68"/>
                  </a:lnTo>
                  <a:lnTo>
                    <a:pt x="191" y="69"/>
                  </a:lnTo>
                  <a:lnTo>
                    <a:pt x="196" y="60"/>
                  </a:lnTo>
                  <a:lnTo>
                    <a:pt x="203" y="59"/>
                  </a:lnTo>
                  <a:lnTo>
                    <a:pt x="213" y="63"/>
                  </a:lnTo>
                  <a:lnTo>
                    <a:pt x="222" y="60"/>
                  </a:lnTo>
                  <a:lnTo>
                    <a:pt x="227" y="39"/>
                  </a:lnTo>
                  <a:lnTo>
                    <a:pt x="232" y="34"/>
                  </a:lnTo>
                  <a:lnTo>
                    <a:pt x="235" y="16"/>
                  </a:lnTo>
                  <a:lnTo>
                    <a:pt x="248" y="16"/>
                  </a:lnTo>
                  <a:lnTo>
                    <a:pt x="258" y="19"/>
                  </a:lnTo>
                  <a:close/>
                  <a:moveTo>
                    <a:pt x="389" y="125"/>
                  </a:moveTo>
                  <a:lnTo>
                    <a:pt x="402" y="130"/>
                  </a:lnTo>
                  <a:lnTo>
                    <a:pt x="405" y="143"/>
                  </a:lnTo>
                  <a:lnTo>
                    <a:pt x="395" y="136"/>
                  </a:lnTo>
                  <a:lnTo>
                    <a:pt x="387" y="135"/>
                  </a:lnTo>
                  <a:lnTo>
                    <a:pt x="380" y="136"/>
                  </a:lnTo>
                  <a:lnTo>
                    <a:pt x="372" y="135"/>
                  </a:lnTo>
                  <a:lnTo>
                    <a:pt x="376" y="126"/>
                  </a:lnTo>
                  <a:lnTo>
                    <a:pt x="389" y="125"/>
                  </a:lnTo>
                  <a:close/>
                  <a:moveTo>
                    <a:pt x="360" y="140"/>
                  </a:moveTo>
                  <a:lnTo>
                    <a:pt x="353" y="138"/>
                  </a:lnTo>
                  <a:lnTo>
                    <a:pt x="350" y="132"/>
                  </a:lnTo>
                  <a:lnTo>
                    <a:pt x="362" y="130"/>
                  </a:lnTo>
                  <a:lnTo>
                    <a:pt x="365" y="136"/>
                  </a:lnTo>
                  <a:lnTo>
                    <a:pt x="360" y="140"/>
                  </a:lnTo>
                  <a:close/>
                  <a:moveTo>
                    <a:pt x="373" y="48"/>
                  </a:moveTo>
                  <a:lnTo>
                    <a:pt x="375" y="57"/>
                  </a:lnTo>
                  <a:lnTo>
                    <a:pt x="381" y="58"/>
                  </a:lnTo>
                  <a:lnTo>
                    <a:pt x="382" y="64"/>
                  </a:lnTo>
                  <a:lnTo>
                    <a:pt x="381" y="78"/>
                  </a:lnTo>
                  <a:lnTo>
                    <a:pt x="376" y="76"/>
                  </a:lnTo>
                  <a:lnTo>
                    <a:pt x="375" y="85"/>
                  </a:lnTo>
                  <a:lnTo>
                    <a:pt x="379" y="94"/>
                  </a:lnTo>
                  <a:lnTo>
                    <a:pt x="376" y="96"/>
                  </a:lnTo>
                  <a:lnTo>
                    <a:pt x="371" y="85"/>
                  </a:lnTo>
                  <a:lnTo>
                    <a:pt x="368" y="67"/>
                  </a:lnTo>
                  <a:lnTo>
                    <a:pt x="369" y="53"/>
                  </a:lnTo>
                  <a:lnTo>
                    <a:pt x="373" y="48"/>
                  </a:lnTo>
                  <a:close/>
                  <a:moveTo>
                    <a:pt x="316" y="69"/>
                  </a:moveTo>
                  <a:lnTo>
                    <a:pt x="329" y="68"/>
                  </a:lnTo>
                  <a:lnTo>
                    <a:pt x="340" y="57"/>
                  </a:lnTo>
                  <a:lnTo>
                    <a:pt x="343" y="60"/>
                  </a:lnTo>
                  <a:lnTo>
                    <a:pt x="334" y="75"/>
                  </a:lnTo>
                  <a:lnTo>
                    <a:pt x="325" y="79"/>
                  </a:lnTo>
                  <a:lnTo>
                    <a:pt x="314" y="75"/>
                  </a:lnTo>
                  <a:lnTo>
                    <a:pt x="295" y="75"/>
                  </a:lnTo>
                  <a:lnTo>
                    <a:pt x="285" y="79"/>
                  </a:lnTo>
                  <a:lnTo>
                    <a:pt x="283" y="90"/>
                  </a:lnTo>
                  <a:lnTo>
                    <a:pt x="294" y="103"/>
                  </a:lnTo>
                  <a:lnTo>
                    <a:pt x="300" y="96"/>
                  </a:lnTo>
                  <a:lnTo>
                    <a:pt x="322" y="91"/>
                  </a:lnTo>
                  <a:lnTo>
                    <a:pt x="321" y="98"/>
                  </a:lnTo>
                  <a:lnTo>
                    <a:pt x="315" y="96"/>
                  </a:lnTo>
                  <a:lnTo>
                    <a:pt x="310" y="105"/>
                  </a:lnTo>
                  <a:lnTo>
                    <a:pt x="300" y="112"/>
                  </a:lnTo>
                  <a:lnTo>
                    <a:pt x="310" y="130"/>
                  </a:lnTo>
                  <a:lnTo>
                    <a:pt x="309" y="136"/>
                  </a:lnTo>
                  <a:lnTo>
                    <a:pt x="317" y="154"/>
                  </a:lnTo>
                  <a:lnTo>
                    <a:pt x="316" y="165"/>
                  </a:lnTo>
                  <a:lnTo>
                    <a:pt x="310" y="169"/>
                  </a:lnTo>
                  <a:lnTo>
                    <a:pt x="306" y="163"/>
                  </a:lnTo>
                  <a:lnTo>
                    <a:pt x="312" y="151"/>
                  </a:lnTo>
                  <a:lnTo>
                    <a:pt x="301" y="157"/>
                  </a:lnTo>
                  <a:lnTo>
                    <a:pt x="299" y="152"/>
                  </a:lnTo>
                  <a:lnTo>
                    <a:pt x="300" y="146"/>
                  </a:lnTo>
                  <a:lnTo>
                    <a:pt x="292" y="137"/>
                  </a:lnTo>
                  <a:lnTo>
                    <a:pt x="294" y="123"/>
                  </a:lnTo>
                  <a:lnTo>
                    <a:pt x="285" y="127"/>
                  </a:lnTo>
                  <a:lnTo>
                    <a:pt x="287" y="145"/>
                  </a:lnTo>
                  <a:lnTo>
                    <a:pt x="285" y="167"/>
                  </a:lnTo>
                  <a:lnTo>
                    <a:pt x="278" y="169"/>
                  </a:lnTo>
                  <a:lnTo>
                    <a:pt x="273" y="165"/>
                  </a:lnTo>
                  <a:lnTo>
                    <a:pt x="278" y="150"/>
                  </a:lnTo>
                  <a:lnTo>
                    <a:pt x="277" y="136"/>
                  </a:lnTo>
                  <a:lnTo>
                    <a:pt x="271" y="136"/>
                  </a:lnTo>
                  <a:lnTo>
                    <a:pt x="269" y="125"/>
                  </a:lnTo>
                  <a:lnTo>
                    <a:pt x="273" y="115"/>
                  </a:lnTo>
                  <a:lnTo>
                    <a:pt x="276" y="103"/>
                  </a:lnTo>
                  <a:lnTo>
                    <a:pt x="282" y="80"/>
                  </a:lnTo>
                  <a:lnTo>
                    <a:pt x="283" y="73"/>
                  </a:lnTo>
                  <a:lnTo>
                    <a:pt x="293" y="61"/>
                  </a:lnTo>
                  <a:lnTo>
                    <a:pt x="302" y="67"/>
                  </a:lnTo>
                  <a:lnTo>
                    <a:pt x="316" y="69"/>
                  </a:lnTo>
                  <a:close/>
                  <a:moveTo>
                    <a:pt x="277" y="239"/>
                  </a:moveTo>
                  <a:lnTo>
                    <a:pt x="262" y="228"/>
                  </a:lnTo>
                  <a:lnTo>
                    <a:pt x="273" y="225"/>
                  </a:lnTo>
                  <a:lnTo>
                    <a:pt x="279" y="231"/>
                  </a:lnTo>
                  <a:lnTo>
                    <a:pt x="282" y="235"/>
                  </a:lnTo>
                  <a:lnTo>
                    <a:pt x="281" y="239"/>
                  </a:lnTo>
                  <a:lnTo>
                    <a:pt x="277" y="239"/>
                  </a:lnTo>
                  <a:close/>
                  <a:moveTo>
                    <a:pt x="291" y="213"/>
                  </a:moveTo>
                  <a:lnTo>
                    <a:pt x="299" y="212"/>
                  </a:lnTo>
                  <a:lnTo>
                    <a:pt x="310" y="206"/>
                  </a:lnTo>
                  <a:lnTo>
                    <a:pt x="307" y="215"/>
                  </a:lnTo>
                  <a:lnTo>
                    <a:pt x="290" y="219"/>
                  </a:lnTo>
                  <a:lnTo>
                    <a:pt x="274" y="217"/>
                  </a:lnTo>
                  <a:lnTo>
                    <a:pt x="276" y="212"/>
                  </a:lnTo>
                  <a:lnTo>
                    <a:pt x="284" y="209"/>
                  </a:lnTo>
                  <a:lnTo>
                    <a:pt x="291" y="213"/>
                  </a:lnTo>
                  <a:close/>
                  <a:moveTo>
                    <a:pt x="257" y="210"/>
                  </a:moveTo>
                  <a:lnTo>
                    <a:pt x="265" y="209"/>
                  </a:lnTo>
                  <a:lnTo>
                    <a:pt x="267" y="215"/>
                  </a:lnTo>
                  <a:lnTo>
                    <a:pt x="252" y="217"/>
                  </a:lnTo>
                  <a:lnTo>
                    <a:pt x="245" y="220"/>
                  </a:lnTo>
                  <a:lnTo>
                    <a:pt x="239" y="220"/>
                  </a:lnTo>
                  <a:lnTo>
                    <a:pt x="244" y="211"/>
                  </a:lnTo>
                  <a:lnTo>
                    <a:pt x="250" y="211"/>
                  </a:lnTo>
                  <a:lnTo>
                    <a:pt x="254" y="205"/>
                  </a:lnTo>
                  <a:lnTo>
                    <a:pt x="257" y="210"/>
                  </a:lnTo>
                  <a:close/>
                  <a:moveTo>
                    <a:pt x="149" y="178"/>
                  </a:moveTo>
                  <a:lnTo>
                    <a:pt x="150" y="184"/>
                  </a:lnTo>
                  <a:lnTo>
                    <a:pt x="172" y="185"/>
                  </a:lnTo>
                  <a:lnTo>
                    <a:pt x="175" y="179"/>
                  </a:lnTo>
                  <a:lnTo>
                    <a:pt x="195" y="188"/>
                  </a:lnTo>
                  <a:lnTo>
                    <a:pt x="198" y="196"/>
                  </a:lnTo>
                  <a:lnTo>
                    <a:pt x="215" y="200"/>
                  </a:lnTo>
                  <a:lnTo>
                    <a:pt x="228" y="210"/>
                  </a:lnTo>
                  <a:lnTo>
                    <a:pt x="215" y="215"/>
                  </a:lnTo>
                  <a:lnTo>
                    <a:pt x="203" y="209"/>
                  </a:lnTo>
                  <a:lnTo>
                    <a:pt x="192" y="209"/>
                  </a:lnTo>
                  <a:lnTo>
                    <a:pt x="181" y="207"/>
                  </a:lnTo>
                  <a:lnTo>
                    <a:pt x="171" y="204"/>
                  </a:lnTo>
                  <a:lnTo>
                    <a:pt x="158" y="199"/>
                  </a:lnTo>
                  <a:lnTo>
                    <a:pt x="150" y="196"/>
                  </a:lnTo>
                  <a:lnTo>
                    <a:pt x="145" y="199"/>
                  </a:lnTo>
                  <a:lnTo>
                    <a:pt x="125" y="192"/>
                  </a:lnTo>
                  <a:lnTo>
                    <a:pt x="124" y="185"/>
                  </a:lnTo>
                  <a:lnTo>
                    <a:pt x="113" y="184"/>
                  </a:lnTo>
                  <a:lnTo>
                    <a:pt x="123" y="170"/>
                  </a:lnTo>
                  <a:lnTo>
                    <a:pt x="136" y="171"/>
                  </a:lnTo>
                  <a:lnTo>
                    <a:pt x="145" y="178"/>
                  </a:lnTo>
                  <a:lnTo>
                    <a:pt x="149" y="178"/>
                  </a:lnTo>
                  <a:close/>
                  <a:moveTo>
                    <a:pt x="106" y="98"/>
                  </a:moveTo>
                  <a:lnTo>
                    <a:pt x="107" y="108"/>
                  </a:lnTo>
                  <a:lnTo>
                    <a:pt x="112" y="117"/>
                  </a:lnTo>
                  <a:lnTo>
                    <a:pt x="119" y="118"/>
                  </a:lnTo>
                  <a:lnTo>
                    <a:pt x="125" y="127"/>
                  </a:lnTo>
                  <a:lnTo>
                    <a:pt x="121" y="147"/>
                  </a:lnTo>
                  <a:lnTo>
                    <a:pt x="119" y="169"/>
                  </a:lnTo>
                  <a:lnTo>
                    <a:pt x="107" y="170"/>
                  </a:lnTo>
                  <a:lnTo>
                    <a:pt x="98" y="157"/>
                  </a:lnTo>
                  <a:lnTo>
                    <a:pt x="84" y="145"/>
                  </a:lnTo>
                  <a:lnTo>
                    <a:pt x="80" y="136"/>
                  </a:lnTo>
                  <a:lnTo>
                    <a:pt x="72" y="124"/>
                  </a:lnTo>
                  <a:lnTo>
                    <a:pt x="66" y="112"/>
                  </a:lnTo>
                  <a:lnTo>
                    <a:pt x="58" y="92"/>
                  </a:lnTo>
                  <a:lnTo>
                    <a:pt x="48" y="79"/>
                  </a:lnTo>
                  <a:lnTo>
                    <a:pt x="44" y="67"/>
                  </a:lnTo>
                  <a:lnTo>
                    <a:pt x="40" y="54"/>
                  </a:lnTo>
                  <a:lnTo>
                    <a:pt x="30" y="46"/>
                  </a:lnTo>
                  <a:lnTo>
                    <a:pt x="24" y="32"/>
                  </a:lnTo>
                  <a:lnTo>
                    <a:pt x="15" y="25"/>
                  </a:lnTo>
                  <a:lnTo>
                    <a:pt x="2" y="8"/>
                  </a:lnTo>
                  <a:lnTo>
                    <a:pt x="0" y="0"/>
                  </a:lnTo>
                  <a:lnTo>
                    <a:pt x="8" y="2"/>
                  </a:lnTo>
                  <a:lnTo>
                    <a:pt x="26" y="4"/>
                  </a:lnTo>
                  <a:lnTo>
                    <a:pt x="36" y="19"/>
                  </a:lnTo>
                  <a:lnTo>
                    <a:pt x="46" y="29"/>
                  </a:lnTo>
                  <a:lnTo>
                    <a:pt x="52" y="35"/>
                  </a:lnTo>
                  <a:lnTo>
                    <a:pt x="63" y="50"/>
                  </a:lnTo>
                  <a:lnTo>
                    <a:pt x="74" y="51"/>
                  </a:lnTo>
                  <a:lnTo>
                    <a:pt x="85" y="61"/>
                  </a:lnTo>
                  <a:lnTo>
                    <a:pt x="91" y="73"/>
                  </a:lnTo>
                  <a:lnTo>
                    <a:pt x="99" y="81"/>
                  </a:lnTo>
                  <a:lnTo>
                    <a:pt x="95" y="93"/>
                  </a:lnTo>
                  <a:lnTo>
                    <a:pt x="102" y="97"/>
                  </a:lnTo>
                  <a:lnTo>
                    <a:pt x="106" y="98"/>
                  </a:lnTo>
                  <a:close/>
                </a:path>
              </a:pathLst>
            </a:custGeom>
            <a:solidFill>
              <a:srgbClr val="B3DC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" name="Freeform 15">
              <a:extLst>
                <a:ext uri="{FF2B5EF4-FFF2-40B4-BE49-F238E27FC236}">
                  <a16:creationId xmlns:a16="http://schemas.microsoft.com/office/drawing/2014/main" id="{FCE1643B-ABE6-2DB4-3FC9-7E4EEBE15B4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178175" y="3446463"/>
              <a:ext cx="269875" cy="749300"/>
            </a:xfrm>
            <a:custGeom>
              <a:avLst/>
              <a:gdLst>
                <a:gd name="T0" fmla="*/ 125 w 170"/>
                <a:gd name="T1" fmla="*/ 442 h 472"/>
                <a:gd name="T2" fmla="*/ 149 w 170"/>
                <a:gd name="T3" fmla="*/ 460 h 472"/>
                <a:gd name="T4" fmla="*/ 162 w 170"/>
                <a:gd name="T5" fmla="*/ 471 h 472"/>
                <a:gd name="T6" fmla="*/ 147 w 170"/>
                <a:gd name="T7" fmla="*/ 466 h 472"/>
                <a:gd name="T8" fmla="*/ 133 w 170"/>
                <a:gd name="T9" fmla="*/ 468 h 472"/>
                <a:gd name="T10" fmla="*/ 135 w 170"/>
                <a:gd name="T11" fmla="*/ 116 h 472"/>
                <a:gd name="T12" fmla="*/ 135 w 170"/>
                <a:gd name="T13" fmla="*/ 142 h 472"/>
                <a:gd name="T14" fmla="*/ 136 w 170"/>
                <a:gd name="T15" fmla="*/ 159 h 472"/>
                <a:gd name="T16" fmla="*/ 138 w 170"/>
                <a:gd name="T17" fmla="*/ 176 h 472"/>
                <a:gd name="T18" fmla="*/ 155 w 170"/>
                <a:gd name="T19" fmla="*/ 198 h 472"/>
                <a:gd name="T20" fmla="*/ 163 w 170"/>
                <a:gd name="T21" fmla="*/ 210 h 472"/>
                <a:gd name="T22" fmla="*/ 145 w 170"/>
                <a:gd name="T23" fmla="*/ 236 h 472"/>
                <a:gd name="T24" fmla="*/ 113 w 170"/>
                <a:gd name="T25" fmla="*/ 240 h 472"/>
                <a:gd name="T26" fmla="*/ 118 w 170"/>
                <a:gd name="T27" fmla="*/ 258 h 472"/>
                <a:gd name="T28" fmla="*/ 118 w 170"/>
                <a:gd name="T29" fmla="*/ 270 h 472"/>
                <a:gd name="T30" fmla="*/ 96 w 170"/>
                <a:gd name="T31" fmla="*/ 268 h 472"/>
                <a:gd name="T32" fmla="*/ 100 w 170"/>
                <a:gd name="T33" fmla="*/ 286 h 472"/>
                <a:gd name="T34" fmla="*/ 112 w 170"/>
                <a:gd name="T35" fmla="*/ 286 h 472"/>
                <a:gd name="T36" fmla="*/ 109 w 170"/>
                <a:gd name="T37" fmla="*/ 297 h 472"/>
                <a:gd name="T38" fmla="*/ 107 w 170"/>
                <a:gd name="T39" fmla="*/ 321 h 472"/>
                <a:gd name="T40" fmla="*/ 98 w 170"/>
                <a:gd name="T41" fmla="*/ 329 h 472"/>
                <a:gd name="T42" fmla="*/ 94 w 170"/>
                <a:gd name="T43" fmla="*/ 346 h 472"/>
                <a:gd name="T44" fmla="*/ 117 w 170"/>
                <a:gd name="T45" fmla="*/ 359 h 472"/>
                <a:gd name="T46" fmla="*/ 109 w 170"/>
                <a:gd name="T47" fmla="*/ 381 h 472"/>
                <a:gd name="T48" fmla="*/ 104 w 170"/>
                <a:gd name="T49" fmla="*/ 404 h 472"/>
                <a:gd name="T50" fmla="*/ 112 w 170"/>
                <a:gd name="T51" fmla="*/ 424 h 472"/>
                <a:gd name="T52" fmla="*/ 117 w 170"/>
                <a:gd name="T53" fmla="*/ 431 h 472"/>
                <a:gd name="T54" fmla="*/ 85 w 170"/>
                <a:gd name="T55" fmla="*/ 429 h 472"/>
                <a:gd name="T56" fmla="*/ 73 w 170"/>
                <a:gd name="T57" fmla="*/ 410 h 472"/>
                <a:gd name="T58" fmla="*/ 62 w 170"/>
                <a:gd name="T59" fmla="*/ 407 h 472"/>
                <a:gd name="T60" fmla="*/ 60 w 170"/>
                <a:gd name="T61" fmla="*/ 386 h 472"/>
                <a:gd name="T62" fmla="*/ 56 w 170"/>
                <a:gd name="T63" fmla="*/ 370 h 472"/>
                <a:gd name="T64" fmla="*/ 52 w 170"/>
                <a:gd name="T65" fmla="*/ 339 h 472"/>
                <a:gd name="T66" fmla="*/ 51 w 170"/>
                <a:gd name="T67" fmla="*/ 327 h 472"/>
                <a:gd name="T68" fmla="*/ 43 w 170"/>
                <a:gd name="T69" fmla="*/ 319 h 472"/>
                <a:gd name="T70" fmla="*/ 38 w 170"/>
                <a:gd name="T71" fmla="*/ 308 h 472"/>
                <a:gd name="T72" fmla="*/ 32 w 170"/>
                <a:gd name="T73" fmla="*/ 289 h 472"/>
                <a:gd name="T74" fmla="*/ 22 w 170"/>
                <a:gd name="T75" fmla="*/ 257 h 472"/>
                <a:gd name="T76" fmla="*/ 27 w 170"/>
                <a:gd name="T77" fmla="*/ 239 h 472"/>
                <a:gd name="T78" fmla="*/ 16 w 170"/>
                <a:gd name="T79" fmla="*/ 212 h 472"/>
                <a:gd name="T80" fmla="*/ 17 w 170"/>
                <a:gd name="T81" fmla="*/ 191 h 472"/>
                <a:gd name="T82" fmla="*/ 16 w 170"/>
                <a:gd name="T83" fmla="*/ 164 h 472"/>
                <a:gd name="T84" fmla="*/ 2 w 170"/>
                <a:gd name="T85" fmla="*/ 137 h 472"/>
                <a:gd name="T86" fmla="*/ 0 w 170"/>
                <a:gd name="T87" fmla="*/ 109 h 472"/>
                <a:gd name="T88" fmla="*/ 6 w 170"/>
                <a:gd name="T89" fmla="*/ 81 h 472"/>
                <a:gd name="T90" fmla="*/ 7 w 170"/>
                <a:gd name="T91" fmla="*/ 67 h 472"/>
                <a:gd name="T92" fmla="*/ 4 w 170"/>
                <a:gd name="T93" fmla="*/ 38 h 472"/>
                <a:gd name="T94" fmla="*/ 16 w 170"/>
                <a:gd name="T95" fmla="*/ 16 h 472"/>
                <a:gd name="T96" fmla="*/ 21 w 170"/>
                <a:gd name="T97" fmla="*/ 0 h 472"/>
                <a:gd name="T98" fmla="*/ 43 w 170"/>
                <a:gd name="T99" fmla="*/ 13 h 472"/>
                <a:gd name="T100" fmla="*/ 59 w 170"/>
                <a:gd name="T101" fmla="*/ 2 h 472"/>
                <a:gd name="T102" fmla="*/ 85 w 170"/>
                <a:gd name="T103" fmla="*/ 27 h 472"/>
                <a:gd name="T104" fmla="*/ 109 w 170"/>
                <a:gd name="T105" fmla="*/ 39 h 472"/>
                <a:gd name="T106" fmla="*/ 124 w 170"/>
                <a:gd name="T107" fmla="*/ 51 h 472"/>
                <a:gd name="T108" fmla="*/ 128 w 170"/>
                <a:gd name="T109" fmla="*/ 77 h 472"/>
                <a:gd name="T110" fmla="*/ 149 w 170"/>
                <a:gd name="T111" fmla="*/ 76 h 472"/>
                <a:gd name="T112" fmla="*/ 157 w 170"/>
                <a:gd name="T113" fmla="*/ 52 h 472"/>
                <a:gd name="T114" fmla="*/ 169 w 170"/>
                <a:gd name="T115" fmla="*/ 58 h 472"/>
                <a:gd name="T116" fmla="*/ 162 w 170"/>
                <a:gd name="T117" fmla="*/ 77 h 472"/>
                <a:gd name="T118" fmla="*/ 146 w 170"/>
                <a:gd name="T119" fmla="*/ 96 h 4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70" h="472">
                  <a:moveTo>
                    <a:pt x="118" y="436"/>
                  </a:moveTo>
                  <a:lnTo>
                    <a:pt x="125" y="442"/>
                  </a:lnTo>
                  <a:lnTo>
                    <a:pt x="134" y="452"/>
                  </a:lnTo>
                  <a:lnTo>
                    <a:pt x="149" y="460"/>
                  </a:lnTo>
                  <a:lnTo>
                    <a:pt x="162" y="463"/>
                  </a:lnTo>
                  <a:lnTo>
                    <a:pt x="162" y="471"/>
                  </a:lnTo>
                  <a:lnTo>
                    <a:pt x="153" y="472"/>
                  </a:lnTo>
                  <a:lnTo>
                    <a:pt x="147" y="466"/>
                  </a:lnTo>
                  <a:lnTo>
                    <a:pt x="141" y="466"/>
                  </a:lnTo>
                  <a:lnTo>
                    <a:pt x="133" y="468"/>
                  </a:lnTo>
                  <a:lnTo>
                    <a:pt x="118" y="436"/>
                  </a:lnTo>
                  <a:close/>
                  <a:moveTo>
                    <a:pt x="135" y="116"/>
                  </a:moveTo>
                  <a:lnTo>
                    <a:pt x="135" y="127"/>
                  </a:lnTo>
                  <a:lnTo>
                    <a:pt x="135" y="142"/>
                  </a:lnTo>
                  <a:lnTo>
                    <a:pt x="137" y="156"/>
                  </a:lnTo>
                  <a:lnTo>
                    <a:pt x="136" y="159"/>
                  </a:lnTo>
                  <a:lnTo>
                    <a:pt x="137" y="168"/>
                  </a:lnTo>
                  <a:lnTo>
                    <a:pt x="138" y="176"/>
                  </a:lnTo>
                  <a:lnTo>
                    <a:pt x="153" y="188"/>
                  </a:lnTo>
                  <a:lnTo>
                    <a:pt x="155" y="198"/>
                  </a:lnTo>
                  <a:lnTo>
                    <a:pt x="162" y="203"/>
                  </a:lnTo>
                  <a:lnTo>
                    <a:pt x="163" y="210"/>
                  </a:lnTo>
                  <a:lnTo>
                    <a:pt x="158" y="229"/>
                  </a:lnTo>
                  <a:lnTo>
                    <a:pt x="145" y="236"/>
                  </a:lnTo>
                  <a:lnTo>
                    <a:pt x="125" y="241"/>
                  </a:lnTo>
                  <a:lnTo>
                    <a:pt x="113" y="240"/>
                  </a:lnTo>
                  <a:lnTo>
                    <a:pt x="118" y="247"/>
                  </a:lnTo>
                  <a:lnTo>
                    <a:pt x="118" y="258"/>
                  </a:lnTo>
                  <a:lnTo>
                    <a:pt x="123" y="265"/>
                  </a:lnTo>
                  <a:lnTo>
                    <a:pt x="118" y="270"/>
                  </a:lnTo>
                  <a:lnTo>
                    <a:pt x="108" y="273"/>
                  </a:lnTo>
                  <a:lnTo>
                    <a:pt x="96" y="268"/>
                  </a:lnTo>
                  <a:lnTo>
                    <a:pt x="94" y="273"/>
                  </a:lnTo>
                  <a:lnTo>
                    <a:pt x="100" y="286"/>
                  </a:lnTo>
                  <a:lnTo>
                    <a:pt x="108" y="290"/>
                  </a:lnTo>
                  <a:lnTo>
                    <a:pt x="112" y="286"/>
                  </a:lnTo>
                  <a:lnTo>
                    <a:pt x="117" y="292"/>
                  </a:lnTo>
                  <a:lnTo>
                    <a:pt x="109" y="297"/>
                  </a:lnTo>
                  <a:lnTo>
                    <a:pt x="104" y="307"/>
                  </a:lnTo>
                  <a:lnTo>
                    <a:pt x="107" y="321"/>
                  </a:lnTo>
                  <a:lnTo>
                    <a:pt x="107" y="328"/>
                  </a:lnTo>
                  <a:lnTo>
                    <a:pt x="98" y="329"/>
                  </a:lnTo>
                  <a:lnTo>
                    <a:pt x="93" y="337"/>
                  </a:lnTo>
                  <a:lnTo>
                    <a:pt x="94" y="346"/>
                  </a:lnTo>
                  <a:lnTo>
                    <a:pt x="107" y="356"/>
                  </a:lnTo>
                  <a:lnTo>
                    <a:pt x="117" y="359"/>
                  </a:lnTo>
                  <a:lnTo>
                    <a:pt x="118" y="372"/>
                  </a:lnTo>
                  <a:lnTo>
                    <a:pt x="109" y="381"/>
                  </a:lnTo>
                  <a:lnTo>
                    <a:pt x="111" y="397"/>
                  </a:lnTo>
                  <a:lnTo>
                    <a:pt x="104" y="404"/>
                  </a:lnTo>
                  <a:lnTo>
                    <a:pt x="103" y="409"/>
                  </a:lnTo>
                  <a:lnTo>
                    <a:pt x="112" y="424"/>
                  </a:lnTo>
                  <a:lnTo>
                    <a:pt x="122" y="432"/>
                  </a:lnTo>
                  <a:lnTo>
                    <a:pt x="117" y="431"/>
                  </a:lnTo>
                  <a:lnTo>
                    <a:pt x="108" y="430"/>
                  </a:lnTo>
                  <a:lnTo>
                    <a:pt x="85" y="429"/>
                  </a:lnTo>
                  <a:lnTo>
                    <a:pt x="78" y="421"/>
                  </a:lnTo>
                  <a:lnTo>
                    <a:pt x="73" y="410"/>
                  </a:lnTo>
                  <a:lnTo>
                    <a:pt x="68" y="411"/>
                  </a:lnTo>
                  <a:lnTo>
                    <a:pt x="62" y="407"/>
                  </a:lnTo>
                  <a:lnTo>
                    <a:pt x="56" y="393"/>
                  </a:lnTo>
                  <a:lnTo>
                    <a:pt x="60" y="386"/>
                  </a:lnTo>
                  <a:lnTo>
                    <a:pt x="59" y="376"/>
                  </a:lnTo>
                  <a:lnTo>
                    <a:pt x="56" y="370"/>
                  </a:lnTo>
                  <a:lnTo>
                    <a:pt x="56" y="357"/>
                  </a:lnTo>
                  <a:lnTo>
                    <a:pt x="52" y="339"/>
                  </a:lnTo>
                  <a:lnTo>
                    <a:pt x="48" y="330"/>
                  </a:lnTo>
                  <a:lnTo>
                    <a:pt x="51" y="327"/>
                  </a:lnTo>
                  <a:lnTo>
                    <a:pt x="48" y="322"/>
                  </a:lnTo>
                  <a:lnTo>
                    <a:pt x="43" y="319"/>
                  </a:lnTo>
                  <a:lnTo>
                    <a:pt x="43" y="313"/>
                  </a:lnTo>
                  <a:lnTo>
                    <a:pt x="38" y="308"/>
                  </a:lnTo>
                  <a:lnTo>
                    <a:pt x="30" y="292"/>
                  </a:lnTo>
                  <a:lnTo>
                    <a:pt x="32" y="289"/>
                  </a:lnTo>
                  <a:lnTo>
                    <a:pt x="26" y="272"/>
                  </a:lnTo>
                  <a:lnTo>
                    <a:pt x="22" y="257"/>
                  </a:lnTo>
                  <a:lnTo>
                    <a:pt x="21" y="245"/>
                  </a:lnTo>
                  <a:lnTo>
                    <a:pt x="27" y="239"/>
                  </a:lnTo>
                  <a:lnTo>
                    <a:pt x="19" y="225"/>
                  </a:lnTo>
                  <a:lnTo>
                    <a:pt x="16" y="212"/>
                  </a:lnTo>
                  <a:lnTo>
                    <a:pt x="20" y="203"/>
                  </a:lnTo>
                  <a:lnTo>
                    <a:pt x="17" y="191"/>
                  </a:lnTo>
                  <a:lnTo>
                    <a:pt x="19" y="177"/>
                  </a:lnTo>
                  <a:lnTo>
                    <a:pt x="16" y="164"/>
                  </a:lnTo>
                  <a:lnTo>
                    <a:pt x="13" y="161"/>
                  </a:lnTo>
                  <a:lnTo>
                    <a:pt x="2" y="137"/>
                  </a:lnTo>
                  <a:lnTo>
                    <a:pt x="5" y="122"/>
                  </a:lnTo>
                  <a:lnTo>
                    <a:pt x="0" y="109"/>
                  </a:lnTo>
                  <a:lnTo>
                    <a:pt x="2" y="95"/>
                  </a:lnTo>
                  <a:lnTo>
                    <a:pt x="6" y="81"/>
                  </a:lnTo>
                  <a:lnTo>
                    <a:pt x="11" y="72"/>
                  </a:lnTo>
                  <a:lnTo>
                    <a:pt x="7" y="67"/>
                  </a:lnTo>
                  <a:lnTo>
                    <a:pt x="9" y="62"/>
                  </a:lnTo>
                  <a:lnTo>
                    <a:pt x="4" y="38"/>
                  </a:lnTo>
                  <a:lnTo>
                    <a:pt x="15" y="32"/>
                  </a:lnTo>
                  <a:lnTo>
                    <a:pt x="16" y="16"/>
                  </a:lnTo>
                  <a:lnTo>
                    <a:pt x="15" y="13"/>
                  </a:lnTo>
                  <a:lnTo>
                    <a:pt x="21" y="0"/>
                  </a:lnTo>
                  <a:lnTo>
                    <a:pt x="36" y="3"/>
                  </a:lnTo>
                  <a:lnTo>
                    <a:pt x="43" y="13"/>
                  </a:lnTo>
                  <a:lnTo>
                    <a:pt x="47" y="2"/>
                  </a:lnTo>
                  <a:lnTo>
                    <a:pt x="59" y="2"/>
                  </a:lnTo>
                  <a:lnTo>
                    <a:pt x="61" y="5"/>
                  </a:lnTo>
                  <a:lnTo>
                    <a:pt x="85" y="27"/>
                  </a:lnTo>
                  <a:lnTo>
                    <a:pt x="94" y="29"/>
                  </a:lnTo>
                  <a:lnTo>
                    <a:pt x="109" y="39"/>
                  </a:lnTo>
                  <a:lnTo>
                    <a:pt x="122" y="45"/>
                  </a:lnTo>
                  <a:lnTo>
                    <a:pt x="124" y="51"/>
                  </a:lnTo>
                  <a:lnTo>
                    <a:pt x="117" y="73"/>
                  </a:lnTo>
                  <a:lnTo>
                    <a:pt x="128" y="77"/>
                  </a:lnTo>
                  <a:lnTo>
                    <a:pt x="140" y="78"/>
                  </a:lnTo>
                  <a:lnTo>
                    <a:pt x="149" y="76"/>
                  </a:lnTo>
                  <a:lnTo>
                    <a:pt x="157" y="65"/>
                  </a:lnTo>
                  <a:lnTo>
                    <a:pt x="157" y="52"/>
                  </a:lnTo>
                  <a:lnTo>
                    <a:pt x="162" y="49"/>
                  </a:lnTo>
                  <a:lnTo>
                    <a:pt x="169" y="58"/>
                  </a:lnTo>
                  <a:lnTo>
                    <a:pt x="170" y="69"/>
                  </a:lnTo>
                  <a:lnTo>
                    <a:pt x="162" y="77"/>
                  </a:lnTo>
                  <a:lnTo>
                    <a:pt x="156" y="82"/>
                  </a:lnTo>
                  <a:lnTo>
                    <a:pt x="146" y="96"/>
                  </a:lnTo>
                  <a:lnTo>
                    <a:pt x="135" y="116"/>
                  </a:lnTo>
                  <a:close/>
                </a:path>
              </a:pathLst>
            </a:custGeom>
            <a:solidFill>
              <a:srgbClr val="DFCF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" name="Freeform 16">
              <a:extLst>
                <a:ext uri="{FF2B5EF4-FFF2-40B4-BE49-F238E27FC236}">
                  <a16:creationId xmlns:a16="http://schemas.microsoft.com/office/drawing/2014/main" id="{086B613D-6684-E810-BDAC-24506EB12B4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128963" y="3351213"/>
              <a:ext cx="282575" cy="852488"/>
            </a:xfrm>
            <a:custGeom>
              <a:avLst/>
              <a:gdLst>
                <a:gd name="T0" fmla="*/ 164 w 178"/>
                <a:gd name="T1" fmla="*/ 528 h 537"/>
                <a:gd name="T2" fmla="*/ 178 w 178"/>
                <a:gd name="T3" fmla="*/ 526 h 537"/>
                <a:gd name="T4" fmla="*/ 171 w 178"/>
                <a:gd name="T5" fmla="*/ 537 h 537"/>
                <a:gd name="T6" fmla="*/ 161 w 178"/>
                <a:gd name="T7" fmla="*/ 536 h 537"/>
                <a:gd name="T8" fmla="*/ 143 w 178"/>
                <a:gd name="T9" fmla="*/ 531 h 537"/>
                <a:gd name="T10" fmla="*/ 116 w 178"/>
                <a:gd name="T11" fmla="*/ 518 h 537"/>
                <a:gd name="T12" fmla="*/ 105 w 178"/>
                <a:gd name="T13" fmla="*/ 504 h 537"/>
                <a:gd name="T14" fmla="*/ 136 w 178"/>
                <a:gd name="T15" fmla="*/ 518 h 537"/>
                <a:gd name="T16" fmla="*/ 137 w 178"/>
                <a:gd name="T17" fmla="*/ 501 h 537"/>
                <a:gd name="T18" fmla="*/ 149 w 178"/>
                <a:gd name="T19" fmla="*/ 496 h 537"/>
                <a:gd name="T20" fmla="*/ 14 w 178"/>
                <a:gd name="T21" fmla="*/ 9 h 537"/>
                <a:gd name="T22" fmla="*/ 23 w 178"/>
                <a:gd name="T23" fmla="*/ 25 h 537"/>
                <a:gd name="T24" fmla="*/ 30 w 178"/>
                <a:gd name="T25" fmla="*/ 55 h 537"/>
                <a:gd name="T26" fmla="*/ 46 w 178"/>
                <a:gd name="T27" fmla="*/ 73 h 537"/>
                <a:gd name="T28" fmla="*/ 46 w 178"/>
                <a:gd name="T29" fmla="*/ 92 h 537"/>
                <a:gd name="T30" fmla="*/ 40 w 178"/>
                <a:gd name="T31" fmla="*/ 122 h 537"/>
                <a:gd name="T32" fmla="*/ 42 w 178"/>
                <a:gd name="T33" fmla="*/ 132 h 537"/>
                <a:gd name="T34" fmla="*/ 33 w 178"/>
                <a:gd name="T35" fmla="*/ 155 h 537"/>
                <a:gd name="T36" fmla="*/ 36 w 178"/>
                <a:gd name="T37" fmla="*/ 182 h 537"/>
                <a:gd name="T38" fmla="*/ 44 w 178"/>
                <a:gd name="T39" fmla="*/ 221 h 537"/>
                <a:gd name="T40" fmla="*/ 50 w 178"/>
                <a:gd name="T41" fmla="*/ 237 h 537"/>
                <a:gd name="T42" fmla="*/ 51 w 178"/>
                <a:gd name="T43" fmla="*/ 263 h 537"/>
                <a:gd name="T44" fmla="*/ 50 w 178"/>
                <a:gd name="T45" fmla="*/ 285 h 537"/>
                <a:gd name="T46" fmla="*/ 52 w 178"/>
                <a:gd name="T47" fmla="*/ 305 h 537"/>
                <a:gd name="T48" fmla="*/ 57 w 178"/>
                <a:gd name="T49" fmla="*/ 332 h 537"/>
                <a:gd name="T50" fmla="*/ 61 w 178"/>
                <a:gd name="T51" fmla="*/ 352 h 537"/>
                <a:gd name="T52" fmla="*/ 74 w 178"/>
                <a:gd name="T53" fmla="*/ 373 h 537"/>
                <a:gd name="T54" fmla="*/ 79 w 178"/>
                <a:gd name="T55" fmla="*/ 382 h 537"/>
                <a:gd name="T56" fmla="*/ 79 w 178"/>
                <a:gd name="T57" fmla="*/ 390 h 537"/>
                <a:gd name="T58" fmla="*/ 87 w 178"/>
                <a:gd name="T59" fmla="*/ 417 h 537"/>
                <a:gd name="T60" fmla="*/ 90 w 178"/>
                <a:gd name="T61" fmla="*/ 436 h 537"/>
                <a:gd name="T62" fmla="*/ 87 w 178"/>
                <a:gd name="T63" fmla="*/ 453 h 537"/>
                <a:gd name="T64" fmla="*/ 99 w 178"/>
                <a:gd name="T65" fmla="*/ 471 h 537"/>
                <a:gd name="T66" fmla="*/ 109 w 178"/>
                <a:gd name="T67" fmla="*/ 481 h 537"/>
                <a:gd name="T68" fmla="*/ 139 w 178"/>
                <a:gd name="T69" fmla="*/ 490 h 537"/>
                <a:gd name="T70" fmla="*/ 140 w 178"/>
                <a:gd name="T71" fmla="*/ 492 h 537"/>
                <a:gd name="T72" fmla="*/ 131 w 178"/>
                <a:gd name="T73" fmla="*/ 501 h 537"/>
                <a:gd name="T74" fmla="*/ 132 w 178"/>
                <a:gd name="T75" fmla="*/ 514 h 537"/>
                <a:gd name="T76" fmla="*/ 105 w 178"/>
                <a:gd name="T77" fmla="*/ 501 h 537"/>
                <a:gd name="T78" fmla="*/ 83 w 178"/>
                <a:gd name="T79" fmla="*/ 486 h 537"/>
                <a:gd name="T80" fmla="*/ 73 w 178"/>
                <a:gd name="T81" fmla="*/ 468 h 537"/>
                <a:gd name="T82" fmla="*/ 60 w 178"/>
                <a:gd name="T83" fmla="*/ 431 h 537"/>
                <a:gd name="T84" fmla="*/ 49 w 178"/>
                <a:gd name="T85" fmla="*/ 415 h 537"/>
                <a:gd name="T86" fmla="*/ 48 w 178"/>
                <a:gd name="T87" fmla="*/ 379 h 537"/>
                <a:gd name="T88" fmla="*/ 56 w 178"/>
                <a:gd name="T89" fmla="*/ 355 h 537"/>
                <a:gd name="T90" fmla="*/ 51 w 178"/>
                <a:gd name="T91" fmla="*/ 369 h 537"/>
                <a:gd name="T92" fmla="*/ 40 w 178"/>
                <a:gd name="T93" fmla="*/ 347 h 537"/>
                <a:gd name="T94" fmla="*/ 36 w 178"/>
                <a:gd name="T95" fmla="*/ 310 h 537"/>
                <a:gd name="T96" fmla="*/ 23 w 178"/>
                <a:gd name="T97" fmla="*/ 281 h 537"/>
                <a:gd name="T98" fmla="*/ 27 w 178"/>
                <a:gd name="T99" fmla="*/ 257 h 537"/>
                <a:gd name="T100" fmla="*/ 27 w 178"/>
                <a:gd name="T101" fmla="*/ 213 h 537"/>
                <a:gd name="T102" fmla="*/ 19 w 178"/>
                <a:gd name="T103" fmla="*/ 179 h 537"/>
                <a:gd name="T104" fmla="*/ 17 w 178"/>
                <a:gd name="T105" fmla="*/ 144 h 537"/>
                <a:gd name="T106" fmla="*/ 11 w 178"/>
                <a:gd name="T107" fmla="*/ 86 h 537"/>
                <a:gd name="T108" fmla="*/ 5 w 178"/>
                <a:gd name="T109" fmla="*/ 31 h 537"/>
                <a:gd name="T110" fmla="*/ 5 w 178"/>
                <a:gd name="T111" fmla="*/ 7 h 5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78" h="537">
                  <a:moveTo>
                    <a:pt x="149" y="496"/>
                  </a:moveTo>
                  <a:lnTo>
                    <a:pt x="164" y="528"/>
                  </a:lnTo>
                  <a:lnTo>
                    <a:pt x="172" y="526"/>
                  </a:lnTo>
                  <a:lnTo>
                    <a:pt x="178" y="526"/>
                  </a:lnTo>
                  <a:lnTo>
                    <a:pt x="178" y="533"/>
                  </a:lnTo>
                  <a:lnTo>
                    <a:pt x="171" y="537"/>
                  </a:lnTo>
                  <a:lnTo>
                    <a:pt x="167" y="537"/>
                  </a:lnTo>
                  <a:lnTo>
                    <a:pt x="161" y="536"/>
                  </a:lnTo>
                  <a:lnTo>
                    <a:pt x="154" y="533"/>
                  </a:lnTo>
                  <a:lnTo>
                    <a:pt x="143" y="531"/>
                  </a:lnTo>
                  <a:lnTo>
                    <a:pt x="128" y="524"/>
                  </a:lnTo>
                  <a:lnTo>
                    <a:pt x="116" y="518"/>
                  </a:lnTo>
                  <a:lnTo>
                    <a:pt x="96" y="502"/>
                  </a:lnTo>
                  <a:lnTo>
                    <a:pt x="105" y="504"/>
                  </a:lnTo>
                  <a:lnTo>
                    <a:pt x="122" y="513"/>
                  </a:lnTo>
                  <a:lnTo>
                    <a:pt x="136" y="518"/>
                  </a:lnTo>
                  <a:lnTo>
                    <a:pt x="138" y="511"/>
                  </a:lnTo>
                  <a:lnTo>
                    <a:pt x="137" y="501"/>
                  </a:lnTo>
                  <a:lnTo>
                    <a:pt x="143" y="495"/>
                  </a:lnTo>
                  <a:lnTo>
                    <a:pt x="149" y="496"/>
                  </a:lnTo>
                  <a:close/>
                  <a:moveTo>
                    <a:pt x="7" y="0"/>
                  </a:moveTo>
                  <a:lnTo>
                    <a:pt x="14" y="9"/>
                  </a:lnTo>
                  <a:lnTo>
                    <a:pt x="17" y="20"/>
                  </a:lnTo>
                  <a:lnTo>
                    <a:pt x="23" y="25"/>
                  </a:lnTo>
                  <a:lnTo>
                    <a:pt x="22" y="40"/>
                  </a:lnTo>
                  <a:lnTo>
                    <a:pt x="30" y="55"/>
                  </a:lnTo>
                  <a:lnTo>
                    <a:pt x="37" y="75"/>
                  </a:lnTo>
                  <a:lnTo>
                    <a:pt x="46" y="73"/>
                  </a:lnTo>
                  <a:lnTo>
                    <a:pt x="47" y="76"/>
                  </a:lnTo>
                  <a:lnTo>
                    <a:pt x="46" y="92"/>
                  </a:lnTo>
                  <a:lnTo>
                    <a:pt x="35" y="98"/>
                  </a:lnTo>
                  <a:lnTo>
                    <a:pt x="40" y="122"/>
                  </a:lnTo>
                  <a:lnTo>
                    <a:pt x="38" y="127"/>
                  </a:lnTo>
                  <a:lnTo>
                    <a:pt x="42" y="132"/>
                  </a:lnTo>
                  <a:lnTo>
                    <a:pt x="37" y="141"/>
                  </a:lnTo>
                  <a:lnTo>
                    <a:pt x="33" y="155"/>
                  </a:lnTo>
                  <a:lnTo>
                    <a:pt x="31" y="169"/>
                  </a:lnTo>
                  <a:lnTo>
                    <a:pt x="36" y="182"/>
                  </a:lnTo>
                  <a:lnTo>
                    <a:pt x="33" y="197"/>
                  </a:lnTo>
                  <a:lnTo>
                    <a:pt x="44" y="221"/>
                  </a:lnTo>
                  <a:lnTo>
                    <a:pt x="47" y="224"/>
                  </a:lnTo>
                  <a:lnTo>
                    <a:pt x="50" y="237"/>
                  </a:lnTo>
                  <a:lnTo>
                    <a:pt x="48" y="251"/>
                  </a:lnTo>
                  <a:lnTo>
                    <a:pt x="51" y="263"/>
                  </a:lnTo>
                  <a:lnTo>
                    <a:pt x="47" y="272"/>
                  </a:lnTo>
                  <a:lnTo>
                    <a:pt x="50" y="285"/>
                  </a:lnTo>
                  <a:lnTo>
                    <a:pt x="58" y="299"/>
                  </a:lnTo>
                  <a:lnTo>
                    <a:pt x="52" y="305"/>
                  </a:lnTo>
                  <a:lnTo>
                    <a:pt x="53" y="317"/>
                  </a:lnTo>
                  <a:lnTo>
                    <a:pt x="57" y="332"/>
                  </a:lnTo>
                  <a:lnTo>
                    <a:pt x="63" y="349"/>
                  </a:lnTo>
                  <a:lnTo>
                    <a:pt x="61" y="352"/>
                  </a:lnTo>
                  <a:lnTo>
                    <a:pt x="69" y="368"/>
                  </a:lnTo>
                  <a:lnTo>
                    <a:pt x="74" y="373"/>
                  </a:lnTo>
                  <a:lnTo>
                    <a:pt x="74" y="379"/>
                  </a:lnTo>
                  <a:lnTo>
                    <a:pt x="79" y="382"/>
                  </a:lnTo>
                  <a:lnTo>
                    <a:pt x="82" y="387"/>
                  </a:lnTo>
                  <a:lnTo>
                    <a:pt x="79" y="390"/>
                  </a:lnTo>
                  <a:lnTo>
                    <a:pt x="83" y="399"/>
                  </a:lnTo>
                  <a:lnTo>
                    <a:pt x="87" y="417"/>
                  </a:lnTo>
                  <a:lnTo>
                    <a:pt x="87" y="430"/>
                  </a:lnTo>
                  <a:lnTo>
                    <a:pt x="90" y="436"/>
                  </a:lnTo>
                  <a:lnTo>
                    <a:pt x="91" y="446"/>
                  </a:lnTo>
                  <a:lnTo>
                    <a:pt x="87" y="453"/>
                  </a:lnTo>
                  <a:lnTo>
                    <a:pt x="93" y="467"/>
                  </a:lnTo>
                  <a:lnTo>
                    <a:pt x="99" y="471"/>
                  </a:lnTo>
                  <a:lnTo>
                    <a:pt x="104" y="470"/>
                  </a:lnTo>
                  <a:lnTo>
                    <a:pt x="109" y="481"/>
                  </a:lnTo>
                  <a:lnTo>
                    <a:pt x="116" y="489"/>
                  </a:lnTo>
                  <a:lnTo>
                    <a:pt x="139" y="490"/>
                  </a:lnTo>
                  <a:lnTo>
                    <a:pt x="148" y="491"/>
                  </a:lnTo>
                  <a:lnTo>
                    <a:pt x="140" y="492"/>
                  </a:lnTo>
                  <a:lnTo>
                    <a:pt x="137" y="496"/>
                  </a:lnTo>
                  <a:lnTo>
                    <a:pt x="131" y="501"/>
                  </a:lnTo>
                  <a:lnTo>
                    <a:pt x="135" y="514"/>
                  </a:lnTo>
                  <a:lnTo>
                    <a:pt x="132" y="514"/>
                  </a:lnTo>
                  <a:lnTo>
                    <a:pt x="120" y="511"/>
                  </a:lnTo>
                  <a:lnTo>
                    <a:pt x="105" y="501"/>
                  </a:lnTo>
                  <a:lnTo>
                    <a:pt x="90" y="495"/>
                  </a:lnTo>
                  <a:lnTo>
                    <a:pt x="83" y="486"/>
                  </a:lnTo>
                  <a:lnTo>
                    <a:pt x="82" y="477"/>
                  </a:lnTo>
                  <a:lnTo>
                    <a:pt x="73" y="468"/>
                  </a:lnTo>
                  <a:lnTo>
                    <a:pt x="61" y="444"/>
                  </a:lnTo>
                  <a:lnTo>
                    <a:pt x="60" y="431"/>
                  </a:lnTo>
                  <a:lnTo>
                    <a:pt x="66" y="419"/>
                  </a:lnTo>
                  <a:lnTo>
                    <a:pt x="49" y="415"/>
                  </a:lnTo>
                  <a:lnTo>
                    <a:pt x="53" y="403"/>
                  </a:lnTo>
                  <a:lnTo>
                    <a:pt x="48" y="379"/>
                  </a:lnTo>
                  <a:lnTo>
                    <a:pt x="61" y="383"/>
                  </a:lnTo>
                  <a:lnTo>
                    <a:pt x="56" y="355"/>
                  </a:lnTo>
                  <a:lnTo>
                    <a:pt x="48" y="350"/>
                  </a:lnTo>
                  <a:lnTo>
                    <a:pt x="51" y="369"/>
                  </a:lnTo>
                  <a:lnTo>
                    <a:pt x="44" y="367"/>
                  </a:lnTo>
                  <a:lnTo>
                    <a:pt x="40" y="347"/>
                  </a:lnTo>
                  <a:lnTo>
                    <a:pt x="35" y="321"/>
                  </a:lnTo>
                  <a:lnTo>
                    <a:pt x="36" y="310"/>
                  </a:lnTo>
                  <a:lnTo>
                    <a:pt x="29" y="296"/>
                  </a:lnTo>
                  <a:lnTo>
                    <a:pt x="23" y="281"/>
                  </a:lnTo>
                  <a:lnTo>
                    <a:pt x="27" y="280"/>
                  </a:lnTo>
                  <a:lnTo>
                    <a:pt x="27" y="257"/>
                  </a:lnTo>
                  <a:lnTo>
                    <a:pt x="28" y="234"/>
                  </a:lnTo>
                  <a:lnTo>
                    <a:pt x="27" y="213"/>
                  </a:lnTo>
                  <a:lnTo>
                    <a:pt x="19" y="191"/>
                  </a:lnTo>
                  <a:lnTo>
                    <a:pt x="19" y="179"/>
                  </a:lnTo>
                  <a:lnTo>
                    <a:pt x="14" y="162"/>
                  </a:lnTo>
                  <a:lnTo>
                    <a:pt x="17" y="144"/>
                  </a:lnTo>
                  <a:lnTo>
                    <a:pt x="13" y="117"/>
                  </a:lnTo>
                  <a:lnTo>
                    <a:pt x="11" y="86"/>
                  </a:lnTo>
                  <a:lnTo>
                    <a:pt x="9" y="55"/>
                  </a:lnTo>
                  <a:lnTo>
                    <a:pt x="5" y="31"/>
                  </a:lnTo>
                  <a:lnTo>
                    <a:pt x="0" y="11"/>
                  </a:lnTo>
                  <a:lnTo>
                    <a:pt x="5" y="7"/>
                  </a:lnTo>
                  <a:lnTo>
                    <a:pt x="7" y="0"/>
                  </a:lnTo>
                  <a:close/>
                </a:path>
              </a:pathLst>
            </a:custGeom>
            <a:solidFill>
              <a:srgbClr val="FCCCF7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" name="Freeform 17">
              <a:extLst>
                <a:ext uri="{FF2B5EF4-FFF2-40B4-BE49-F238E27FC236}">
                  <a16:creationId xmlns:a16="http://schemas.microsoft.com/office/drawing/2014/main" id="{2C865F04-4F44-6B07-8A43-342DFEE65A1C}"/>
                </a:ext>
              </a:extLst>
            </p:cNvPr>
            <p:cNvSpPr>
              <a:spLocks/>
            </p:cNvSpPr>
            <p:nvPr/>
          </p:nvSpPr>
          <p:spPr bwMode="auto">
            <a:xfrm>
              <a:off x="4587875" y="2833688"/>
              <a:ext cx="344488" cy="411163"/>
            </a:xfrm>
            <a:custGeom>
              <a:avLst/>
              <a:gdLst>
                <a:gd name="T0" fmla="*/ 197 w 217"/>
                <a:gd name="T1" fmla="*/ 150 h 259"/>
                <a:gd name="T2" fmla="*/ 199 w 217"/>
                <a:gd name="T3" fmla="*/ 165 h 259"/>
                <a:gd name="T4" fmla="*/ 211 w 217"/>
                <a:gd name="T5" fmla="*/ 191 h 259"/>
                <a:gd name="T6" fmla="*/ 191 w 217"/>
                <a:gd name="T7" fmla="*/ 192 h 259"/>
                <a:gd name="T8" fmla="*/ 184 w 217"/>
                <a:gd name="T9" fmla="*/ 202 h 259"/>
                <a:gd name="T10" fmla="*/ 184 w 217"/>
                <a:gd name="T11" fmla="*/ 225 h 259"/>
                <a:gd name="T12" fmla="*/ 185 w 217"/>
                <a:gd name="T13" fmla="*/ 241 h 259"/>
                <a:gd name="T14" fmla="*/ 196 w 217"/>
                <a:gd name="T15" fmla="*/ 245 h 259"/>
                <a:gd name="T16" fmla="*/ 188 w 217"/>
                <a:gd name="T17" fmla="*/ 259 h 259"/>
                <a:gd name="T18" fmla="*/ 180 w 217"/>
                <a:gd name="T19" fmla="*/ 246 h 259"/>
                <a:gd name="T20" fmla="*/ 169 w 217"/>
                <a:gd name="T21" fmla="*/ 236 h 259"/>
                <a:gd name="T22" fmla="*/ 153 w 217"/>
                <a:gd name="T23" fmla="*/ 238 h 259"/>
                <a:gd name="T24" fmla="*/ 142 w 217"/>
                <a:gd name="T25" fmla="*/ 230 h 259"/>
                <a:gd name="T26" fmla="*/ 137 w 217"/>
                <a:gd name="T27" fmla="*/ 227 h 259"/>
                <a:gd name="T28" fmla="*/ 127 w 217"/>
                <a:gd name="T29" fmla="*/ 225 h 259"/>
                <a:gd name="T30" fmla="*/ 116 w 217"/>
                <a:gd name="T31" fmla="*/ 227 h 259"/>
                <a:gd name="T32" fmla="*/ 114 w 217"/>
                <a:gd name="T33" fmla="*/ 212 h 259"/>
                <a:gd name="T34" fmla="*/ 109 w 217"/>
                <a:gd name="T35" fmla="*/ 197 h 259"/>
                <a:gd name="T36" fmla="*/ 109 w 217"/>
                <a:gd name="T37" fmla="*/ 184 h 259"/>
                <a:gd name="T38" fmla="*/ 95 w 217"/>
                <a:gd name="T39" fmla="*/ 175 h 259"/>
                <a:gd name="T40" fmla="*/ 91 w 217"/>
                <a:gd name="T41" fmla="*/ 171 h 259"/>
                <a:gd name="T42" fmla="*/ 83 w 217"/>
                <a:gd name="T43" fmla="*/ 173 h 259"/>
                <a:gd name="T44" fmla="*/ 79 w 217"/>
                <a:gd name="T45" fmla="*/ 185 h 259"/>
                <a:gd name="T46" fmla="*/ 68 w 217"/>
                <a:gd name="T47" fmla="*/ 185 h 259"/>
                <a:gd name="T48" fmla="*/ 57 w 217"/>
                <a:gd name="T49" fmla="*/ 179 h 259"/>
                <a:gd name="T50" fmla="*/ 51 w 217"/>
                <a:gd name="T51" fmla="*/ 166 h 259"/>
                <a:gd name="T52" fmla="*/ 15 w 217"/>
                <a:gd name="T53" fmla="*/ 155 h 259"/>
                <a:gd name="T54" fmla="*/ 7 w 217"/>
                <a:gd name="T55" fmla="*/ 157 h 259"/>
                <a:gd name="T56" fmla="*/ 0 w 217"/>
                <a:gd name="T57" fmla="*/ 154 h 259"/>
                <a:gd name="T58" fmla="*/ 4 w 217"/>
                <a:gd name="T59" fmla="*/ 147 h 259"/>
                <a:gd name="T60" fmla="*/ 10 w 217"/>
                <a:gd name="T61" fmla="*/ 140 h 259"/>
                <a:gd name="T62" fmla="*/ 17 w 217"/>
                <a:gd name="T63" fmla="*/ 137 h 259"/>
                <a:gd name="T64" fmla="*/ 25 w 217"/>
                <a:gd name="T65" fmla="*/ 141 h 259"/>
                <a:gd name="T66" fmla="*/ 36 w 217"/>
                <a:gd name="T67" fmla="*/ 135 h 259"/>
                <a:gd name="T68" fmla="*/ 44 w 217"/>
                <a:gd name="T69" fmla="*/ 124 h 259"/>
                <a:gd name="T70" fmla="*/ 49 w 217"/>
                <a:gd name="T71" fmla="*/ 98 h 259"/>
                <a:gd name="T72" fmla="*/ 62 w 217"/>
                <a:gd name="T73" fmla="*/ 84 h 259"/>
                <a:gd name="T74" fmla="*/ 64 w 217"/>
                <a:gd name="T75" fmla="*/ 75 h 259"/>
                <a:gd name="T76" fmla="*/ 65 w 217"/>
                <a:gd name="T77" fmla="*/ 62 h 259"/>
                <a:gd name="T78" fmla="*/ 69 w 217"/>
                <a:gd name="T79" fmla="*/ 41 h 259"/>
                <a:gd name="T80" fmla="*/ 72 w 217"/>
                <a:gd name="T81" fmla="*/ 24 h 259"/>
                <a:gd name="T82" fmla="*/ 77 w 217"/>
                <a:gd name="T83" fmla="*/ 8 h 259"/>
                <a:gd name="T84" fmla="*/ 93 w 217"/>
                <a:gd name="T85" fmla="*/ 9 h 259"/>
                <a:gd name="T86" fmla="*/ 108 w 217"/>
                <a:gd name="T87" fmla="*/ 15 h 259"/>
                <a:gd name="T88" fmla="*/ 120 w 217"/>
                <a:gd name="T89" fmla="*/ 9 h 259"/>
                <a:gd name="T90" fmla="*/ 127 w 217"/>
                <a:gd name="T91" fmla="*/ 10 h 259"/>
                <a:gd name="T92" fmla="*/ 145 w 217"/>
                <a:gd name="T93" fmla="*/ 6 h 259"/>
                <a:gd name="T94" fmla="*/ 150 w 217"/>
                <a:gd name="T95" fmla="*/ 1 h 259"/>
                <a:gd name="T96" fmla="*/ 162 w 217"/>
                <a:gd name="T97" fmla="*/ 1 h 259"/>
                <a:gd name="T98" fmla="*/ 173 w 217"/>
                <a:gd name="T99" fmla="*/ 0 h 259"/>
                <a:gd name="T100" fmla="*/ 185 w 217"/>
                <a:gd name="T101" fmla="*/ 13 h 259"/>
                <a:gd name="T102" fmla="*/ 194 w 217"/>
                <a:gd name="T103" fmla="*/ 12 h 259"/>
                <a:gd name="T104" fmla="*/ 203 w 217"/>
                <a:gd name="T105" fmla="*/ 16 h 259"/>
                <a:gd name="T106" fmla="*/ 212 w 217"/>
                <a:gd name="T107" fmla="*/ 41 h 259"/>
                <a:gd name="T108" fmla="*/ 213 w 217"/>
                <a:gd name="T109" fmla="*/ 49 h 259"/>
                <a:gd name="T110" fmla="*/ 205 w 217"/>
                <a:gd name="T111" fmla="*/ 59 h 259"/>
                <a:gd name="T112" fmla="*/ 202 w 217"/>
                <a:gd name="T113" fmla="*/ 77 h 259"/>
                <a:gd name="T114" fmla="*/ 199 w 217"/>
                <a:gd name="T115" fmla="*/ 93 h 259"/>
                <a:gd name="T116" fmla="*/ 195 w 217"/>
                <a:gd name="T117" fmla="*/ 105 h 259"/>
                <a:gd name="T118" fmla="*/ 193 w 217"/>
                <a:gd name="T119" fmla="*/ 114 h 259"/>
                <a:gd name="T120" fmla="*/ 196 w 217"/>
                <a:gd name="T121" fmla="*/ 137 h 2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17" h="259">
                  <a:moveTo>
                    <a:pt x="196" y="137"/>
                  </a:moveTo>
                  <a:lnTo>
                    <a:pt x="197" y="150"/>
                  </a:lnTo>
                  <a:lnTo>
                    <a:pt x="196" y="157"/>
                  </a:lnTo>
                  <a:lnTo>
                    <a:pt x="199" y="165"/>
                  </a:lnTo>
                  <a:lnTo>
                    <a:pt x="205" y="173"/>
                  </a:lnTo>
                  <a:lnTo>
                    <a:pt x="211" y="191"/>
                  </a:lnTo>
                  <a:lnTo>
                    <a:pt x="206" y="188"/>
                  </a:lnTo>
                  <a:lnTo>
                    <a:pt x="191" y="192"/>
                  </a:lnTo>
                  <a:lnTo>
                    <a:pt x="188" y="193"/>
                  </a:lnTo>
                  <a:lnTo>
                    <a:pt x="184" y="202"/>
                  </a:lnTo>
                  <a:lnTo>
                    <a:pt x="186" y="208"/>
                  </a:lnTo>
                  <a:lnTo>
                    <a:pt x="184" y="225"/>
                  </a:lnTo>
                  <a:lnTo>
                    <a:pt x="183" y="238"/>
                  </a:lnTo>
                  <a:lnTo>
                    <a:pt x="185" y="241"/>
                  </a:lnTo>
                  <a:lnTo>
                    <a:pt x="193" y="247"/>
                  </a:lnTo>
                  <a:lnTo>
                    <a:pt x="196" y="245"/>
                  </a:lnTo>
                  <a:lnTo>
                    <a:pt x="196" y="259"/>
                  </a:lnTo>
                  <a:lnTo>
                    <a:pt x="188" y="259"/>
                  </a:lnTo>
                  <a:lnTo>
                    <a:pt x="184" y="251"/>
                  </a:lnTo>
                  <a:lnTo>
                    <a:pt x="180" y="246"/>
                  </a:lnTo>
                  <a:lnTo>
                    <a:pt x="171" y="244"/>
                  </a:lnTo>
                  <a:lnTo>
                    <a:pt x="169" y="236"/>
                  </a:lnTo>
                  <a:lnTo>
                    <a:pt x="162" y="240"/>
                  </a:lnTo>
                  <a:lnTo>
                    <a:pt x="153" y="238"/>
                  </a:lnTo>
                  <a:lnTo>
                    <a:pt x="149" y="233"/>
                  </a:lnTo>
                  <a:lnTo>
                    <a:pt x="142" y="230"/>
                  </a:lnTo>
                  <a:lnTo>
                    <a:pt x="137" y="231"/>
                  </a:lnTo>
                  <a:lnTo>
                    <a:pt x="137" y="227"/>
                  </a:lnTo>
                  <a:lnTo>
                    <a:pt x="132" y="226"/>
                  </a:lnTo>
                  <a:lnTo>
                    <a:pt x="127" y="225"/>
                  </a:lnTo>
                  <a:lnTo>
                    <a:pt x="120" y="227"/>
                  </a:lnTo>
                  <a:lnTo>
                    <a:pt x="116" y="227"/>
                  </a:lnTo>
                  <a:lnTo>
                    <a:pt x="113" y="228"/>
                  </a:lnTo>
                  <a:lnTo>
                    <a:pt x="114" y="212"/>
                  </a:lnTo>
                  <a:lnTo>
                    <a:pt x="110" y="207"/>
                  </a:lnTo>
                  <a:lnTo>
                    <a:pt x="109" y="197"/>
                  </a:lnTo>
                  <a:lnTo>
                    <a:pt x="112" y="190"/>
                  </a:lnTo>
                  <a:lnTo>
                    <a:pt x="109" y="184"/>
                  </a:lnTo>
                  <a:lnTo>
                    <a:pt x="108" y="175"/>
                  </a:lnTo>
                  <a:lnTo>
                    <a:pt x="95" y="175"/>
                  </a:lnTo>
                  <a:lnTo>
                    <a:pt x="96" y="170"/>
                  </a:lnTo>
                  <a:lnTo>
                    <a:pt x="91" y="171"/>
                  </a:lnTo>
                  <a:lnTo>
                    <a:pt x="90" y="173"/>
                  </a:lnTo>
                  <a:lnTo>
                    <a:pt x="83" y="173"/>
                  </a:lnTo>
                  <a:lnTo>
                    <a:pt x="80" y="182"/>
                  </a:lnTo>
                  <a:lnTo>
                    <a:pt x="79" y="185"/>
                  </a:lnTo>
                  <a:lnTo>
                    <a:pt x="72" y="183"/>
                  </a:lnTo>
                  <a:lnTo>
                    <a:pt x="68" y="185"/>
                  </a:lnTo>
                  <a:lnTo>
                    <a:pt x="61" y="186"/>
                  </a:lnTo>
                  <a:lnTo>
                    <a:pt x="57" y="179"/>
                  </a:lnTo>
                  <a:lnTo>
                    <a:pt x="53" y="174"/>
                  </a:lnTo>
                  <a:lnTo>
                    <a:pt x="51" y="166"/>
                  </a:lnTo>
                  <a:lnTo>
                    <a:pt x="48" y="155"/>
                  </a:lnTo>
                  <a:lnTo>
                    <a:pt x="15" y="155"/>
                  </a:lnTo>
                  <a:lnTo>
                    <a:pt x="10" y="157"/>
                  </a:lnTo>
                  <a:lnTo>
                    <a:pt x="7" y="157"/>
                  </a:lnTo>
                  <a:lnTo>
                    <a:pt x="3" y="159"/>
                  </a:lnTo>
                  <a:lnTo>
                    <a:pt x="0" y="154"/>
                  </a:lnTo>
                  <a:lnTo>
                    <a:pt x="4" y="153"/>
                  </a:lnTo>
                  <a:lnTo>
                    <a:pt x="4" y="147"/>
                  </a:lnTo>
                  <a:lnTo>
                    <a:pt x="6" y="143"/>
                  </a:lnTo>
                  <a:lnTo>
                    <a:pt x="10" y="140"/>
                  </a:lnTo>
                  <a:lnTo>
                    <a:pt x="13" y="142"/>
                  </a:lnTo>
                  <a:lnTo>
                    <a:pt x="17" y="137"/>
                  </a:lnTo>
                  <a:lnTo>
                    <a:pt x="24" y="137"/>
                  </a:lnTo>
                  <a:lnTo>
                    <a:pt x="25" y="141"/>
                  </a:lnTo>
                  <a:lnTo>
                    <a:pt x="28" y="143"/>
                  </a:lnTo>
                  <a:lnTo>
                    <a:pt x="36" y="135"/>
                  </a:lnTo>
                  <a:lnTo>
                    <a:pt x="41" y="128"/>
                  </a:lnTo>
                  <a:lnTo>
                    <a:pt x="44" y="124"/>
                  </a:lnTo>
                  <a:lnTo>
                    <a:pt x="44" y="111"/>
                  </a:lnTo>
                  <a:lnTo>
                    <a:pt x="49" y="98"/>
                  </a:lnTo>
                  <a:lnTo>
                    <a:pt x="54" y="90"/>
                  </a:lnTo>
                  <a:lnTo>
                    <a:pt x="62" y="84"/>
                  </a:lnTo>
                  <a:lnTo>
                    <a:pt x="63" y="79"/>
                  </a:lnTo>
                  <a:lnTo>
                    <a:pt x="64" y="75"/>
                  </a:lnTo>
                  <a:lnTo>
                    <a:pt x="65" y="70"/>
                  </a:lnTo>
                  <a:lnTo>
                    <a:pt x="65" y="62"/>
                  </a:lnTo>
                  <a:lnTo>
                    <a:pt x="66" y="50"/>
                  </a:lnTo>
                  <a:lnTo>
                    <a:pt x="69" y="41"/>
                  </a:lnTo>
                  <a:lnTo>
                    <a:pt x="72" y="33"/>
                  </a:lnTo>
                  <a:lnTo>
                    <a:pt x="72" y="24"/>
                  </a:lnTo>
                  <a:lnTo>
                    <a:pt x="73" y="16"/>
                  </a:lnTo>
                  <a:lnTo>
                    <a:pt x="77" y="8"/>
                  </a:lnTo>
                  <a:lnTo>
                    <a:pt x="84" y="4"/>
                  </a:lnTo>
                  <a:lnTo>
                    <a:pt x="93" y="9"/>
                  </a:lnTo>
                  <a:lnTo>
                    <a:pt x="101" y="13"/>
                  </a:lnTo>
                  <a:lnTo>
                    <a:pt x="108" y="15"/>
                  </a:lnTo>
                  <a:lnTo>
                    <a:pt x="117" y="18"/>
                  </a:lnTo>
                  <a:lnTo>
                    <a:pt x="120" y="9"/>
                  </a:lnTo>
                  <a:lnTo>
                    <a:pt x="121" y="8"/>
                  </a:lnTo>
                  <a:lnTo>
                    <a:pt x="127" y="10"/>
                  </a:lnTo>
                  <a:lnTo>
                    <a:pt x="140" y="2"/>
                  </a:lnTo>
                  <a:lnTo>
                    <a:pt x="145" y="6"/>
                  </a:lnTo>
                  <a:lnTo>
                    <a:pt x="148" y="5"/>
                  </a:lnTo>
                  <a:lnTo>
                    <a:pt x="150" y="1"/>
                  </a:lnTo>
                  <a:lnTo>
                    <a:pt x="153" y="0"/>
                  </a:lnTo>
                  <a:lnTo>
                    <a:pt x="162" y="1"/>
                  </a:lnTo>
                  <a:lnTo>
                    <a:pt x="170" y="2"/>
                  </a:lnTo>
                  <a:lnTo>
                    <a:pt x="173" y="0"/>
                  </a:lnTo>
                  <a:lnTo>
                    <a:pt x="181" y="12"/>
                  </a:lnTo>
                  <a:lnTo>
                    <a:pt x="185" y="13"/>
                  </a:lnTo>
                  <a:lnTo>
                    <a:pt x="189" y="11"/>
                  </a:lnTo>
                  <a:lnTo>
                    <a:pt x="194" y="12"/>
                  </a:lnTo>
                  <a:lnTo>
                    <a:pt x="200" y="10"/>
                  </a:lnTo>
                  <a:lnTo>
                    <a:pt x="203" y="16"/>
                  </a:lnTo>
                  <a:lnTo>
                    <a:pt x="213" y="24"/>
                  </a:lnTo>
                  <a:lnTo>
                    <a:pt x="212" y="41"/>
                  </a:lnTo>
                  <a:lnTo>
                    <a:pt x="217" y="43"/>
                  </a:lnTo>
                  <a:lnTo>
                    <a:pt x="213" y="49"/>
                  </a:lnTo>
                  <a:lnTo>
                    <a:pt x="210" y="52"/>
                  </a:lnTo>
                  <a:lnTo>
                    <a:pt x="205" y="59"/>
                  </a:lnTo>
                  <a:lnTo>
                    <a:pt x="202" y="65"/>
                  </a:lnTo>
                  <a:lnTo>
                    <a:pt x="202" y="77"/>
                  </a:lnTo>
                  <a:lnTo>
                    <a:pt x="199" y="82"/>
                  </a:lnTo>
                  <a:lnTo>
                    <a:pt x="199" y="93"/>
                  </a:lnTo>
                  <a:lnTo>
                    <a:pt x="196" y="96"/>
                  </a:lnTo>
                  <a:lnTo>
                    <a:pt x="195" y="105"/>
                  </a:lnTo>
                  <a:lnTo>
                    <a:pt x="194" y="106"/>
                  </a:lnTo>
                  <a:lnTo>
                    <a:pt x="193" y="114"/>
                  </a:lnTo>
                  <a:lnTo>
                    <a:pt x="195" y="120"/>
                  </a:lnTo>
                  <a:lnTo>
                    <a:pt x="196" y="137"/>
                  </a:lnTo>
                  <a:close/>
                </a:path>
              </a:pathLst>
            </a:custGeom>
            <a:solidFill>
              <a:srgbClr val="FCE2D4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" name="Freeform 18">
              <a:extLst>
                <a:ext uri="{FF2B5EF4-FFF2-40B4-BE49-F238E27FC236}">
                  <a16:creationId xmlns:a16="http://schemas.microsoft.com/office/drawing/2014/main" id="{4FF88371-CCAD-C43B-BC4B-040AAAF7CAAA}"/>
                </a:ext>
              </a:extLst>
            </p:cNvPr>
            <p:cNvSpPr>
              <a:spLocks/>
            </p:cNvSpPr>
            <p:nvPr/>
          </p:nvSpPr>
          <p:spPr bwMode="auto">
            <a:xfrm>
              <a:off x="5108575" y="2681288"/>
              <a:ext cx="174625" cy="306388"/>
            </a:xfrm>
            <a:custGeom>
              <a:avLst/>
              <a:gdLst>
                <a:gd name="T0" fmla="*/ 7 w 110"/>
                <a:gd name="T1" fmla="*/ 193 h 193"/>
                <a:gd name="T2" fmla="*/ 1 w 110"/>
                <a:gd name="T3" fmla="*/ 182 h 193"/>
                <a:gd name="T4" fmla="*/ 0 w 110"/>
                <a:gd name="T5" fmla="*/ 130 h 193"/>
                <a:gd name="T6" fmla="*/ 10 w 110"/>
                <a:gd name="T7" fmla="*/ 115 h 193"/>
                <a:gd name="T8" fmla="*/ 14 w 110"/>
                <a:gd name="T9" fmla="*/ 111 h 193"/>
                <a:gd name="T10" fmla="*/ 20 w 110"/>
                <a:gd name="T11" fmla="*/ 109 h 193"/>
                <a:gd name="T12" fmla="*/ 30 w 110"/>
                <a:gd name="T13" fmla="*/ 101 h 193"/>
                <a:gd name="T14" fmla="*/ 44 w 110"/>
                <a:gd name="T15" fmla="*/ 100 h 193"/>
                <a:gd name="T16" fmla="*/ 76 w 110"/>
                <a:gd name="T17" fmla="*/ 57 h 193"/>
                <a:gd name="T18" fmla="*/ 83 w 110"/>
                <a:gd name="T19" fmla="*/ 46 h 193"/>
                <a:gd name="T20" fmla="*/ 88 w 110"/>
                <a:gd name="T21" fmla="*/ 37 h 193"/>
                <a:gd name="T22" fmla="*/ 87 w 110"/>
                <a:gd name="T23" fmla="*/ 29 h 193"/>
                <a:gd name="T24" fmla="*/ 86 w 110"/>
                <a:gd name="T25" fmla="*/ 15 h 193"/>
                <a:gd name="T26" fmla="*/ 86 w 110"/>
                <a:gd name="T27" fmla="*/ 9 h 193"/>
                <a:gd name="T28" fmla="*/ 91 w 110"/>
                <a:gd name="T29" fmla="*/ 8 h 193"/>
                <a:gd name="T30" fmla="*/ 95 w 110"/>
                <a:gd name="T31" fmla="*/ 6 h 193"/>
                <a:gd name="T32" fmla="*/ 100 w 110"/>
                <a:gd name="T33" fmla="*/ 5 h 193"/>
                <a:gd name="T34" fmla="*/ 106 w 110"/>
                <a:gd name="T35" fmla="*/ 0 h 193"/>
                <a:gd name="T36" fmla="*/ 110 w 110"/>
                <a:gd name="T37" fmla="*/ 0 h 193"/>
                <a:gd name="T38" fmla="*/ 110 w 110"/>
                <a:gd name="T39" fmla="*/ 4 h 193"/>
                <a:gd name="T40" fmla="*/ 110 w 110"/>
                <a:gd name="T41" fmla="*/ 13 h 193"/>
                <a:gd name="T42" fmla="*/ 110 w 110"/>
                <a:gd name="T43" fmla="*/ 19 h 193"/>
                <a:gd name="T44" fmla="*/ 108 w 110"/>
                <a:gd name="T45" fmla="*/ 25 h 193"/>
                <a:gd name="T46" fmla="*/ 106 w 110"/>
                <a:gd name="T47" fmla="*/ 40 h 193"/>
                <a:gd name="T48" fmla="*/ 102 w 110"/>
                <a:gd name="T49" fmla="*/ 55 h 193"/>
                <a:gd name="T50" fmla="*/ 95 w 110"/>
                <a:gd name="T51" fmla="*/ 74 h 193"/>
                <a:gd name="T52" fmla="*/ 86 w 110"/>
                <a:gd name="T53" fmla="*/ 94 h 193"/>
                <a:gd name="T54" fmla="*/ 77 w 110"/>
                <a:gd name="T55" fmla="*/ 111 h 193"/>
                <a:gd name="T56" fmla="*/ 64 w 110"/>
                <a:gd name="T57" fmla="*/ 129 h 193"/>
                <a:gd name="T58" fmla="*/ 53 w 110"/>
                <a:gd name="T59" fmla="*/ 141 h 193"/>
                <a:gd name="T60" fmla="*/ 36 w 110"/>
                <a:gd name="T61" fmla="*/ 155 h 193"/>
                <a:gd name="T62" fmla="*/ 26 w 110"/>
                <a:gd name="T63" fmla="*/ 166 h 193"/>
                <a:gd name="T64" fmla="*/ 12 w 110"/>
                <a:gd name="T65" fmla="*/ 183 h 193"/>
                <a:gd name="T66" fmla="*/ 10 w 110"/>
                <a:gd name="T67" fmla="*/ 190 h 193"/>
                <a:gd name="T68" fmla="*/ 7 w 110"/>
                <a:gd name="T69" fmla="*/ 193 h 1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10" h="193">
                  <a:moveTo>
                    <a:pt x="7" y="193"/>
                  </a:moveTo>
                  <a:lnTo>
                    <a:pt x="1" y="182"/>
                  </a:lnTo>
                  <a:lnTo>
                    <a:pt x="0" y="130"/>
                  </a:lnTo>
                  <a:lnTo>
                    <a:pt x="10" y="115"/>
                  </a:lnTo>
                  <a:lnTo>
                    <a:pt x="14" y="111"/>
                  </a:lnTo>
                  <a:lnTo>
                    <a:pt x="20" y="109"/>
                  </a:lnTo>
                  <a:lnTo>
                    <a:pt x="30" y="101"/>
                  </a:lnTo>
                  <a:lnTo>
                    <a:pt x="44" y="100"/>
                  </a:lnTo>
                  <a:lnTo>
                    <a:pt x="76" y="57"/>
                  </a:lnTo>
                  <a:lnTo>
                    <a:pt x="83" y="46"/>
                  </a:lnTo>
                  <a:lnTo>
                    <a:pt x="88" y="37"/>
                  </a:lnTo>
                  <a:lnTo>
                    <a:pt x="87" y="29"/>
                  </a:lnTo>
                  <a:lnTo>
                    <a:pt x="86" y="15"/>
                  </a:lnTo>
                  <a:lnTo>
                    <a:pt x="86" y="9"/>
                  </a:lnTo>
                  <a:lnTo>
                    <a:pt x="91" y="8"/>
                  </a:lnTo>
                  <a:lnTo>
                    <a:pt x="95" y="6"/>
                  </a:lnTo>
                  <a:lnTo>
                    <a:pt x="100" y="5"/>
                  </a:lnTo>
                  <a:lnTo>
                    <a:pt x="106" y="0"/>
                  </a:lnTo>
                  <a:lnTo>
                    <a:pt x="110" y="0"/>
                  </a:lnTo>
                  <a:lnTo>
                    <a:pt x="110" y="4"/>
                  </a:lnTo>
                  <a:lnTo>
                    <a:pt x="110" y="13"/>
                  </a:lnTo>
                  <a:lnTo>
                    <a:pt x="110" y="19"/>
                  </a:lnTo>
                  <a:lnTo>
                    <a:pt x="108" y="25"/>
                  </a:lnTo>
                  <a:lnTo>
                    <a:pt x="106" y="40"/>
                  </a:lnTo>
                  <a:lnTo>
                    <a:pt x="102" y="55"/>
                  </a:lnTo>
                  <a:lnTo>
                    <a:pt x="95" y="74"/>
                  </a:lnTo>
                  <a:lnTo>
                    <a:pt x="86" y="94"/>
                  </a:lnTo>
                  <a:lnTo>
                    <a:pt x="77" y="111"/>
                  </a:lnTo>
                  <a:lnTo>
                    <a:pt x="64" y="129"/>
                  </a:lnTo>
                  <a:lnTo>
                    <a:pt x="53" y="141"/>
                  </a:lnTo>
                  <a:lnTo>
                    <a:pt x="36" y="155"/>
                  </a:lnTo>
                  <a:lnTo>
                    <a:pt x="26" y="166"/>
                  </a:lnTo>
                  <a:lnTo>
                    <a:pt x="12" y="183"/>
                  </a:lnTo>
                  <a:lnTo>
                    <a:pt x="10" y="190"/>
                  </a:lnTo>
                  <a:lnTo>
                    <a:pt x="7" y="193"/>
                  </a:lnTo>
                  <a:close/>
                </a:path>
              </a:pathLst>
            </a:custGeom>
            <a:solidFill>
              <a:srgbClr val="D9FCC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" name="Freeform 19">
              <a:extLst>
                <a:ext uri="{FF2B5EF4-FFF2-40B4-BE49-F238E27FC236}">
                  <a16:creationId xmlns:a16="http://schemas.microsoft.com/office/drawing/2014/main" id="{B3960FB1-F571-CD06-F23F-7AB2AD6D3A22}"/>
                </a:ext>
              </a:extLst>
            </p:cNvPr>
            <p:cNvSpPr>
              <a:spLocks/>
            </p:cNvSpPr>
            <p:nvPr/>
          </p:nvSpPr>
          <p:spPr bwMode="auto">
            <a:xfrm>
              <a:off x="4981575" y="2828925"/>
              <a:ext cx="142875" cy="227013"/>
            </a:xfrm>
            <a:custGeom>
              <a:avLst/>
              <a:gdLst>
                <a:gd name="T0" fmla="*/ 59 w 90"/>
                <a:gd name="T1" fmla="*/ 143 h 143"/>
                <a:gd name="T2" fmla="*/ 43 w 90"/>
                <a:gd name="T3" fmla="*/ 129 h 143"/>
                <a:gd name="T4" fmla="*/ 43 w 90"/>
                <a:gd name="T5" fmla="*/ 120 h 143"/>
                <a:gd name="T6" fmla="*/ 2 w 90"/>
                <a:gd name="T7" fmla="*/ 92 h 143"/>
                <a:gd name="T8" fmla="*/ 0 w 90"/>
                <a:gd name="T9" fmla="*/ 90 h 143"/>
                <a:gd name="T10" fmla="*/ 0 w 90"/>
                <a:gd name="T11" fmla="*/ 76 h 143"/>
                <a:gd name="T12" fmla="*/ 3 w 90"/>
                <a:gd name="T13" fmla="*/ 69 h 143"/>
                <a:gd name="T14" fmla="*/ 9 w 90"/>
                <a:gd name="T15" fmla="*/ 60 h 143"/>
                <a:gd name="T16" fmla="*/ 13 w 90"/>
                <a:gd name="T17" fmla="*/ 51 h 143"/>
                <a:gd name="T18" fmla="*/ 8 w 90"/>
                <a:gd name="T19" fmla="*/ 34 h 143"/>
                <a:gd name="T20" fmla="*/ 7 w 90"/>
                <a:gd name="T21" fmla="*/ 27 h 143"/>
                <a:gd name="T22" fmla="*/ 1 w 90"/>
                <a:gd name="T23" fmla="*/ 18 h 143"/>
                <a:gd name="T24" fmla="*/ 8 w 90"/>
                <a:gd name="T25" fmla="*/ 9 h 143"/>
                <a:gd name="T26" fmla="*/ 15 w 90"/>
                <a:gd name="T27" fmla="*/ 0 h 143"/>
                <a:gd name="T28" fmla="*/ 21 w 90"/>
                <a:gd name="T29" fmla="*/ 2 h 143"/>
                <a:gd name="T30" fmla="*/ 21 w 90"/>
                <a:gd name="T31" fmla="*/ 10 h 143"/>
                <a:gd name="T32" fmla="*/ 25 w 90"/>
                <a:gd name="T33" fmla="*/ 14 h 143"/>
                <a:gd name="T34" fmla="*/ 33 w 90"/>
                <a:gd name="T35" fmla="*/ 14 h 143"/>
                <a:gd name="T36" fmla="*/ 47 w 90"/>
                <a:gd name="T37" fmla="*/ 26 h 143"/>
                <a:gd name="T38" fmla="*/ 52 w 90"/>
                <a:gd name="T39" fmla="*/ 26 h 143"/>
                <a:gd name="T40" fmla="*/ 54 w 90"/>
                <a:gd name="T41" fmla="*/ 26 h 143"/>
                <a:gd name="T42" fmla="*/ 56 w 90"/>
                <a:gd name="T43" fmla="*/ 27 h 143"/>
                <a:gd name="T44" fmla="*/ 64 w 90"/>
                <a:gd name="T45" fmla="*/ 29 h 143"/>
                <a:gd name="T46" fmla="*/ 67 w 90"/>
                <a:gd name="T47" fmla="*/ 23 h 143"/>
                <a:gd name="T48" fmla="*/ 78 w 90"/>
                <a:gd name="T49" fmla="*/ 16 h 143"/>
                <a:gd name="T50" fmla="*/ 83 w 90"/>
                <a:gd name="T51" fmla="*/ 22 h 143"/>
                <a:gd name="T52" fmla="*/ 90 w 90"/>
                <a:gd name="T53" fmla="*/ 22 h 143"/>
                <a:gd name="T54" fmla="*/ 80 w 90"/>
                <a:gd name="T55" fmla="*/ 37 h 143"/>
                <a:gd name="T56" fmla="*/ 81 w 90"/>
                <a:gd name="T57" fmla="*/ 89 h 143"/>
                <a:gd name="T58" fmla="*/ 87 w 90"/>
                <a:gd name="T59" fmla="*/ 100 h 143"/>
                <a:gd name="T60" fmla="*/ 79 w 90"/>
                <a:gd name="T61" fmla="*/ 107 h 143"/>
                <a:gd name="T62" fmla="*/ 77 w 90"/>
                <a:gd name="T63" fmla="*/ 112 h 143"/>
                <a:gd name="T64" fmla="*/ 72 w 90"/>
                <a:gd name="T65" fmla="*/ 113 h 143"/>
                <a:gd name="T66" fmla="*/ 70 w 90"/>
                <a:gd name="T67" fmla="*/ 123 h 143"/>
                <a:gd name="T68" fmla="*/ 67 w 90"/>
                <a:gd name="T69" fmla="*/ 129 h 143"/>
                <a:gd name="T70" fmla="*/ 65 w 90"/>
                <a:gd name="T71" fmla="*/ 138 h 143"/>
                <a:gd name="T72" fmla="*/ 59 w 90"/>
                <a:gd name="T73" fmla="*/ 143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90" h="143">
                  <a:moveTo>
                    <a:pt x="59" y="143"/>
                  </a:moveTo>
                  <a:lnTo>
                    <a:pt x="43" y="129"/>
                  </a:lnTo>
                  <a:lnTo>
                    <a:pt x="43" y="120"/>
                  </a:lnTo>
                  <a:lnTo>
                    <a:pt x="2" y="92"/>
                  </a:lnTo>
                  <a:lnTo>
                    <a:pt x="0" y="90"/>
                  </a:lnTo>
                  <a:lnTo>
                    <a:pt x="0" y="76"/>
                  </a:lnTo>
                  <a:lnTo>
                    <a:pt x="3" y="69"/>
                  </a:lnTo>
                  <a:lnTo>
                    <a:pt x="9" y="60"/>
                  </a:lnTo>
                  <a:lnTo>
                    <a:pt x="13" y="51"/>
                  </a:lnTo>
                  <a:lnTo>
                    <a:pt x="8" y="34"/>
                  </a:lnTo>
                  <a:lnTo>
                    <a:pt x="7" y="27"/>
                  </a:lnTo>
                  <a:lnTo>
                    <a:pt x="1" y="18"/>
                  </a:lnTo>
                  <a:lnTo>
                    <a:pt x="8" y="9"/>
                  </a:lnTo>
                  <a:lnTo>
                    <a:pt x="15" y="0"/>
                  </a:lnTo>
                  <a:lnTo>
                    <a:pt x="21" y="2"/>
                  </a:lnTo>
                  <a:lnTo>
                    <a:pt x="21" y="10"/>
                  </a:lnTo>
                  <a:lnTo>
                    <a:pt x="25" y="14"/>
                  </a:lnTo>
                  <a:lnTo>
                    <a:pt x="33" y="14"/>
                  </a:lnTo>
                  <a:lnTo>
                    <a:pt x="47" y="26"/>
                  </a:lnTo>
                  <a:lnTo>
                    <a:pt x="52" y="26"/>
                  </a:lnTo>
                  <a:lnTo>
                    <a:pt x="54" y="26"/>
                  </a:lnTo>
                  <a:lnTo>
                    <a:pt x="56" y="27"/>
                  </a:lnTo>
                  <a:lnTo>
                    <a:pt x="64" y="29"/>
                  </a:lnTo>
                  <a:lnTo>
                    <a:pt x="67" y="23"/>
                  </a:lnTo>
                  <a:lnTo>
                    <a:pt x="78" y="16"/>
                  </a:lnTo>
                  <a:lnTo>
                    <a:pt x="83" y="22"/>
                  </a:lnTo>
                  <a:lnTo>
                    <a:pt x="90" y="22"/>
                  </a:lnTo>
                  <a:lnTo>
                    <a:pt x="80" y="37"/>
                  </a:lnTo>
                  <a:lnTo>
                    <a:pt x="81" y="89"/>
                  </a:lnTo>
                  <a:lnTo>
                    <a:pt x="87" y="100"/>
                  </a:lnTo>
                  <a:lnTo>
                    <a:pt x="79" y="107"/>
                  </a:lnTo>
                  <a:lnTo>
                    <a:pt x="77" y="112"/>
                  </a:lnTo>
                  <a:lnTo>
                    <a:pt x="72" y="113"/>
                  </a:lnTo>
                  <a:lnTo>
                    <a:pt x="70" y="123"/>
                  </a:lnTo>
                  <a:lnTo>
                    <a:pt x="67" y="129"/>
                  </a:lnTo>
                  <a:lnTo>
                    <a:pt x="65" y="138"/>
                  </a:lnTo>
                  <a:lnTo>
                    <a:pt x="59" y="143"/>
                  </a:lnTo>
                  <a:close/>
                </a:path>
              </a:pathLst>
            </a:custGeom>
            <a:solidFill>
              <a:srgbClr val="BDBB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" name="Freeform 20">
              <a:extLst>
                <a:ext uri="{FF2B5EF4-FFF2-40B4-BE49-F238E27FC236}">
                  <a16:creationId xmlns:a16="http://schemas.microsoft.com/office/drawing/2014/main" id="{29E61CE7-B4B6-0743-2D32-C87EEC4DEAF8}"/>
                </a:ext>
              </a:extLst>
            </p:cNvPr>
            <p:cNvSpPr>
              <a:spLocks/>
            </p:cNvSpPr>
            <p:nvPr/>
          </p:nvSpPr>
          <p:spPr bwMode="auto">
            <a:xfrm>
              <a:off x="4760913" y="2462213"/>
              <a:ext cx="287338" cy="304800"/>
            </a:xfrm>
            <a:custGeom>
              <a:avLst/>
              <a:gdLst>
                <a:gd name="T0" fmla="*/ 22 w 181"/>
                <a:gd name="T1" fmla="*/ 187 h 192"/>
                <a:gd name="T2" fmla="*/ 18 w 181"/>
                <a:gd name="T3" fmla="*/ 178 h 192"/>
                <a:gd name="T4" fmla="*/ 20 w 181"/>
                <a:gd name="T5" fmla="*/ 167 h 192"/>
                <a:gd name="T6" fmla="*/ 11 w 181"/>
                <a:gd name="T7" fmla="*/ 153 h 192"/>
                <a:gd name="T8" fmla="*/ 8 w 181"/>
                <a:gd name="T9" fmla="*/ 145 h 192"/>
                <a:gd name="T10" fmla="*/ 5 w 181"/>
                <a:gd name="T11" fmla="*/ 132 h 192"/>
                <a:gd name="T12" fmla="*/ 1 w 181"/>
                <a:gd name="T13" fmla="*/ 127 h 192"/>
                <a:gd name="T14" fmla="*/ 3 w 181"/>
                <a:gd name="T15" fmla="*/ 115 h 192"/>
                <a:gd name="T16" fmla="*/ 4 w 181"/>
                <a:gd name="T17" fmla="*/ 109 h 192"/>
                <a:gd name="T18" fmla="*/ 11 w 181"/>
                <a:gd name="T19" fmla="*/ 89 h 192"/>
                <a:gd name="T20" fmla="*/ 18 w 181"/>
                <a:gd name="T21" fmla="*/ 35 h 192"/>
                <a:gd name="T22" fmla="*/ 31 w 181"/>
                <a:gd name="T23" fmla="*/ 28 h 192"/>
                <a:gd name="T24" fmla="*/ 74 w 181"/>
                <a:gd name="T25" fmla="*/ 1 h 192"/>
                <a:gd name="T26" fmla="*/ 160 w 181"/>
                <a:gd name="T27" fmla="*/ 0 h 192"/>
                <a:gd name="T28" fmla="*/ 162 w 181"/>
                <a:gd name="T29" fmla="*/ 16 h 192"/>
                <a:gd name="T30" fmla="*/ 170 w 181"/>
                <a:gd name="T31" fmla="*/ 47 h 192"/>
                <a:gd name="T32" fmla="*/ 181 w 181"/>
                <a:gd name="T33" fmla="*/ 56 h 192"/>
                <a:gd name="T34" fmla="*/ 168 w 181"/>
                <a:gd name="T35" fmla="*/ 66 h 192"/>
                <a:gd name="T36" fmla="*/ 164 w 181"/>
                <a:gd name="T37" fmla="*/ 79 h 192"/>
                <a:gd name="T38" fmla="*/ 162 w 181"/>
                <a:gd name="T39" fmla="*/ 105 h 192"/>
                <a:gd name="T40" fmla="*/ 157 w 181"/>
                <a:gd name="T41" fmla="*/ 132 h 192"/>
                <a:gd name="T42" fmla="*/ 147 w 181"/>
                <a:gd name="T43" fmla="*/ 149 h 192"/>
                <a:gd name="T44" fmla="*/ 140 w 181"/>
                <a:gd name="T45" fmla="*/ 159 h 192"/>
                <a:gd name="T46" fmla="*/ 138 w 181"/>
                <a:gd name="T47" fmla="*/ 186 h 192"/>
                <a:gd name="T48" fmla="*/ 136 w 181"/>
                <a:gd name="T49" fmla="*/ 175 h 192"/>
                <a:gd name="T50" fmla="*/ 135 w 181"/>
                <a:gd name="T51" fmla="*/ 164 h 192"/>
                <a:gd name="T52" fmla="*/ 127 w 181"/>
                <a:gd name="T53" fmla="*/ 148 h 192"/>
                <a:gd name="T54" fmla="*/ 123 w 181"/>
                <a:gd name="T55" fmla="*/ 136 h 192"/>
                <a:gd name="T56" fmla="*/ 115 w 181"/>
                <a:gd name="T57" fmla="*/ 141 h 192"/>
                <a:gd name="T58" fmla="*/ 119 w 181"/>
                <a:gd name="T59" fmla="*/ 153 h 192"/>
                <a:gd name="T60" fmla="*/ 108 w 181"/>
                <a:gd name="T61" fmla="*/ 170 h 192"/>
                <a:gd name="T62" fmla="*/ 93 w 181"/>
                <a:gd name="T63" fmla="*/ 164 h 192"/>
                <a:gd name="T64" fmla="*/ 87 w 181"/>
                <a:gd name="T65" fmla="*/ 171 h 192"/>
                <a:gd name="T66" fmla="*/ 81 w 181"/>
                <a:gd name="T67" fmla="*/ 177 h 192"/>
                <a:gd name="T68" fmla="*/ 69 w 181"/>
                <a:gd name="T69" fmla="*/ 174 h 192"/>
                <a:gd name="T70" fmla="*/ 57 w 181"/>
                <a:gd name="T71" fmla="*/ 176 h 192"/>
                <a:gd name="T72" fmla="*/ 48 w 181"/>
                <a:gd name="T73" fmla="*/ 166 h 192"/>
                <a:gd name="T74" fmla="*/ 37 w 181"/>
                <a:gd name="T75" fmla="*/ 165 h 192"/>
                <a:gd name="T76" fmla="*/ 31 w 181"/>
                <a:gd name="T77" fmla="*/ 184 h 192"/>
                <a:gd name="T78" fmla="*/ 23 w 181"/>
                <a:gd name="T79" fmla="*/ 188 h 1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81" h="192">
                  <a:moveTo>
                    <a:pt x="32" y="192"/>
                  </a:moveTo>
                  <a:lnTo>
                    <a:pt x="22" y="187"/>
                  </a:lnTo>
                  <a:lnTo>
                    <a:pt x="19" y="182"/>
                  </a:lnTo>
                  <a:lnTo>
                    <a:pt x="18" y="178"/>
                  </a:lnTo>
                  <a:lnTo>
                    <a:pt x="20" y="173"/>
                  </a:lnTo>
                  <a:lnTo>
                    <a:pt x="20" y="167"/>
                  </a:lnTo>
                  <a:lnTo>
                    <a:pt x="12" y="158"/>
                  </a:lnTo>
                  <a:lnTo>
                    <a:pt x="11" y="153"/>
                  </a:lnTo>
                  <a:lnTo>
                    <a:pt x="11" y="149"/>
                  </a:lnTo>
                  <a:lnTo>
                    <a:pt x="8" y="145"/>
                  </a:lnTo>
                  <a:lnTo>
                    <a:pt x="7" y="137"/>
                  </a:lnTo>
                  <a:lnTo>
                    <a:pt x="5" y="132"/>
                  </a:lnTo>
                  <a:lnTo>
                    <a:pt x="0" y="132"/>
                  </a:lnTo>
                  <a:lnTo>
                    <a:pt x="1" y="127"/>
                  </a:lnTo>
                  <a:lnTo>
                    <a:pt x="5" y="122"/>
                  </a:lnTo>
                  <a:lnTo>
                    <a:pt x="3" y="115"/>
                  </a:lnTo>
                  <a:lnTo>
                    <a:pt x="7" y="112"/>
                  </a:lnTo>
                  <a:lnTo>
                    <a:pt x="4" y="109"/>
                  </a:lnTo>
                  <a:lnTo>
                    <a:pt x="7" y="99"/>
                  </a:lnTo>
                  <a:lnTo>
                    <a:pt x="11" y="89"/>
                  </a:lnTo>
                  <a:lnTo>
                    <a:pt x="21" y="90"/>
                  </a:lnTo>
                  <a:lnTo>
                    <a:pt x="18" y="35"/>
                  </a:lnTo>
                  <a:lnTo>
                    <a:pt x="18" y="29"/>
                  </a:lnTo>
                  <a:lnTo>
                    <a:pt x="31" y="28"/>
                  </a:lnTo>
                  <a:lnTo>
                    <a:pt x="29" y="1"/>
                  </a:lnTo>
                  <a:lnTo>
                    <a:pt x="74" y="1"/>
                  </a:lnTo>
                  <a:lnTo>
                    <a:pt x="116" y="0"/>
                  </a:lnTo>
                  <a:lnTo>
                    <a:pt x="160" y="0"/>
                  </a:lnTo>
                  <a:lnTo>
                    <a:pt x="164" y="13"/>
                  </a:lnTo>
                  <a:lnTo>
                    <a:pt x="162" y="16"/>
                  </a:lnTo>
                  <a:lnTo>
                    <a:pt x="165" y="30"/>
                  </a:lnTo>
                  <a:lnTo>
                    <a:pt x="170" y="47"/>
                  </a:lnTo>
                  <a:lnTo>
                    <a:pt x="175" y="50"/>
                  </a:lnTo>
                  <a:lnTo>
                    <a:pt x="181" y="56"/>
                  </a:lnTo>
                  <a:lnTo>
                    <a:pt x="176" y="64"/>
                  </a:lnTo>
                  <a:lnTo>
                    <a:pt x="168" y="66"/>
                  </a:lnTo>
                  <a:lnTo>
                    <a:pt x="165" y="70"/>
                  </a:lnTo>
                  <a:lnTo>
                    <a:pt x="164" y="79"/>
                  </a:lnTo>
                  <a:lnTo>
                    <a:pt x="161" y="100"/>
                  </a:lnTo>
                  <a:lnTo>
                    <a:pt x="162" y="105"/>
                  </a:lnTo>
                  <a:lnTo>
                    <a:pt x="161" y="117"/>
                  </a:lnTo>
                  <a:lnTo>
                    <a:pt x="157" y="132"/>
                  </a:lnTo>
                  <a:lnTo>
                    <a:pt x="151" y="138"/>
                  </a:lnTo>
                  <a:lnTo>
                    <a:pt x="147" y="149"/>
                  </a:lnTo>
                  <a:lnTo>
                    <a:pt x="146" y="155"/>
                  </a:lnTo>
                  <a:lnTo>
                    <a:pt x="140" y="159"/>
                  </a:lnTo>
                  <a:lnTo>
                    <a:pt x="138" y="174"/>
                  </a:lnTo>
                  <a:lnTo>
                    <a:pt x="138" y="186"/>
                  </a:lnTo>
                  <a:lnTo>
                    <a:pt x="138" y="176"/>
                  </a:lnTo>
                  <a:lnTo>
                    <a:pt x="136" y="175"/>
                  </a:lnTo>
                  <a:lnTo>
                    <a:pt x="136" y="168"/>
                  </a:lnTo>
                  <a:lnTo>
                    <a:pt x="135" y="164"/>
                  </a:lnTo>
                  <a:lnTo>
                    <a:pt x="128" y="158"/>
                  </a:lnTo>
                  <a:lnTo>
                    <a:pt x="127" y="148"/>
                  </a:lnTo>
                  <a:lnTo>
                    <a:pt x="128" y="137"/>
                  </a:lnTo>
                  <a:lnTo>
                    <a:pt x="123" y="136"/>
                  </a:lnTo>
                  <a:lnTo>
                    <a:pt x="121" y="140"/>
                  </a:lnTo>
                  <a:lnTo>
                    <a:pt x="115" y="141"/>
                  </a:lnTo>
                  <a:lnTo>
                    <a:pt x="118" y="144"/>
                  </a:lnTo>
                  <a:lnTo>
                    <a:pt x="119" y="153"/>
                  </a:lnTo>
                  <a:lnTo>
                    <a:pt x="114" y="160"/>
                  </a:lnTo>
                  <a:lnTo>
                    <a:pt x="108" y="170"/>
                  </a:lnTo>
                  <a:lnTo>
                    <a:pt x="102" y="173"/>
                  </a:lnTo>
                  <a:lnTo>
                    <a:pt x="93" y="164"/>
                  </a:lnTo>
                  <a:lnTo>
                    <a:pt x="88" y="167"/>
                  </a:lnTo>
                  <a:lnTo>
                    <a:pt x="87" y="171"/>
                  </a:lnTo>
                  <a:lnTo>
                    <a:pt x="82" y="174"/>
                  </a:lnTo>
                  <a:lnTo>
                    <a:pt x="81" y="177"/>
                  </a:lnTo>
                  <a:lnTo>
                    <a:pt x="70" y="177"/>
                  </a:lnTo>
                  <a:lnTo>
                    <a:pt x="69" y="174"/>
                  </a:lnTo>
                  <a:lnTo>
                    <a:pt x="60" y="174"/>
                  </a:lnTo>
                  <a:lnTo>
                    <a:pt x="57" y="176"/>
                  </a:lnTo>
                  <a:lnTo>
                    <a:pt x="53" y="175"/>
                  </a:lnTo>
                  <a:lnTo>
                    <a:pt x="48" y="166"/>
                  </a:lnTo>
                  <a:lnTo>
                    <a:pt x="46" y="163"/>
                  </a:lnTo>
                  <a:lnTo>
                    <a:pt x="37" y="165"/>
                  </a:lnTo>
                  <a:lnTo>
                    <a:pt x="34" y="171"/>
                  </a:lnTo>
                  <a:lnTo>
                    <a:pt x="31" y="184"/>
                  </a:lnTo>
                  <a:lnTo>
                    <a:pt x="28" y="186"/>
                  </a:lnTo>
                  <a:lnTo>
                    <a:pt x="23" y="188"/>
                  </a:lnTo>
                  <a:lnTo>
                    <a:pt x="32" y="192"/>
                  </a:lnTo>
                  <a:close/>
                </a:path>
              </a:pathLst>
            </a:custGeom>
            <a:solidFill>
              <a:srgbClr val="FCB3D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" name="Freeform 21">
              <a:extLst>
                <a:ext uri="{FF2B5EF4-FFF2-40B4-BE49-F238E27FC236}">
                  <a16:creationId xmlns:a16="http://schemas.microsoft.com/office/drawing/2014/main" id="{2CF7D834-360A-FB34-BECB-8C73BC3F51FD}"/>
                </a:ext>
              </a:extLst>
            </p:cNvPr>
            <p:cNvSpPr>
              <a:spLocks/>
            </p:cNvSpPr>
            <p:nvPr/>
          </p:nvSpPr>
          <p:spPr bwMode="auto">
            <a:xfrm>
              <a:off x="4611688" y="2433638"/>
              <a:ext cx="182563" cy="352425"/>
            </a:xfrm>
            <a:custGeom>
              <a:avLst/>
              <a:gdLst>
                <a:gd name="T0" fmla="*/ 112 w 115"/>
                <a:gd name="T1" fmla="*/ 53 h 222"/>
                <a:gd name="T2" fmla="*/ 115 w 115"/>
                <a:gd name="T3" fmla="*/ 108 h 222"/>
                <a:gd name="T4" fmla="*/ 105 w 115"/>
                <a:gd name="T5" fmla="*/ 107 h 222"/>
                <a:gd name="T6" fmla="*/ 101 w 115"/>
                <a:gd name="T7" fmla="*/ 117 h 222"/>
                <a:gd name="T8" fmla="*/ 98 w 115"/>
                <a:gd name="T9" fmla="*/ 127 h 222"/>
                <a:gd name="T10" fmla="*/ 101 w 115"/>
                <a:gd name="T11" fmla="*/ 130 h 222"/>
                <a:gd name="T12" fmla="*/ 97 w 115"/>
                <a:gd name="T13" fmla="*/ 133 h 222"/>
                <a:gd name="T14" fmla="*/ 99 w 115"/>
                <a:gd name="T15" fmla="*/ 140 h 222"/>
                <a:gd name="T16" fmla="*/ 95 w 115"/>
                <a:gd name="T17" fmla="*/ 145 h 222"/>
                <a:gd name="T18" fmla="*/ 94 w 115"/>
                <a:gd name="T19" fmla="*/ 150 h 222"/>
                <a:gd name="T20" fmla="*/ 99 w 115"/>
                <a:gd name="T21" fmla="*/ 150 h 222"/>
                <a:gd name="T22" fmla="*/ 101 w 115"/>
                <a:gd name="T23" fmla="*/ 155 h 222"/>
                <a:gd name="T24" fmla="*/ 102 w 115"/>
                <a:gd name="T25" fmla="*/ 163 h 222"/>
                <a:gd name="T26" fmla="*/ 105 w 115"/>
                <a:gd name="T27" fmla="*/ 167 h 222"/>
                <a:gd name="T28" fmla="*/ 105 w 115"/>
                <a:gd name="T29" fmla="*/ 171 h 222"/>
                <a:gd name="T30" fmla="*/ 99 w 115"/>
                <a:gd name="T31" fmla="*/ 173 h 222"/>
                <a:gd name="T32" fmla="*/ 93 w 115"/>
                <a:gd name="T33" fmla="*/ 178 h 222"/>
                <a:gd name="T34" fmla="*/ 86 w 115"/>
                <a:gd name="T35" fmla="*/ 194 h 222"/>
                <a:gd name="T36" fmla="*/ 75 w 115"/>
                <a:gd name="T37" fmla="*/ 200 h 222"/>
                <a:gd name="T38" fmla="*/ 64 w 115"/>
                <a:gd name="T39" fmla="*/ 199 h 222"/>
                <a:gd name="T40" fmla="*/ 60 w 115"/>
                <a:gd name="T41" fmla="*/ 200 h 222"/>
                <a:gd name="T42" fmla="*/ 62 w 115"/>
                <a:gd name="T43" fmla="*/ 206 h 222"/>
                <a:gd name="T44" fmla="*/ 56 w 115"/>
                <a:gd name="T45" fmla="*/ 210 h 222"/>
                <a:gd name="T46" fmla="*/ 51 w 115"/>
                <a:gd name="T47" fmla="*/ 216 h 222"/>
                <a:gd name="T48" fmla="*/ 37 w 115"/>
                <a:gd name="T49" fmla="*/ 221 h 222"/>
                <a:gd name="T50" fmla="*/ 34 w 115"/>
                <a:gd name="T51" fmla="*/ 218 h 222"/>
                <a:gd name="T52" fmla="*/ 33 w 115"/>
                <a:gd name="T53" fmla="*/ 218 h 222"/>
                <a:gd name="T54" fmla="*/ 31 w 115"/>
                <a:gd name="T55" fmla="*/ 221 h 222"/>
                <a:gd name="T56" fmla="*/ 21 w 115"/>
                <a:gd name="T57" fmla="*/ 222 h 222"/>
                <a:gd name="T58" fmla="*/ 23 w 115"/>
                <a:gd name="T59" fmla="*/ 219 h 222"/>
                <a:gd name="T60" fmla="*/ 18 w 115"/>
                <a:gd name="T61" fmla="*/ 209 h 222"/>
                <a:gd name="T62" fmla="*/ 17 w 115"/>
                <a:gd name="T63" fmla="*/ 204 h 222"/>
                <a:gd name="T64" fmla="*/ 12 w 115"/>
                <a:gd name="T65" fmla="*/ 200 h 222"/>
                <a:gd name="T66" fmla="*/ 5 w 115"/>
                <a:gd name="T67" fmla="*/ 193 h 222"/>
                <a:gd name="T68" fmla="*/ 9 w 115"/>
                <a:gd name="T69" fmla="*/ 186 h 222"/>
                <a:gd name="T70" fmla="*/ 13 w 115"/>
                <a:gd name="T71" fmla="*/ 187 h 222"/>
                <a:gd name="T72" fmla="*/ 16 w 115"/>
                <a:gd name="T73" fmla="*/ 186 h 222"/>
                <a:gd name="T74" fmla="*/ 23 w 115"/>
                <a:gd name="T75" fmla="*/ 187 h 222"/>
                <a:gd name="T76" fmla="*/ 16 w 115"/>
                <a:gd name="T77" fmla="*/ 174 h 222"/>
                <a:gd name="T78" fmla="*/ 16 w 115"/>
                <a:gd name="T79" fmla="*/ 165 h 222"/>
                <a:gd name="T80" fmla="*/ 15 w 115"/>
                <a:gd name="T81" fmla="*/ 156 h 222"/>
                <a:gd name="T82" fmla="*/ 11 w 115"/>
                <a:gd name="T83" fmla="*/ 146 h 222"/>
                <a:gd name="T84" fmla="*/ 12 w 115"/>
                <a:gd name="T85" fmla="*/ 140 h 222"/>
                <a:gd name="T86" fmla="*/ 4 w 115"/>
                <a:gd name="T87" fmla="*/ 140 h 222"/>
                <a:gd name="T88" fmla="*/ 4 w 115"/>
                <a:gd name="T89" fmla="*/ 131 h 222"/>
                <a:gd name="T90" fmla="*/ 0 w 115"/>
                <a:gd name="T91" fmla="*/ 126 h 222"/>
                <a:gd name="T92" fmla="*/ 4 w 115"/>
                <a:gd name="T93" fmla="*/ 108 h 222"/>
                <a:gd name="T94" fmla="*/ 18 w 115"/>
                <a:gd name="T95" fmla="*/ 95 h 222"/>
                <a:gd name="T96" fmla="*/ 18 w 115"/>
                <a:gd name="T97" fmla="*/ 76 h 222"/>
                <a:gd name="T98" fmla="*/ 22 w 115"/>
                <a:gd name="T99" fmla="*/ 48 h 222"/>
                <a:gd name="T100" fmla="*/ 24 w 115"/>
                <a:gd name="T101" fmla="*/ 42 h 222"/>
                <a:gd name="T102" fmla="*/ 20 w 115"/>
                <a:gd name="T103" fmla="*/ 37 h 222"/>
                <a:gd name="T104" fmla="*/ 18 w 115"/>
                <a:gd name="T105" fmla="*/ 33 h 222"/>
                <a:gd name="T106" fmla="*/ 14 w 115"/>
                <a:gd name="T107" fmla="*/ 29 h 222"/>
                <a:gd name="T108" fmla="*/ 11 w 115"/>
                <a:gd name="T109" fmla="*/ 8 h 222"/>
                <a:gd name="T110" fmla="*/ 22 w 115"/>
                <a:gd name="T111" fmla="*/ 0 h 222"/>
                <a:gd name="T112" fmla="*/ 67 w 115"/>
                <a:gd name="T113" fmla="*/ 26 h 222"/>
                <a:gd name="T114" fmla="*/ 112 w 115"/>
                <a:gd name="T115" fmla="*/ 53 h 2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15" h="222">
                  <a:moveTo>
                    <a:pt x="112" y="53"/>
                  </a:moveTo>
                  <a:lnTo>
                    <a:pt x="115" y="108"/>
                  </a:lnTo>
                  <a:lnTo>
                    <a:pt x="105" y="107"/>
                  </a:lnTo>
                  <a:lnTo>
                    <a:pt x="101" y="117"/>
                  </a:lnTo>
                  <a:lnTo>
                    <a:pt x="98" y="127"/>
                  </a:lnTo>
                  <a:lnTo>
                    <a:pt x="101" y="130"/>
                  </a:lnTo>
                  <a:lnTo>
                    <a:pt x="97" y="133"/>
                  </a:lnTo>
                  <a:lnTo>
                    <a:pt x="99" y="140"/>
                  </a:lnTo>
                  <a:lnTo>
                    <a:pt x="95" y="145"/>
                  </a:lnTo>
                  <a:lnTo>
                    <a:pt x="94" y="150"/>
                  </a:lnTo>
                  <a:lnTo>
                    <a:pt x="99" y="150"/>
                  </a:lnTo>
                  <a:lnTo>
                    <a:pt x="101" y="155"/>
                  </a:lnTo>
                  <a:lnTo>
                    <a:pt x="102" y="163"/>
                  </a:lnTo>
                  <a:lnTo>
                    <a:pt x="105" y="167"/>
                  </a:lnTo>
                  <a:lnTo>
                    <a:pt x="105" y="171"/>
                  </a:lnTo>
                  <a:lnTo>
                    <a:pt x="99" y="173"/>
                  </a:lnTo>
                  <a:lnTo>
                    <a:pt x="93" y="178"/>
                  </a:lnTo>
                  <a:lnTo>
                    <a:pt x="86" y="194"/>
                  </a:lnTo>
                  <a:lnTo>
                    <a:pt x="75" y="200"/>
                  </a:lnTo>
                  <a:lnTo>
                    <a:pt x="64" y="199"/>
                  </a:lnTo>
                  <a:lnTo>
                    <a:pt x="60" y="200"/>
                  </a:lnTo>
                  <a:lnTo>
                    <a:pt x="62" y="206"/>
                  </a:lnTo>
                  <a:lnTo>
                    <a:pt x="56" y="210"/>
                  </a:lnTo>
                  <a:lnTo>
                    <a:pt x="51" y="216"/>
                  </a:lnTo>
                  <a:lnTo>
                    <a:pt x="37" y="221"/>
                  </a:lnTo>
                  <a:lnTo>
                    <a:pt x="34" y="218"/>
                  </a:lnTo>
                  <a:lnTo>
                    <a:pt x="33" y="218"/>
                  </a:lnTo>
                  <a:lnTo>
                    <a:pt x="31" y="221"/>
                  </a:lnTo>
                  <a:lnTo>
                    <a:pt x="21" y="222"/>
                  </a:lnTo>
                  <a:lnTo>
                    <a:pt x="23" y="219"/>
                  </a:lnTo>
                  <a:lnTo>
                    <a:pt x="18" y="209"/>
                  </a:lnTo>
                  <a:lnTo>
                    <a:pt x="17" y="204"/>
                  </a:lnTo>
                  <a:lnTo>
                    <a:pt x="12" y="200"/>
                  </a:lnTo>
                  <a:lnTo>
                    <a:pt x="5" y="193"/>
                  </a:lnTo>
                  <a:lnTo>
                    <a:pt x="9" y="186"/>
                  </a:lnTo>
                  <a:lnTo>
                    <a:pt x="13" y="187"/>
                  </a:lnTo>
                  <a:lnTo>
                    <a:pt x="16" y="186"/>
                  </a:lnTo>
                  <a:lnTo>
                    <a:pt x="23" y="187"/>
                  </a:lnTo>
                  <a:lnTo>
                    <a:pt x="16" y="174"/>
                  </a:lnTo>
                  <a:lnTo>
                    <a:pt x="16" y="165"/>
                  </a:lnTo>
                  <a:lnTo>
                    <a:pt x="15" y="156"/>
                  </a:lnTo>
                  <a:lnTo>
                    <a:pt x="11" y="146"/>
                  </a:lnTo>
                  <a:lnTo>
                    <a:pt x="12" y="140"/>
                  </a:lnTo>
                  <a:lnTo>
                    <a:pt x="4" y="140"/>
                  </a:lnTo>
                  <a:lnTo>
                    <a:pt x="4" y="131"/>
                  </a:lnTo>
                  <a:lnTo>
                    <a:pt x="0" y="126"/>
                  </a:lnTo>
                  <a:lnTo>
                    <a:pt x="4" y="108"/>
                  </a:lnTo>
                  <a:lnTo>
                    <a:pt x="18" y="95"/>
                  </a:lnTo>
                  <a:lnTo>
                    <a:pt x="18" y="76"/>
                  </a:lnTo>
                  <a:lnTo>
                    <a:pt x="22" y="48"/>
                  </a:lnTo>
                  <a:lnTo>
                    <a:pt x="24" y="42"/>
                  </a:lnTo>
                  <a:lnTo>
                    <a:pt x="20" y="37"/>
                  </a:lnTo>
                  <a:lnTo>
                    <a:pt x="18" y="33"/>
                  </a:lnTo>
                  <a:lnTo>
                    <a:pt x="14" y="29"/>
                  </a:lnTo>
                  <a:lnTo>
                    <a:pt x="11" y="8"/>
                  </a:lnTo>
                  <a:lnTo>
                    <a:pt x="22" y="0"/>
                  </a:lnTo>
                  <a:lnTo>
                    <a:pt x="67" y="26"/>
                  </a:lnTo>
                  <a:lnTo>
                    <a:pt x="112" y="53"/>
                  </a:lnTo>
                  <a:close/>
                </a:path>
              </a:pathLst>
            </a:custGeom>
            <a:solidFill>
              <a:srgbClr val="EFFCD4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" name="Freeform 22">
              <a:extLst>
                <a:ext uri="{FF2B5EF4-FFF2-40B4-BE49-F238E27FC236}">
                  <a16:creationId xmlns:a16="http://schemas.microsoft.com/office/drawing/2014/main" id="{CA1F0B7B-3C3C-2BE9-4EFE-610F7444F8E6}"/>
                </a:ext>
              </a:extLst>
            </p:cNvPr>
            <p:cNvSpPr>
              <a:spLocks/>
            </p:cNvSpPr>
            <p:nvPr/>
          </p:nvSpPr>
          <p:spPr bwMode="auto">
            <a:xfrm>
              <a:off x="3055938" y="2497138"/>
              <a:ext cx="52388" cy="41275"/>
            </a:xfrm>
            <a:custGeom>
              <a:avLst/>
              <a:gdLst>
                <a:gd name="T0" fmla="*/ 33 w 33"/>
                <a:gd name="T1" fmla="*/ 3 h 26"/>
                <a:gd name="T2" fmla="*/ 33 w 33"/>
                <a:gd name="T3" fmla="*/ 11 h 26"/>
                <a:gd name="T4" fmla="*/ 32 w 33"/>
                <a:gd name="T5" fmla="*/ 16 h 26"/>
                <a:gd name="T6" fmla="*/ 29 w 33"/>
                <a:gd name="T7" fmla="*/ 18 h 26"/>
                <a:gd name="T8" fmla="*/ 31 w 33"/>
                <a:gd name="T9" fmla="*/ 23 h 26"/>
                <a:gd name="T10" fmla="*/ 30 w 33"/>
                <a:gd name="T11" fmla="*/ 26 h 26"/>
                <a:gd name="T12" fmla="*/ 24 w 33"/>
                <a:gd name="T13" fmla="*/ 24 h 26"/>
                <a:gd name="T14" fmla="*/ 18 w 33"/>
                <a:gd name="T15" fmla="*/ 25 h 26"/>
                <a:gd name="T16" fmla="*/ 11 w 33"/>
                <a:gd name="T17" fmla="*/ 24 h 26"/>
                <a:gd name="T18" fmla="*/ 6 w 33"/>
                <a:gd name="T19" fmla="*/ 26 h 26"/>
                <a:gd name="T20" fmla="*/ 0 w 33"/>
                <a:gd name="T21" fmla="*/ 22 h 26"/>
                <a:gd name="T22" fmla="*/ 2 w 33"/>
                <a:gd name="T23" fmla="*/ 17 h 26"/>
                <a:gd name="T24" fmla="*/ 13 w 33"/>
                <a:gd name="T25" fmla="*/ 20 h 26"/>
                <a:gd name="T26" fmla="*/ 20 w 33"/>
                <a:gd name="T27" fmla="*/ 21 h 26"/>
                <a:gd name="T28" fmla="*/ 25 w 33"/>
                <a:gd name="T29" fmla="*/ 17 h 26"/>
                <a:gd name="T30" fmla="*/ 20 w 33"/>
                <a:gd name="T31" fmla="*/ 11 h 26"/>
                <a:gd name="T32" fmla="*/ 21 w 33"/>
                <a:gd name="T33" fmla="*/ 6 h 26"/>
                <a:gd name="T34" fmla="*/ 15 w 33"/>
                <a:gd name="T35" fmla="*/ 3 h 26"/>
                <a:gd name="T36" fmla="*/ 18 w 33"/>
                <a:gd name="T37" fmla="*/ 0 h 26"/>
                <a:gd name="T38" fmla="*/ 25 w 33"/>
                <a:gd name="T39" fmla="*/ 0 h 26"/>
                <a:gd name="T40" fmla="*/ 33 w 33"/>
                <a:gd name="T41" fmla="*/ 3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33" h="26">
                  <a:moveTo>
                    <a:pt x="33" y="3"/>
                  </a:moveTo>
                  <a:lnTo>
                    <a:pt x="33" y="11"/>
                  </a:lnTo>
                  <a:lnTo>
                    <a:pt x="32" y="16"/>
                  </a:lnTo>
                  <a:lnTo>
                    <a:pt x="29" y="18"/>
                  </a:lnTo>
                  <a:lnTo>
                    <a:pt x="31" y="23"/>
                  </a:lnTo>
                  <a:lnTo>
                    <a:pt x="30" y="26"/>
                  </a:lnTo>
                  <a:lnTo>
                    <a:pt x="24" y="24"/>
                  </a:lnTo>
                  <a:lnTo>
                    <a:pt x="18" y="25"/>
                  </a:lnTo>
                  <a:lnTo>
                    <a:pt x="11" y="24"/>
                  </a:lnTo>
                  <a:lnTo>
                    <a:pt x="6" y="26"/>
                  </a:lnTo>
                  <a:lnTo>
                    <a:pt x="0" y="22"/>
                  </a:lnTo>
                  <a:lnTo>
                    <a:pt x="2" y="17"/>
                  </a:lnTo>
                  <a:lnTo>
                    <a:pt x="13" y="20"/>
                  </a:lnTo>
                  <a:lnTo>
                    <a:pt x="20" y="21"/>
                  </a:lnTo>
                  <a:lnTo>
                    <a:pt x="25" y="17"/>
                  </a:lnTo>
                  <a:lnTo>
                    <a:pt x="20" y="11"/>
                  </a:lnTo>
                  <a:lnTo>
                    <a:pt x="21" y="6"/>
                  </a:lnTo>
                  <a:lnTo>
                    <a:pt x="15" y="3"/>
                  </a:lnTo>
                  <a:lnTo>
                    <a:pt x="18" y="0"/>
                  </a:lnTo>
                  <a:lnTo>
                    <a:pt x="25" y="0"/>
                  </a:lnTo>
                  <a:lnTo>
                    <a:pt x="33" y="3"/>
                  </a:lnTo>
                  <a:close/>
                </a:path>
              </a:pathLst>
            </a:custGeom>
            <a:solidFill>
              <a:srgbClr val="FCBDF9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" name="Freeform 23">
              <a:extLst>
                <a:ext uri="{FF2B5EF4-FFF2-40B4-BE49-F238E27FC236}">
                  <a16:creationId xmlns:a16="http://schemas.microsoft.com/office/drawing/2014/main" id="{30798DB3-E34C-070A-C424-D87CEC239C48}"/>
                </a:ext>
              </a:extLst>
            </p:cNvPr>
            <p:cNvSpPr>
              <a:spLocks/>
            </p:cNvSpPr>
            <p:nvPr/>
          </p:nvSpPr>
          <p:spPr bwMode="auto">
            <a:xfrm>
              <a:off x="3101975" y="2497138"/>
              <a:ext cx="63500" cy="52388"/>
            </a:xfrm>
            <a:custGeom>
              <a:avLst/>
              <a:gdLst>
                <a:gd name="T0" fmla="*/ 1 w 40"/>
                <a:gd name="T1" fmla="*/ 26 h 33"/>
                <a:gd name="T2" fmla="*/ 2 w 40"/>
                <a:gd name="T3" fmla="*/ 23 h 33"/>
                <a:gd name="T4" fmla="*/ 0 w 40"/>
                <a:gd name="T5" fmla="*/ 18 h 33"/>
                <a:gd name="T6" fmla="*/ 3 w 40"/>
                <a:gd name="T7" fmla="*/ 16 h 33"/>
                <a:gd name="T8" fmla="*/ 4 w 40"/>
                <a:gd name="T9" fmla="*/ 11 h 33"/>
                <a:gd name="T10" fmla="*/ 4 w 40"/>
                <a:gd name="T11" fmla="*/ 3 h 33"/>
                <a:gd name="T12" fmla="*/ 7 w 40"/>
                <a:gd name="T13" fmla="*/ 0 h 33"/>
                <a:gd name="T14" fmla="*/ 15 w 40"/>
                <a:gd name="T15" fmla="*/ 1 h 33"/>
                <a:gd name="T16" fmla="*/ 21 w 40"/>
                <a:gd name="T17" fmla="*/ 4 h 33"/>
                <a:gd name="T18" fmla="*/ 24 w 40"/>
                <a:gd name="T19" fmla="*/ 4 h 33"/>
                <a:gd name="T20" fmla="*/ 25 w 40"/>
                <a:gd name="T21" fmla="*/ 10 h 33"/>
                <a:gd name="T22" fmla="*/ 32 w 40"/>
                <a:gd name="T23" fmla="*/ 10 h 33"/>
                <a:gd name="T24" fmla="*/ 31 w 40"/>
                <a:gd name="T25" fmla="*/ 13 h 33"/>
                <a:gd name="T26" fmla="*/ 35 w 40"/>
                <a:gd name="T27" fmla="*/ 14 h 33"/>
                <a:gd name="T28" fmla="*/ 40 w 40"/>
                <a:gd name="T29" fmla="*/ 20 h 33"/>
                <a:gd name="T30" fmla="*/ 35 w 40"/>
                <a:gd name="T31" fmla="*/ 25 h 33"/>
                <a:gd name="T32" fmla="*/ 30 w 40"/>
                <a:gd name="T33" fmla="*/ 22 h 33"/>
                <a:gd name="T34" fmla="*/ 25 w 40"/>
                <a:gd name="T35" fmla="*/ 23 h 33"/>
                <a:gd name="T36" fmla="*/ 22 w 40"/>
                <a:gd name="T37" fmla="*/ 22 h 33"/>
                <a:gd name="T38" fmla="*/ 19 w 40"/>
                <a:gd name="T39" fmla="*/ 24 h 33"/>
                <a:gd name="T40" fmla="*/ 14 w 40"/>
                <a:gd name="T41" fmla="*/ 25 h 33"/>
                <a:gd name="T42" fmla="*/ 13 w 40"/>
                <a:gd name="T43" fmla="*/ 22 h 33"/>
                <a:gd name="T44" fmla="*/ 10 w 40"/>
                <a:gd name="T45" fmla="*/ 24 h 33"/>
                <a:gd name="T46" fmla="*/ 3 w 40"/>
                <a:gd name="T47" fmla="*/ 33 h 33"/>
                <a:gd name="T48" fmla="*/ 1 w 40"/>
                <a:gd name="T49" fmla="*/ 31 h 33"/>
                <a:gd name="T50" fmla="*/ 1 w 40"/>
                <a:gd name="T51" fmla="*/ 26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40" h="33">
                  <a:moveTo>
                    <a:pt x="1" y="26"/>
                  </a:moveTo>
                  <a:lnTo>
                    <a:pt x="2" y="23"/>
                  </a:lnTo>
                  <a:lnTo>
                    <a:pt x="0" y="18"/>
                  </a:lnTo>
                  <a:lnTo>
                    <a:pt x="3" y="16"/>
                  </a:lnTo>
                  <a:lnTo>
                    <a:pt x="4" y="11"/>
                  </a:lnTo>
                  <a:lnTo>
                    <a:pt x="4" y="3"/>
                  </a:lnTo>
                  <a:lnTo>
                    <a:pt x="7" y="0"/>
                  </a:lnTo>
                  <a:lnTo>
                    <a:pt x="15" y="1"/>
                  </a:lnTo>
                  <a:lnTo>
                    <a:pt x="21" y="4"/>
                  </a:lnTo>
                  <a:lnTo>
                    <a:pt x="24" y="4"/>
                  </a:lnTo>
                  <a:lnTo>
                    <a:pt x="25" y="10"/>
                  </a:lnTo>
                  <a:lnTo>
                    <a:pt x="32" y="10"/>
                  </a:lnTo>
                  <a:lnTo>
                    <a:pt x="31" y="13"/>
                  </a:lnTo>
                  <a:lnTo>
                    <a:pt x="35" y="14"/>
                  </a:lnTo>
                  <a:lnTo>
                    <a:pt x="40" y="20"/>
                  </a:lnTo>
                  <a:lnTo>
                    <a:pt x="35" y="25"/>
                  </a:lnTo>
                  <a:lnTo>
                    <a:pt x="30" y="22"/>
                  </a:lnTo>
                  <a:lnTo>
                    <a:pt x="25" y="23"/>
                  </a:lnTo>
                  <a:lnTo>
                    <a:pt x="22" y="22"/>
                  </a:lnTo>
                  <a:lnTo>
                    <a:pt x="19" y="24"/>
                  </a:lnTo>
                  <a:lnTo>
                    <a:pt x="14" y="25"/>
                  </a:lnTo>
                  <a:lnTo>
                    <a:pt x="13" y="22"/>
                  </a:lnTo>
                  <a:lnTo>
                    <a:pt x="10" y="24"/>
                  </a:lnTo>
                  <a:lnTo>
                    <a:pt x="3" y="33"/>
                  </a:lnTo>
                  <a:lnTo>
                    <a:pt x="1" y="31"/>
                  </a:lnTo>
                  <a:lnTo>
                    <a:pt x="1" y="26"/>
                  </a:lnTo>
                  <a:close/>
                </a:path>
              </a:pathLst>
            </a:custGeom>
            <a:solidFill>
              <a:srgbClr val="FCEDD7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" name="Freeform 24">
              <a:extLst>
                <a:ext uri="{FF2B5EF4-FFF2-40B4-BE49-F238E27FC236}">
                  <a16:creationId xmlns:a16="http://schemas.microsoft.com/office/drawing/2014/main" id="{A8D37C1D-758D-9756-88E5-6EB406B10A1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266950" y="1131888"/>
              <a:ext cx="4335463" cy="900113"/>
            </a:xfrm>
            <a:custGeom>
              <a:avLst/>
              <a:gdLst>
                <a:gd name="T0" fmla="*/ 2657 w 2731"/>
                <a:gd name="T1" fmla="*/ 141 h 567"/>
                <a:gd name="T2" fmla="*/ 2686 w 2731"/>
                <a:gd name="T3" fmla="*/ 202 h 567"/>
                <a:gd name="T4" fmla="*/ 2700 w 2731"/>
                <a:gd name="T5" fmla="*/ 262 h 567"/>
                <a:gd name="T6" fmla="*/ 2695 w 2731"/>
                <a:gd name="T7" fmla="*/ 312 h 567"/>
                <a:gd name="T8" fmla="*/ 2595 w 2731"/>
                <a:gd name="T9" fmla="*/ 180 h 567"/>
                <a:gd name="T10" fmla="*/ 2551 w 2731"/>
                <a:gd name="T11" fmla="*/ 233 h 567"/>
                <a:gd name="T12" fmla="*/ 2554 w 2731"/>
                <a:gd name="T13" fmla="*/ 318 h 567"/>
                <a:gd name="T14" fmla="*/ 2637 w 2731"/>
                <a:gd name="T15" fmla="*/ 478 h 567"/>
                <a:gd name="T16" fmla="*/ 2586 w 2731"/>
                <a:gd name="T17" fmla="*/ 459 h 567"/>
                <a:gd name="T18" fmla="*/ 2543 w 2731"/>
                <a:gd name="T19" fmla="*/ 405 h 567"/>
                <a:gd name="T20" fmla="*/ 2411 w 2731"/>
                <a:gd name="T21" fmla="*/ 351 h 567"/>
                <a:gd name="T22" fmla="*/ 2391 w 2731"/>
                <a:gd name="T23" fmla="*/ 401 h 567"/>
                <a:gd name="T24" fmla="*/ 2299 w 2731"/>
                <a:gd name="T25" fmla="*/ 407 h 567"/>
                <a:gd name="T26" fmla="*/ 2222 w 2731"/>
                <a:gd name="T27" fmla="*/ 418 h 567"/>
                <a:gd name="T28" fmla="*/ 2130 w 2731"/>
                <a:gd name="T29" fmla="*/ 429 h 567"/>
                <a:gd name="T30" fmla="*/ 2019 w 2731"/>
                <a:gd name="T31" fmla="*/ 368 h 567"/>
                <a:gd name="T32" fmla="*/ 1916 w 2731"/>
                <a:gd name="T33" fmla="*/ 375 h 567"/>
                <a:gd name="T34" fmla="*/ 1886 w 2731"/>
                <a:gd name="T35" fmla="*/ 431 h 567"/>
                <a:gd name="T36" fmla="*/ 1769 w 2731"/>
                <a:gd name="T37" fmla="*/ 452 h 567"/>
                <a:gd name="T38" fmla="*/ 1786 w 2731"/>
                <a:gd name="T39" fmla="*/ 518 h 567"/>
                <a:gd name="T40" fmla="*/ 1780 w 2731"/>
                <a:gd name="T41" fmla="*/ 548 h 567"/>
                <a:gd name="T42" fmla="*/ 1686 w 2731"/>
                <a:gd name="T43" fmla="*/ 513 h 567"/>
                <a:gd name="T44" fmla="*/ 1709 w 2731"/>
                <a:gd name="T45" fmla="*/ 470 h 567"/>
                <a:gd name="T46" fmla="*/ 1654 w 2731"/>
                <a:gd name="T47" fmla="*/ 430 h 567"/>
                <a:gd name="T48" fmla="*/ 1614 w 2731"/>
                <a:gd name="T49" fmla="*/ 405 h 567"/>
                <a:gd name="T50" fmla="*/ 1603 w 2731"/>
                <a:gd name="T51" fmla="*/ 370 h 567"/>
                <a:gd name="T52" fmla="*/ 1568 w 2731"/>
                <a:gd name="T53" fmla="*/ 319 h 567"/>
                <a:gd name="T54" fmla="*/ 1566 w 2731"/>
                <a:gd name="T55" fmla="*/ 228 h 567"/>
                <a:gd name="T56" fmla="*/ 1636 w 2731"/>
                <a:gd name="T57" fmla="*/ 196 h 567"/>
                <a:gd name="T58" fmla="*/ 1621 w 2731"/>
                <a:gd name="T59" fmla="*/ 250 h 567"/>
                <a:gd name="T60" fmla="*/ 1674 w 2731"/>
                <a:gd name="T61" fmla="*/ 221 h 567"/>
                <a:gd name="T62" fmla="*/ 1700 w 2731"/>
                <a:gd name="T63" fmla="*/ 209 h 567"/>
                <a:gd name="T64" fmla="*/ 1783 w 2731"/>
                <a:gd name="T65" fmla="*/ 185 h 567"/>
                <a:gd name="T66" fmla="*/ 1826 w 2731"/>
                <a:gd name="T67" fmla="*/ 167 h 567"/>
                <a:gd name="T68" fmla="*/ 1852 w 2731"/>
                <a:gd name="T69" fmla="*/ 142 h 567"/>
                <a:gd name="T70" fmla="*/ 1900 w 2731"/>
                <a:gd name="T71" fmla="*/ 186 h 567"/>
                <a:gd name="T72" fmla="*/ 1862 w 2731"/>
                <a:gd name="T73" fmla="*/ 124 h 567"/>
                <a:gd name="T74" fmla="*/ 1907 w 2731"/>
                <a:gd name="T75" fmla="*/ 100 h 567"/>
                <a:gd name="T76" fmla="*/ 1965 w 2731"/>
                <a:gd name="T77" fmla="*/ 59 h 567"/>
                <a:gd name="T78" fmla="*/ 2035 w 2731"/>
                <a:gd name="T79" fmla="*/ 49 h 567"/>
                <a:gd name="T80" fmla="*/ 2100 w 2731"/>
                <a:gd name="T81" fmla="*/ 90 h 567"/>
                <a:gd name="T82" fmla="*/ 2211 w 2731"/>
                <a:gd name="T83" fmla="*/ 91 h 567"/>
                <a:gd name="T84" fmla="*/ 2271 w 2731"/>
                <a:gd name="T85" fmla="*/ 83 h 567"/>
                <a:gd name="T86" fmla="*/ 2457 w 2731"/>
                <a:gd name="T87" fmla="*/ 94 h 567"/>
                <a:gd name="T88" fmla="*/ 2553 w 2731"/>
                <a:gd name="T89" fmla="*/ 79 h 567"/>
                <a:gd name="T90" fmla="*/ 80 w 2731"/>
                <a:gd name="T91" fmla="*/ 82 h 567"/>
                <a:gd name="T92" fmla="*/ 34 w 2731"/>
                <a:gd name="T93" fmla="*/ 143 h 567"/>
                <a:gd name="T94" fmla="*/ 19 w 2731"/>
                <a:gd name="T95" fmla="*/ 118 h 567"/>
                <a:gd name="T96" fmla="*/ 80 w 2731"/>
                <a:gd name="T97" fmla="*/ 82 h 567"/>
                <a:gd name="T98" fmla="*/ 1873 w 2731"/>
                <a:gd name="T99" fmla="*/ 4 h 567"/>
                <a:gd name="T100" fmla="*/ 1873 w 2731"/>
                <a:gd name="T101" fmla="*/ 4 h 567"/>
                <a:gd name="T102" fmla="*/ 2250 w 2731"/>
                <a:gd name="T103" fmla="*/ 43 h 567"/>
                <a:gd name="T104" fmla="*/ 2280 w 2731"/>
                <a:gd name="T105" fmla="*/ 49 h 567"/>
                <a:gd name="T106" fmla="*/ 2261 w 2731"/>
                <a:gd name="T107" fmla="*/ 72 h 567"/>
                <a:gd name="T108" fmla="*/ 1625 w 2731"/>
                <a:gd name="T109" fmla="*/ 23 h 567"/>
                <a:gd name="T110" fmla="*/ 1505 w 2731"/>
                <a:gd name="T111" fmla="*/ 382 h 567"/>
                <a:gd name="T112" fmla="*/ 1729 w 2731"/>
                <a:gd name="T113" fmla="*/ 77 h 567"/>
                <a:gd name="T114" fmla="*/ 1721 w 2731"/>
                <a:gd name="T115" fmla="*/ 131 h 567"/>
                <a:gd name="T116" fmla="*/ 1705 w 2731"/>
                <a:gd name="T117" fmla="*/ 114 h 567"/>
                <a:gd name="T118" fmla="*/ 2685 w 2731"/>
                <a:gd name="T119" fmla="*/ 428 h 567"/>
                <a:gd name="T120" fmla="*/ 2581 w 2731"/>
                <a:gd name="T121" fmla="*/ 321 h 567"/>
                <a:gd name="T122" fmla="*/ 1668 w 2731"/>
                <a:gd name="T123" fmla="*/ 507 h 567"/>
                <a:gd name="T124" fmla="*/ 1654 w 2731"/>
                <a:gd name="T125" fmla="*/ 505 h 5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2731" h="567">
                  <a:moveTo>
                    <a:pt x="2531" y="62"/>
                  </a:moveTo>
                  <a:lnTo>
                    <a:pt x="2526" y="65"/>
                  </a:lnTo>
                  <a:lnTo>
                    <a:pt x="2519" y="61"/>
                  </a:lnTo>
                  <a:lnTo>
                    <a:pt x="2517" y="56"/>
                  </a:lnTo>
                  <a:lnTo>
                    <a:pt x="2524" y="59"/>
                  </a:lnTo>
                  <a:lnTo>
                    <a:pt x="2531" y="62"/>
                  </a:lnTo>
                  <a:close/>
                  <a:moveTo>
                    <a:pt x="2649" y="127"/>
                  </a:moveTo>
                  <a:lnTo>
                    <a:pt x="2650" y="134"/>
                  </a:lnTo>
                  <a:lnTo>
                    <a:pt x="2642" y="135"/>
                  </a:lnTo>
                  <a:lnTo>
                    <a:pt x="2657" y="141"/>
                  </a:lnTo>
                  <a:lnTo>
                    <a:pt x="2676" y="149"/>
                  </a:lnTo>
                  <a:lnTo>
                    <a:pt x="2685" y="152"/>
                  </a:lnTo>
                  <a:lnTo>
                    <a:pt x="2693" y="156"/>
                  </a:lnTo>
                  <a:lnTo>
                    <a:pt x="2697" y="160"/>
                  </a:lnTo>
                  <a:lnTo>
                    <a:pt x="2682" y="160"/>
                  </a:lnTo>
                  <a:lnTo>
                    <a:pt x="2678" y="173"/>
                  </a:lnTo>
                  <a:lnTo>
                    <a:pt x="2675" y="176"/>
                  </a:lnTo>
                  <a:lnTo>
                    <a:pt x="2678" y="187"/>
                  </a:lnTo>
                  <a:lnTo>
                    <a:pt x="2681" y="196"/>
                  </a:lnTo>
                  <a:lnTo>
                    <a:pt x="2686" y="202"/>
                  </a:lnTo>
                  <a:lnTo>
                    <a:pt x="2665" y="196"/>
                  </a:lnTo>
                  <a:lnTo>
                    <a:pt x="2662" y="209"/>
                  </a:lnTo>
                  <a:lnTo>
                    <a:pt x="2652" y="206"/>
                  </a:lnTo>
                  <a:lnTo>
                    <a:pt x="2653" y="212"/>
                  </a:lnTo>
                  <a:lnTo>
                    <a:pt x="2642" y="212"/>
                  </a:lnTo>
                  <a:lnTo>
                    <a:pt x="2651" y="221"/>
                  </a:lnTo>
                  <a:lnTo>
                    <a:pt x="2659" y="235"/>
                  </a:lnTo>
                  <a:lnTo>
                    <a:pt x="2665" y="241"/>
                  </a:lnTo>
                  <a:lnTo>
                    <a:pt x="2677" y="242"/>
                  </a:lnTo>
                  <a:lnTo>
                    <a:pt x="2700" y="262"/>
                  </a:lnTo>
                  <a:lnTo>
                    <a:pt x="2694" y="263"/>
                  </a:lnTo>
                  <a:lnTo>
                    <a:pt x="2705" y="275"/>
                  </a:lnTo>
                  <a:lnTo>
                    <a:pt x="2715" y="281"/>
                  </a:lnTo>
                  <a:lnTo>
                    <a:pt x="2709" y="289"/>
                  </a:lnTo>
                  <a:lnTo>
                    <a:pt x="2725" y="306"/>
                  </a:lnTo>
                  <a:lnTo>
                    <a:pt x="2717" y="311"/>
                  </a:lnTo>
                  <a:lnTo>
                    <a:pt x="2729" y="326"/>
                  </a:lnTo>
                  <a:lnTo>
                    <a:pt x="2731" y="341"/>
                  </a:lnTo>
                  <a:lnTo>
                    <a:pt x="2719" y="331"/>
                  </a:lnTo>
                  <a:lnTo>
                    <a:pt x="2695" y="312"/>
                  </a:lnTo>
                  <a:lnTo>
                    <a:pt x="2657" y="283"/>
                  </a:lnTo>
                  <a:lnTo>
                    <a:pt x="2639" y="263"/>
                  </a:lnTo>
                  <a:lnTo>
                    <a:pt x="2635" y="254"/>
                  </a:lnTo>
                  <a:lnTo>
                    <a:pt x="2629" y="247"/>
                  </a:lnTo>
                  <a:lnTo>
                    <a:pt x="2637" y="243"/>
                  </a:lnTo>
                  <a:lnTo>
                    <a:pt x="2628" y="223"/>
                  </a:lnTo>
                  <a:lnTo>
                    <a:pt x="2622" y="209"/>
                  </a:lnTo>
                  <a:lnTo>
                    <a:pt x="2621" y="196"/>
                  </a:lnTo>
                  <a:lnTo>
                    <a:pt x="2601" y="177"/>
                  </a:lnTo>
                  <a:lnTo>
                    <a:pt x="2595" y="180"/>
                  </a:lnTo>
                  <a:lnTo>
                    <a:pt x="2606" y="191"/>
                  </a:lnTo>
                  <a:lnTo>
                    <a:pt x="2608" y="208"/>
                  </a:lnTo>
                  <a:lnTo>
                    <a:pt x="2581" y="194"/>
                  </a:lnTo>
                  <a:lnTo>
                    <a:pt x="2569" y="201"/>
                  </a:lnTo>
                  <a:lnTo>
                    <a:pt x="2580" y="225"/>
                  </a:lnTo>
                  <a:lnTo>
                    <a:pt x="2596" y="233"/>
                  </a:lnTo>
                  <a:lnTo>
                    <a:pt x="2584" y="239"/>
                  </a:lnTo>
                  <a:lnTo>
                    <a:pt x="2574" y="242"/>
                  </a:lnTo>
                  <a:lnTo>
                    <a:pt x="2564" y="233"/>
                  </a:lnTo>
                  <a:lnTo>
                    <a:pt x="2551" y="233"/>
                  </a:lnTo>
                  <a:lnTo>
                    <a:pt x="2548" y="241"/>
                  </a:lnTo>
                  <a:lnTo>
                    <a:pt x="2524" y="242"/>
                  </a:lnTo>
                  <a:lnTo>
                    <a:pt x="2504" y="250"/>
                  </a:lnTo>
                  <a:lnTo>
                    <a:pt x="2508" y="279"/>
                  </a:lnTo>
                  <a:lnTo>
                    <a:pt x="2509" y="316"/>
                  </a:lnTo>
                  <a:lnTo>
                    <a:pt x="2523" y="316"/>
                  </a:lnTo>
                  <a:lnTo>
                    <a:pt x="2535" y="325"/>
                  </a:lnTo>
                  <a:lnTo>
                    <a:pt x="2546" y="327"/>
                  </a:lnTo>
                  <a:lnTo>
                    <a:pt x="2544" y="318"/>
                  </a:lnTo>
                  <a:lnTo>
                    <a:pt x="2554" y="318"/>
                  </a:lnTo>
                  <a:lnTo>
                    <a:pt x="2580" y="331"/>
                  </a:lnTo>
                  <a:lnTo>
                    <a:pt x="2591" y="343"/>
                  </a:lnTo>
                  <a:lnTo>
                    <a:pt x="2598" y="359"/>
                  </a:lnTo>
                  <a:lnTo>
                    <a:pt x="2612" y="375"/>
                  </a:lnTo>
                  <a:lnTo>
                    <a:pt x="2628" y="398"/>
                  </a:lnTo>
                  <a:lnTo>
                    <a:pt x="2631" y="420"/>
                  </a:lnTo>
                  <a:lnTo>
                    <a:pt x="2635" y="431"/>
                  </a:lnTo>
                  <a:lnTo>
                    <a:pt x="2637" y="449"/>
                  </a:lnTo>
                  <a:lnTo>
                    <a:pt x="2637" y="468"/>
                  </a:lnTo>
                  <a:lnTo>
                    <a:pt x="2637" y="478"/>
                  </a:lnTo>
                  <a:lnTo>
                    <a:pt x="2631" y="488"/>
                  </a:lnTo>
                  <a:lnTo>
                    <a:pt x="2624" y="488"/>
                  </a:lnTo>
                  <a:lnTo>
                    <a:pt x="2615" y="482"/>
                  </a:lnTo>
                  <a:lnTo>
                    <a:pt x="2609" y="494"/>
                  </a:lnTo>
                  <a:lnTo>
                    <a:pt x="2611" y="499"/>
                  </a:lnTo>
                  <a:lnTo>
                    <a:pt x="2608" y="496"/>
                  </a:lnTo>
                  <a:lnTo>
                    <a:pt x="2603" y="489"/>
                  </a:lnTo>
                  <a:lnTo>
                    <a:pt x="2608" y="488"/>
                  </a:lnTo>
                  <a:lnTo>
                    <a:pt x="2597" y="471"/>
                  </a:lnTo>
                  <a:lnTo>
                    <a:pt x="2586" y="459"/>
                  </a:lnTo>
                  <a:lnTo>
                    <a:pt x="2590" y="452"/>
                  </a:lnTo>
                  <a:lnTo>
                    <a:pt x="2603" y="453"/>
                  </a:lnTo>
                  <a:lnTo>
                    <a:pt x="2599" y="439"/>
                  </a:lnTo>
                  <a:lnTo>
                    <a:pt x="2590" y="423"/>
                  </a:lnTo>
                  <a:lnTo>
                    <a:pt x="2589" y="417"/>
                  </a:lnTo>
                  <a:lnTo>
                    <a:pt x="2584" y="404"/>
                  </a:lnTo>
                  <a:lnTo>
                    <a:pt x="2573" y="409"/>
                  </a:lnTo>
                  <a:lnTo>
                    <a:pt x="2570" y="417"/>
                  </a:lnTo>
                  <a:lnTo>
                    <a:pt x="2556" y="418"/>
                  </a:lnTo>
                  <a:lnTo>
                    <a:pt x="2543" y="405"/>
                  </a:lnTo>
                  <a:lnTo>
                    <a:pt x="2524" y="396"/>
                  </a:lnTo>
                  <a:lnTo>
                    <a:pt x="2506" y="394"/>
                  </a:lnTo>
                  <a:lnTo>
                    <a:pt x="2492" y="381"/>
                  </a:lnTo>
                  <a:lnTo>
                    <a:pt x="2482" y="372"/>
                  </a:lnTo>
                  <a:lnTo>
                    <a:pt x="2475" y="366"/>
                  </a:lnTo>
                  <a:lnTo>
                    <a:pt x="2457" y="353"/>
                  </a:lnTo>
                  <a:lnTo>
                    <a:pt x="2446" y="349"/>
                  </a:lnTo>
                  <a:lnTo>
                    <a:pt x="2431" y="345"/>
                  </a:lnTo>
                  <a:lnTo>
                    <a:pt x="2420" y="348"/>
                  </a:lnTo>
                  <a:lnTo>
                    <a:pt x="2411" y="351"/>
                  </a:lnTo>
                  <a:lnTo>
                    <a:pt x="2410" y="359"/>
                  </a:lnTo>
                  <a:lnTo>
                    <a:pt x="2416" y="362"/>
                  </a:lnTo>
                  <a:lnTo>
                    <a:pt x="2423" y="370"/>
                  </a:lnTo>
                  <a:lnTo>
                    <a:pt x="2422" y="374"/>
                  </a:lnTo>
                  <a:lnTo>
                    <a:pt x="2425" y="391"/>
                  </a:lnTo>
                  <a:lnTo>
                    <a:pt x="2430" y="396"/>
                  </a:lnTo>
                  <a:lnTo>
                    <a:pt x="2423" y="407"/>
                  </a:lnTo>
                  <a:lnTo>
                    <a:pt x="2409" y="403"/>
                  </a:lnTo>
                  <a:lnTo>
                    <a:pt x="2399" y="405"/>
                  </a:lnTo>
                  <a:lnTo>
                    <a:pt x="2391" y="401"/>
                  </a:lnTo>
                  <a:lnTo>
                    <a:pt x="2386" y="399"/>
                  </a:lnTo>
                  <a:lnTo>
                    <a:pt x="2379" y="410"/>
                  </a:lnTo>
                  <a:lnTo>
                    <a:pt x="2369" y="414"/>
                  </a:lnTo>
                  <a:lnTo>
                    <a:pt x="2363" y="419"/>
                  </a:lnTo>
                  <a:lnTo>
                    <a:pt x="2350" y="417"/>
                  </a:lnTo>
                  <a:lnTo>
                    <a:pt x="2342" y="418"/>
                  </a:lnTo>
                  <a:lnTo>
                    <a:pt x="2332" y="412"/>
                  </a:lnTo>
                  <a:lnTo>
                    <a:pt x="2319" y="406"/>
                  </a:lnTo>
                  <a:lnTo>
                    <a:pt x="2309" y="405"/>
                  </a:lnTo>
                  <a:lnTo>
                    <a:pt x="2299" y="407"/>
                  </a:lnTo>
                  <a:lnTo>
                    <a:pt x="2292" y="410"/>
                  </a:lnTo>
                  <a:lnTo>
                    <a:pt x="2276" y="406"/>
                  </a:lnTo>
                  <a:lnTo>
                    <a:pt x="2267" y="395"/>
                  </a:lnTo>
                  <a:lnTo>
                    <a:pt x="2255" y="393"/>
                  </a:lnTo>
                  <a:lnTo>
                    <a:pt x="2246" y="392"/>
                  </a:lnTo>
                  <a:lnTo>
                    <a:pt x="2232" y="387"/>
                  </a:lnTo>
                  <a:lnTo>
                    <a:pt x="2232" y="403"/>
                  </a:lnTo>
                  <a:lnTo>
                    <a:pt x="2240" y="410"/>
                  </a:lnTo>
                  <a:lnTo>
                    <a:pt x="2237" y="420"/>
                  </a:lnTo>
                  <a:lnTo>
                    <a:pt x="2222" y="418"/>
                  </a:lnTo>
                  <a:lnTo>
                    <a:pt x="2213" y="418"/>
                  </a:lnTo>
                  <a:lnTo>
                    <a:pt x="2203" y="413"/>
                  </a:lnTo>
                  <a:lnTo>
                    <a:pt x="2193" y="413"/>
                  </a:lnTo>
                  <a:lnTo>
                    <a:pt x="2183" y="409"/>
                  </a:lnTo>
                  <a:lnTo>
                    <a:pt x="2173" y="417"/>
                  </a:lnTo>
                  <a:lnTo>
                    <a:pt x="2161" y="430"/>
                  </a:lnTo>
                  <a:lnTo>
                    <a:pt x="2153" y="434"/>
                  </a:lnTo>
                  <a:lnTo>
                    <a:pt x="2150" y="435"/>
                  </a:lnTo>
                  <a:lnTo>
                    <a:pt x="2141" y="427"/>
                  </a:lnTo>
                  <a:lnTo>
                    <a:pt x="2130" y="429"/>
                  </a:lnTo>
                  <a:lnTo>
                    <a:pt x="2124" y="424"/>
                  </a:lnTo>
                  <a:lnTo>
                    <a:pt x="2116" y="421"/>
                  </a:lnTo>
                  <a:lnTo>
                    <a:pt x="2107" y="414"/>
                  </a:lnTo>
                  <a:lnTo>
                    <a:pt x="2101" y="412"/>
                  </a:lnTo>
                  <a:lnTo>
                    <a:pt x="2090" y="416"/>
                  </a:lnTo>
                  <a:lnTo>
                    <a:pt x="2073" y="408"/>
                  </a:lnTo>
                  <a:lnTo>
                    <a:pt x="2072" y="416"/>
                  </a:lnTo>
                  <a:lnTo>
                    <a:pt x="2035" y="382"/>
                  </a:lnTo>
                  <a:lnTo>
                    <a:pt x="2018" y="372"/>
                  </a:lnTo>
                  <a:lnTo>
                    <a:pt x="2019" y="368"/>
                  </a:lnTo>
                  <a:lnTo>
                    <a:pt x="2003" y="382"/>
                  </a:lnTo>
                  <a:lnTo>
                    <a:pt x="1995" y="383"/>
                  </a:lnTo>
                  <a:lnTo>
                    <a:pt x="1992" y="375"/>
                  </a:lnTo>
                  <a:lnTo>
                    <a:pt x="1979" y="371"/>
                  </a:lnTo>
                  <a:lnTo>
                    <a:pt x="1971" y="375"/>
                  </a:lnTo>
                  <a:lnTo>
                    <a:pt x="1962" y="361"/>
                  </a:lnTo>
                  <a:lnTo>
                    <a:pt x="1944" y="359"/>
                  </a:lnTo>
                  <a:lnTo>
                    <a:pt x="1939" y="365"/>
                  </a:lnTo>
                  <a:lnTo>
                    <a:pt x="1919" y="372"/>
                  </a:lnTo>
                  <a:lnTo>
                    <a:pt x="1916" y="375"/>
                  </a:lnTo>
                  <a:lnTo>
                    <a:pt x="1884" y="382"/>
                  </a:lnTo>
                  <a:lnTo>
                    <a:pt x="1883" y="386"/>
                  </a:lnTo>
                  <a:lnTo>
                    <a:pt x="1893" y="396"/>
                  </a:lnTo>
                  <a:lnTo>
                    <a:pt x="1885" y="401"/>
                  </a:lnTo>
                  <a:lnTo>
                    <a:pt x="1888" y="404"/>
                  </a:lnTo>
                  <a:lnTo>
                    <a:pt x="1882" y="410"/>
                  </a:lnTo>
                  <a:lnTo>
                    <a:pt x="1900" y="420"/>
                  </a:lnTo>
                  <a:lnTo>
                    <a:pt x="1900" y="427"/>
                  </a:lnTo>
                  <a:lnTo>
                    <a:pt x="1887" y="427"/>
                  </a:lnTo>
                  <a:lnTo>
                    <a:pt x="1886" y="431"/>
                  </a:lnTo>
                  <a:lnTo>
                    <a:pt x="1872" y="424"/>
                  </a:lnTo>
                  <a:lnTo>
                    <a:pt x="1857" y="425"/>
                  </a:lnTo>
                  <a:lnTo>
                    <a:pt x="1849" y="431"/>
                  </a:lnTo>
                  <a:lnTo>
                    <a:pt x="1837" y="426"/>
                  </a:lnTo>
                  <a:lnTo>
                    <a:pt x="1812" y="417"/>
                  </a:lnTo>
                  <a:lnTo>
                    <a:pt x="1798" y="418"/>
                  </a:lnTo>
                  <a:lnTo>
                    <a:pt x="1784" y="434"/>
                  </a:lnTo>
                  <a:lnTo>
                    <a:pt x="1785" y="445"/>
                  </a:lnTo>
                  <a:lnTo>
                    <a:pt x="1774" y="437"/>
                  </a:lnTo>
                  <a:lnTo>
                    <a:pt x="1769" y="452"/>
                  </a:lnTo>
                  <a:lnTo>
                    <a:pt x="1774" y="456"/>
                  </a:lnTo>
                  <a:lnTo>
                    <a:pt x="1771" y="465"/>
                  </a:lnTo>
                  <a:lnTo>
                    <a:pt x="1782" y="474"/>
                  </a:lnTo>
                  <a:lnTo>
                    <a:pt x="1788" y="474"/>
                  </a:lnTo>
                  <a:lnTo>
                    <a:pt x="1797" y="483"/>
                  </a:lnTo>
                  <a:lnTo>
                    <a:pt x="1798" y="491"/>
                  </a:lnTo>
                  <a:lnTo>
                    <a:pt x="1804" y="493"/>
                  </a:lnTo>
                  <a:lnTo>
                    <a:pt x="1801" y="501"/>
                  </a:lnTo>
                  <a:lnTo>
                    <a:pt x="1791" y="504"/>
                  </a:lnTo>
                  <a:lnTo>
                    <a:pt x="1786" y="518"/>
                  </a:lnTo>
                  <a:lnTo>
                    <a:pt x="1798" y="532"/>
                  </a:lnTo>
                  <a:lnTo>
                    <a:pt x="1799" y="540"/>
                  </a:lnTo>
                  <a:lnTo>
                    <a:pt x="1813" y="557"/>
                  </a:lnTo>
                  <a:lnTo>
                    <a:pt x="1809" y="563"/>
                  </a:lnTo>
                  <a:lnTo>
                    <a:pt x="1808" y="567"/>
                  </a:lnTo>
                  <a:lnTo>
                    <a:pt x="1804" y="566"/>
                  </a:lnTo>
                  <a:lnTo>
                    <a:pt x="1795" y="558"/>
                  </a:lnTo>
                  <a:lnTo>
                    <a:pt x="1791" y="557"/>
                  </a:lnTo>
                  <a:lnTo>
                    <a:pt x="1785" y="554"/>
                  </a:lnTo>
                  <a:lnTo>
                    <a:pt x="1780" y="548"/>
                  </a:lnTo>
                  <a:lnTo>
                    <a:pt x="1771" y="546"/>
                  </a:lnTo>
                  <a:lnTo>
                    <a:pt x="1765" y="548"/>
                  </a:lnTo>
                  <a:lnTo>
                    <a:pt x="1763" y="546"/>
                  </a:lnTo>
                  <a:lnTo>
                    <a:pt x="1747" y="539"/>
                  </a:lnTo>
                  <a:lnTo>
                    <a:pt x="1732" y="538"/>
                  </a:lnTo>
                  <a:lnTo>
                    <a:pt x="1724" y="535"/>
                  </a:lnTo>
                  <a:lnTo>
                    <a:pt x="1723" y="537"/>
                  </a:lnTo>
                  <a:lnTo>
                    <a:pt x="1708" y="526"/>
                  </a:lnTo>
                  <a:lnTo>
                    <a:pt x="1696" y="521"/>
                  </a:lnTo>
                  <a:lnTo>
                    <a:pt x="1686" y="513"/>
                  </a:lnTo>
                  <a:lnTo>
                    <a:pt x="1692" y="511"/>
                  </a:lnTo>
                  <a:lnTo>
                    <a:pt x="1699" y="499"/>
                  </a:lnTo>
                  <a:lnTo>
                    <a:pt x="1691" y="493"/>
                  </a:lnTo>
                  <a:lnTo>
                    <a:pt x="1705" y="486"/>
                  </a:lnTo>
                  <a:lnTo>
                    <a:pt x="1703" y="484"/>
                  </a:lnTo>
                  <a:lnTo>
                    <a:pt x="1696" y="486"/>
                  </a:lnTo>
                  <a:lnTo>
                    <a:pt x="1695" y="480"/>
                  </a:lnTo>
                  <a:lnTo>
                    <a:pt x="1699" y="475"/>
                  </a:lnTo>
                  <a:lnTo>
                    <a:pt x="1708" y="474"/>
                  </a:lnTo>
                  <a:lnTo>
                    <a:pt x="1709" y="470"/>
                  </a:lnTo>
                  <a:lnTo>
                    <a:pt x="1705" y="462"/>
                  </a:lnTo>
                  <a:lnTo>
                    <a:pt x="1707" y="456"/>
                  </a:lnTo>
                  <a:lnTo>
                    <a:pt x="1706" y="451"/>
                  </a:lnTo>
                  <a:lnTo>
                    <a:pt x="1691" y="447"/>
                  </a:lnTo>
                  <a:lnTo>
                    <a:pt x="1686" y="447"/>
                  </a:lnTo>
                  <a:lnTo>
                    <a:pt x="1678" y="441"/>
                  </a:lnTo>
                  <a:lnTo>
                    <a:pt x="1672" y="443"/>
                  </a:lnTo>
                  <a:lnTo>
                    <a:pt x="1658" y="438"/>
                  </a:lnTo>
                  <a:lnTo>
                    <a:pt x="1658" y="436"/>
                  </a:lnTo>
                  <a:lnTo>
                    <a:pt x="1654" y="430"/>
                  </a:lnTo>
                  <a:lnTo>
                    <a:pt x="1646" y="429"/>
                  </a:lnTo>
                  <a:lnTo>
                    <a:pt x="1645" y="425"/>
                  </a:lnTo>
                  <a:lnTo>
                    <a:pt x="1646" y="421"/>
                  </a:lnTo>
                  <a:lnTo>
                    <a:pt x="1639" y="415"/>
                  </a:lnTo>
                  <a:lnTo>
                    <a:pt x="1630" y="416"/>
                  </a:lnTo>
                  <a:lnTo>
                    <a:pt x="1626" y="416"/>
                  </a:lnTo>
                  <a:lnTo>
                    <a:pt x="1624" y="419"/>
                  </a:lnTo>
                  <a:lnTo>
                    <a:pt x="1621" y="418"/>
                  </a:lnTo>
                  <a:lnTo>
                    <a:pt x="1618" y="409"/>
                  </a:lnTo>
                  <a:lnTo>
                    <a:pt x="1614" y="405"/>
                  </a:lnTo>
                  <a:lnTo>
                    <a:pt x="1615" y="404"/>
                  </a:lnTo>
                  <a:lnTo>
                    <a:pt x="1623" y="404"/>
                  </a:lnTo>
                  <a:lnTo>
                    <a:pt x="1626" y="401"/>
                  </a:lnTo>
                  <a:lnTo>
                    <a:pt x="1622" y="397"/>
                  </a:lnTo>
                  <a:lnTo>
                    <a:pt x="1617" y="394"/>
                  </a:lnTo>
                  <a:lnTo>
                    <a:pt x="1617" y="393"/>
                  </a:lnTo>
                  <a:lnTo>
                    <a:pt x="1612" y="390"/>
                  </a:lnTo>
                  <a:lnTo>
                    <a:pt x="1604" y="381"/>
                  </a:lnTo>
                  <a:lnTo>
                    <a:pt x="1605" y="377"/>
                  </a:lnTo>
                  <a:lnTo>
                    <a:pt x="1603" y="370"/>
                  </a:lnTo>
                  <a:lnTo>
                    <a:pt x="1593" y="368"/>
                  </a:lnTo>
                  <a:lnTo>
                    <a:pt x="1590" y="369"/>
                  </a:lnTo>
                  <a:lnTo>
                    <a:pt x="1588" y="365"/>
                  </a:lnTo>
                  <a:lnTo>
                    <a:pt x="1578" y="362"/>
                  </a:lnTo>
                  <a:lnTo>
                    <a:pt x="1574" y="354"/>
                  </a:lnTo>
                  <a:lnTo>
                    <a:pt x="1571" y="348"/>
                  </a:lnTo>
                  <a:lnTo>
                    <a:pt x="1567" y="344"/>
                  </a:lnTo>
                  <a:lnTo>
                    <a:pt x="1569" y="340"/>
                  </a:lnTo>
                  <a:lnTo>
                    <a:pt x="1565" y="327"/>
                  </a:lnTo>
                  <a:lnTo>
                    <a:pt x="1568" y="319"/>
                  </a:lnTo>
                  <a:lnTo>
                    <a:pt x="1567" y="316"/>
                  </a:lnTo>
                  <a:lnTo>
                    <a:pt x="1576" y="308"/>
                  </a:lnTo>
                  <a:lnTo>
                    <a:pt x="1565" y="301"/>
                  </a:lnTo>
                  <a:lnTo>
                    <a:pt x="1579" y="284"/>
                  </a:lnTo>
                  <a:lnTo>
                    <a:pt x="1585" y="275"/>
                  </a:lnTo>
                  <a:lnTo>
                    <a:pt x="1587" y="268"/>
                  </a:lnTo>
                  <a:lnTo>
                    <a:pt x="1572" y="260"/>
                  </a:lnTo>
                  <a:lnTo>
                    <a:pt x="1574" y="250"/>
                  </a:lnTo>
                  <a:lnTo>
                    <a:pt x="1564" y="240"/>
                  </a:lnTo>
                  <a:lnTo>
                    <a:pt x="1566" y="228"/>
                  </a:lnTo>
                  <a:lnTo>
                    <a:pt x="1554" y="212"/>
                  </a:lnTo>
                  <a:lnTo>
                    <a:pt x="1557" y="202"/>
                  </a:lnTo>
                  <a:lnTo>
                    <a:pt x="1544" y="194"/>
                  </a:lnTo>
                  <a:lnTo>
                    <a:pt x="1542" y="184"/>
                  </a:lnTo>
                  <a:lnTo>
                    <a:pt x="1548" y="183"/>
                  </a:lnTo>
                  <a:lnTo>
                    <a:pt x="1559" y="176"/>
                  </a:lnTo>
                  <a:lnTo>
                    <a:pt x="1566" y="170"/>
                  </a:lnTo>
                  <a:lnTo>
                    <a:pt x="1580" y="179"/>
                  </a:lnTo>
                  <a:lnTo>
                    <a:pt x="1602" y="183"/>
                  </a:lnTo>
                  <a:lnTo>
                    <a:pt x="1636" y="196"/>
                  </a:lnTo>
                  <a:lnTo>
                    <a:pt x="1644" y="202"/>
                  </a:lnTo>
                  <a:lnTo>
                    <a:pt x="1647" y="212"/>
                  </a:lnTo>
                  <a:lnTo>
                    <a:pt x="1642" y="220"/>
                  </a:lnTo>
                  <a:lnTo>
                    <a:pt x="1630" y="223"/>
                  </a:lnTo>
                  <a:lnTo>
                    <a:pt x="1592" y="214"/>
                  </a:lnTo>
                  <a:lnTo>
                    <a:pt x="1587" y="217"/>
                  </a:lnTo>
                  <a:lnTo>
                    <a:pt x="1602" y="225"/>
                  </a:lnTo>
                  <a:lnTo>
                    <a:pt x="1604" y="232"/>
                  </a:lnTo>
                  <a:lnTo>
                    <a:pt x="1609" y="246"/>
                  </a:lnTo>
                  <a:lnTo>
                    <a:pt x="1621" y="250"/>
                  </a:lnTo>
                  <a:lnTo>
                    <a:pt x="1629" y="254"/>
                  </a:lnTo>
                  <a:lnTo>
                    <a:pt x="1628" y="247"/>
                  </a:lnTo>
                  <a:lnTo>
                    <a:pt x="1620" y="241"/>
                  </a:lnTo>
                  <a:lnTo>
                    <a:pt x="1624" y="235"/>
                  </a:lnTo>
                  <a:lnTo>
                    <a:pt x="1646" y="244"/>
                  </a:lnTo>
                  <a:lnTo>
                    <a:pt x="1652" y="240"/>
                  </a:lnTo>
                  <a:lnTo>
                    <a:pt x="1643" y="230"/>
                  </a:lnTo>
                  <a:lnTo>
                    <a:pt x="1657" y="216"/>
                  </a:lnTo>
                  <a:lnTo>
                    <a:pt x="1665" y="217"/>
                  </a:lnTo>
                  <a:lnTo>
                    <a:pt x="1674" y="221"/>
                  </a:lnTo>
                  <a:lnTo>
                    <a:pt x="1675" y="211"/>
                  </a:lnTo>
                  <a:lnTo>
                    <a:pt x="1665" y="203"/>
                  </a:lnTo>
                  <a:lnTo>
                    <a:pt x="1666" y="196"/>
                  </a:lnTo>
                  <a:lnTo>
                    <a:pt x="1657" y="187"/>
                  </a:lnTo>
                  <a:lnTo>
                    <a:pt x="1680" y="190"/>
                  </a:lnTo>
                  <a:lnTo>
                    <a:pt x="1687" y="198"/>
                  </a:lnTo>
                  <a:lnTo>
                    <a:pt x="1678" y="200"/>
                  </a:lnTo>
                  <a:lnTo>
                    <a:pt x="1681" y="208"/>
                  </a:lnTo>
                  <a:lnTo>
                    <a:pt x="1689" y="212"/>
                  </a:lnTo>
                  <a:lnTo>
                    <a:pt x="1700" y="209"/>
                  </a:lnTo>
                  <a:lnTo>
                    <a:pt x="1699" y="200"/>
                  </a:lnTo>
                  <a:lnTo>
                    <a:pt x="1712" y="192"/>
                  </a:lnTo>
                  <a:lnTo>
                    <a:pt x="1732" y="180"/>
                  </a:lnTo>
                  <a:lnTo>
                    <a:pt x="1739" y="180"/>
                  </a:lnTo>
                  <a:lnTo>
                    <a:pt x="1735" y="189"/>
                  </a:lnTo>
                  <a:lnTo>
                    <a:pt x="1745" y="190"/>
                  </a:lnTo>
                  <a:lnTo>
                    <a:pt x="1749" y="185"/>
                  </a:lnTo>
                  <a:lnTo>
                    <a:pt x="1762" y="184"/>
                  </a:lnTo>
                  <a:lnTo>
                    <a:pt x="1771" y="178"/>
                  </a:lnTo>
                  <a:lnTo>
                    <a:pt x="1783" y="185"/>
                  </a:lnTo>
                  <a:lnTo>
                    <a:pt x="1787" y="176"/>
                  </a:lnTo>
                  <a:lnTo>
                    <a:pt x="1775" y="168"/>
                  </a:lnTo>
                  <a:lnTo>
                    <a:pt x="1776" y="164"/>
                  </a:lnTo>
                  <a:lnTo>
                    <a:pt x="1800" y="167"/>
                  </a:lnTo>
                  <a:lnTo>
                    <a:pt x="1812" y="170"/>
                  </a:lnTo>
                  <a:lnTo>
                    <a:pt x="1849" y="184"/>
                  </a:lnTo>
                  <a:lnTo>
                    <a:pt x="1849" y="177"/>
                  </a:lnTo>
                  <a:lnTo>
                    <a:pt x="1838" y="170"/>
                  </a:lnTo>
                  <a:lnTo>
                    <a:pt x="1835" y="167"/>
                  </a:lnTo>
                  <a:lnTo>
                    <a:pt x="1826" y="167"/>
                  </a:lnTo>
                  <a:lnTo>
                    <a:pt x="1824" y="159"/>
                  </a:lnTo>
                  <a:lnTo>
                    <a:pt x="1815" y="149"/>
                  </a:lnTo>
                  <a:lnTo>
                    <a:pt x="1811" y="145"/>
                  </a:lnTo>
                  <a:lnTo>
                    <a:pt x="1817" y="132"/>
                  </a:lnTo>
                  <a:lnTo>
                    <a:pt x="1812" y="120"/>
                  </a:lnTo>
                  <a:lnTo>
                    <a:pt x="1817" y="116"/>
                  </a:lnTo>
                  <a:lnTo>
                    <a:pt x="1837" y="119"/>
                  </a:lnTo>
                  <a:lnTo>
                    <a:pt x="1843" y="126"/>
                  </a:lnTo>
                  <a:lnTo>
                    <a:pt x="1844" y="138"/>
                  </a:lnTo>
                  <a:lnTo>
                    <a:pt x="1852" y="142"/>
                  </a:lnTo>
                  <a:lnTo>
                    <a:pt x="1860" y="152"/>
                  </a:lnTo>
                  <a:lnTo>
                    <a:pt x="1871" y="169"/>
                  </a:lnTo>
                  <a:lnTo>
                    <a:pt x="1884" y="178"/>
                  </a:lnTo>
                  <a:lnTo>
                    <a:pt x="1886" y="187"/>
                  </a:lnTo>
                  <a:lnTo>
                    <a:pt x="1884" y="208"/>
                  </a:lnTo>
                  <a:lnTo>
                    <a:pt x="1894" y="209"/>
                  </a:lnTo>
                  <a:lnTo>
                    <a:pt x="1894" y="203"/>
                  </a:lnTo>
                  <a:lnTo>
                    <a:pt x="1900" y="199"/>
                  </a:lnTo>
                  <a:lnTo>
                    <a:pt x="1897" y="192"/>
                  </a:lnTo>
                  <a:lnTo>
                    <a:pt x="1900" y="186"/>
                  </a:lnTo>
                  <a:lnTo>
                    <a:pt x="1890" y="178"/>
                  </a:lnTo>
                  <a:lnTo>
                    <a:pt x="1888" y="169"/>
                  </a:lnTo>
                  <a:lnTo>
                    <a:pt x="1879" y="169"/>
                  </a:lnTo>
                  <a:lnTo>
                    <a:pt x="1873" y="162"/>
                  </a:lnTo>
                  <a:lnTo>
                    <a:pt x="1870" y="147"/>
                  </a:lnTo>
                  <a:lnTo>
                    <a:pt x="1853" y="137"/>
                  </a:lnTo>
                  <a:lnTo>
                    <a:pt x="1859" y="127"/>
                  </a:lnTo>
                  <a:lnTo>
                    <a:pt x="1850" y="118"/>
                  </a:lnTo>
                  <a:lnTo>
                    <a:pt x="1853" y="116"/>
                  </a:lnTo>
                  <a:lnTo>
                    <a:pt x="1862" y="124"/>
                  </a:lnTo>
                  <a:lnTo>
                    <a:pt x="1870" y="137"/>
                  </a:lnTo>
                  <a:lnTo>
                    <a:pt x="1878" y="140"/>
                  </a:lnTo>
                  <a:lnTo>
                    <a:pt x="1868" y="130"/>
                  </a:lnTo>
                  <a:lnTo>
                    <a:pt x="1876" y="124"/>
                  </a:lnTo>
                  <a:lnTo>
                    <a:pt x="1889" y="122"/>
                  </a:lnTo>
                  <a:lnTo>
                    <a:pt x="1908" y="129"/>
                  </a:lnTo>
                  <a:lnTo>
                    <a:pt x="1894" y="119"/>
                  </a:lnTo>
                  <a:lnTo>
                    <a:pt x="1882" y="104"/>
                  </a:lnTo>
                  <a:lnTo>
                    <a:pt x="1890" y="101"/>
                  </a:lnTo>
                  <a:lnTo>
                    <a:pt x="1907" y="100"/>
                  </a:lnTo>
                  <a:lnTo>
                    <a:pt x="1920" y="98"/>
                  </a:lnTo>
                  <a:lnTo>
                    <a:pt x="1909" y="91"/>
                  </a:lnTo>
                  <a:lnTo>
                    <a:pt x="1909" y="82"/>
                  </a:lnTo>
                  <a:lnTo>
                    <a:pt x="1916" y="81"/>
                  </a:lnTo>
                  <a:lnTo>
                    <a:pt x="1922" y="74"/>
                  </a:lnTo>
                  <a:lnTo>
                    <a:pt x="1937" y="70"/>
                  </a:lnTo>
                  <a:lnTo>
                    <a:pt x="1936" y="67"/>
                  </a:lnTo>
                  <a:lnTo>
                    <a:pt x="1950" y="65"/>
                  </a:lnTo>
                  <a:lnTo>
                    <a:pt x="1959" y="67"/>
                  </a:lnTo>
                  <a:lnTo>
                    <a:pt x="1965" y="59"/>
                  </a:lnTo>
                  <a:lnTo>
                    <a:pt x="1976" y="58"/>
                  </a:lnTo>
                  <a:lnTo>
                    <a:pt x="1973" y="53"/>
                  </a:lnTo>
                  <a:lnTo>
                    <a:pt x="1973" y="47"/>
                  </a:lnTo>
                  <a:lnTo>
                    <a:pt x="1981" y="40"/>
                  </a:lnTo>
                  <a:lnTo>
                    <a:pt x="1995" y="44"/>
                  </a:lnTo>
                  <a:lnTo>
                    <a:pt x="1991" y="48"/>
                  </a:lnTo>
                  <a:lnTo>
                    <a:pt x="2006" y="49"/>
                  </a:lnTo>
                  <a:lnTo>
                    <a:pt x="2016" y="55"/>
                  </a:lnTo>
                  <a:lnTo>
                    <a:pt x="2017" y="50"/>
                  </a:lnTo>
                  <a:lnTo>
                    <a:pt x="2035" y="49"/>
                  </a:lnTo>
                  <a:lnTo>
                    <a:pt x="2056" y="55"/>
                  </a:lnTo>
                  <a:lnTo>
                    <a:pt x="2067" y="59"/>
                  </a:lnTo>
                  <a:lnTo>
                    <a:pt x="2072" y="65"/>
                  </a:lnTo>
                  <a:lnTo>
                    <a:pt x="2070" y="69"/>
                  </a:lnTo>
                  <a:lnTo>
                    <a:pt x="2062" y="78"/>
                  </a:lnTo>
                  <a:lnTo>
                    <a:pt x="2062" y="82"/>
                  </a:lnTo>
                  <a:lnTo>
                    <a:pt x="2071" y="83"/>
                  </a:lnTo>
                  <a:lnTo>
                    <a:pt x="2084" y="86"/>
                  </a:lnTo>
                  <a:lnTo>
                    <a:pt x="2087" y="82"/>
                  </a:lnTo>
                  <a:lnTo>
                    <a:pt x="2100" y="90"/>
                  </a:lnTo>
                  <a:lnTo>
                    <a:pt x="2098" y="87"/>
                  </a:lnTo>
                  <a:lnTo>
                    <a:pt x="2106" y="83"/>
                  </a:lnTo>
                  <a:lnTo>
                    <a:pt x="2129" y="83"/>
                  </a:lnTo>
                  <a:lnTo>
                    <a:pt x="2137" y="89"/>
                  </a:lnTo>
                  <a:lnTo>
                    <a:pt x="2166" y="89"/>
                  </a:lnTo>
                  <a:lnTo>
                    <a:pt x="2153" y="79"/>
                  </a:lnTo>
                  <a:lnTo>
                    <a:pt x="2170" y="80"/>
                  </a:lnTo>
                  <a:lnTo>
                    <a:pt x="2179" y="78"/>
                  </a:lnTo>
                  <a:lnTo>
                    <a:pt x="2197" y="83"/>
                  </a:lnTo>
                  <a:lnTo>
                    <a:pt x="2211" y="91"/>
                  </a:lnTo>
                  <a:lnTo>
                    <a:pt x="2214" y="97"/>
                  </a:lnTo>
                  <a:lnTo>
                    <a:pt x="2234" y="105"/>
                  </a:lnTo>
                  <a:lnTo>
                    <a:pt x="2250" y="110"/>
                  </a:lnTo>
                  <a:lnTo>
                    <a:pt x="2240" y="96"/>
                  </a:lnTo>
                  <a:lnTo>
                    <a:pt x="2257" y="100"/>
                  </a:lnTo>
                  <a:lnTo>
                    <a:pt x="2263" y="96"/>
                  </a:lnTo>
                  <a:lnTo>
                    <a:pt x="2280" y="98"/>
                  </a:lnTo>
                  <a:lnTo>
                    <a:pt x="2280" y="93"/>
                  </a:lnTo>
                  <a:lnTo>
                    <a:pt x="2292" y="93"/>
                  </a:lnTo>
                  <a:lnTo>
                    <a:pt x="2271" y="83"/>
                  </a:lnTo>
                  <a:lnTo>
                    <a:pt x="2272" y="77"/>
                  </a:lnTo>
                  <a:lnTo>
                    <a:pt x="2336" y="77"/>
                  </a:lnTo>
                  <a:lnTo>
                    <a:pt x="2353" y="83"/>
                  </a:lnTo>
                  <a:lnTo>
                    <a:pt x="2381" y="90"/>
                  </a:lnTo>
                  <a:lnTo>
                    <a:pt x="2401" y="83"/>
                  </a:lnTo>
                  <a:lnTo>
                    <a:pt x="2415" y="83"/>
                  </a:lnTo>
                  <a:lnTo>
                    <a:pt x="2429" y="88"/>
                  </a:lnTo>
                  <a:lnTo>
                    <a:pt x="2442" y="97"/>
                  </a:lnTo>
                  <a:lnTo>
                    <a:pt x="2454" y="99"/>
                  </a:lnTo>
                  <a:lnTo>
                    <a:pt x="2457" y="94"/>
                  </a:lnTo>
                  <a:lnTo>
                    <a:pt x="2467" y="92"/>
                  </a:lnTo>
                  <a:lnTo>
                    <a:pt x="2481" y="92"/>
                  </a:lnTo>
                  <a:lnTo>
                    <a:pt x="2490" y="89"/>
                  </a:lnTo>
                  <a:lnTo>
                    <a:pt x="2518" y="98"/>
                  </a:lnTo>
                  <a:lnTo>
                    <a:pt x="2518" y="92"/>
                  </a:lnTo>
                  <a:lnTo>
                    <a:pt x="2501" y="87"/>
                  </a:lnTo>
                  <a:lnTo>
                    <a:pt x="2495" y="81"/>
                  </a:lnTo>
                  <a:lnTo>
                    <a:pt x="2518" y="80"/>
                  </a:lnTo>
                  <a:lnTo>
                    <a:pt x="2528" y="78"/>
                  </a:lnTo>
                  <a:lnTo>
                    <a:pt x="2553" y="79"/>
                  </a:lnTo>
                  <a:lnTo>
                    <a:pt x="2569" y="82"/>
                  </a:lnTo>
                  <a:lnTo>
                    <a:pt x="2579" y="89"/>
                  </a:lnTo>
                  <a:lnTo>
                    <a:pt x="2589" y="93"/>
                  </a:lnTo>
                  <a:lnTo>
                    <a:pt x="2599" y="99"/>
                  </a:lnTo>
                  <a:lnTo>
                    <a:pt x="2609" y="104"/>
                  </a:lnTo>
                  <a:lnTo>
                    <a:pt x="2620" y="111"/>
                  </a:lnTo>
                  <a:lnTo>
                    <a:pt x="2629" y="115"/>
                  </a:lnTo>
                  <a:lnTo>
                    <a:pt x="2639" y="122"/>
                  </a:lnTo>
                  <a:lnTo>
                    <a:pt x="2649" y="127"/>
                  </a:lnTo>
                  <a:close/>
                  <a:moveTo>
                    <a:pt x="80" y="82"/>
                  </a:moveTo>
                  <a:lnTo>
                    <a:pt x="78" y="94"/>
                  </a:lnTo>
                  <a:lnTo>
                    <a:pt x="73" y="109"/>
                  </a:lnTo>
                  <a:lnTo>
                    <a:pt x="61" y="115"/>
                  </a:lnTo>
                  <a:lnTo>
                    <a:pt x="60" y="119"/>
                  </a:lnTo>
                  <a:lnTo>
                    <a:pt x="73" y="111"/>
                  </a:lnTo>
                  <a:lnTo>
                    <a:pt x="85" y="115"/>
                  </a:lnTo>
                  <a:lnTo>
                    <a:pt x="78" y="129"/>
                  </a:lnTo>
                  <a:lnTo>
                    <a:pt x="64" y="133"/>
                  </a:lnTo>
                  <a:lnTo>
                    <a:pt x="53" y="132"/>
                  </a:lnTo>
                  <a:lnTo>
                    <a:pt x="34" y="143"/>
                  </a:lnTo>
                  <a:lnTo>
                    <a:pt x="28" y="145"/>
                  </a:lnTo>
                  <a:lnTo>
                    <a:pt x="23" y="144"/>
                  </a:lnTo>
                  <a:lnTo>
                    <a:pt x="24" y="138"/>
                  </a:lnTo>
                  <a:lnTo>
                    <a:pt x="23" y="133"/>
                  </a:lnTo>
                  <a:lnTo>
                    <a:pt x="30" y="129"/>
                  </a:lnTo>
                  <a:lnTo>
                    <a:pt x="27" y="125"/>
                  </a:lnTo>
                  <a:lnTo>
                    <a:pt x="18" y="125"/>
                  </a:lnTo>
                  <a:lnTo>
                    <a:pt x="22" y="120"/>
                  </a:lnTo>
                  <a:lnTo>
                    <a:pt x="31" y="115"/>
                  </a:lnTo>
                  <a:lnTo>
                    <a:pt x="19" y="118"/>
                  </a:lnTo>
                  <a:lnTo>
                    <a:pt x="12" y="123"/>
                  </a:lnTo>
                  <a:lnTo>
                    <a:pt x="0" y="127"/>
                  </a:lnTo>
                  <a:lnTo>
                    <a:pt x="10" y="122"/>
                  </a:lnTo>
                  <a:lnTo>
                    <a:pt x="21" y="115"/>
                  </a:lnTo>
                  <a:lnTo>
                    <a:pt x="30" y="111"/>
                  </a:lnTo>
                  <a:lnTo>
                    <a:pt x="40" y="104"/>
                  </a:lnTo>
                  <a:lnTo>
                    <a:pt x="50" y="99"/>
                  </a:lnTo>
                  <a:lnTo>
                    <a:pt x="61" y="93"/>
                  </a:lnTo>
                  <a:lnTo>
                    <a:pt x="71" y="89"/>
                  </a:lnTo>
                  <a:lnTo>
                    <a:pt x="80" y="82"/>
                  </a:lnTo>
                  <a:close/>
                  <a:moveTo>
                    <a:pt x="133" y="56"/>
                  </a:moveTo>
                  <a:lnTo>
                    <a:pt x="134" y="55"/>
                  </a:lnTo>
                  <a:lnTo>
                    <a:pt x="139" y="56"/>
                  </a:lnTo>
                  <a:lnTo>
                    <a:pt x="141" y="61"/>
                  </a:lnTo>
                  <a:lnTo>
                    <a:pt x="138" y="62"/>
                  </a:lnTo>
                  <a:lnTo>
                    <a:pt x="127" y="64"/>
                  </a:lnTo>
                  <a:lnTo>
                    <a:pt x="119" y="62"/>
                  </a:lnTo>
                  <a:lnTo>
                    <a:pt x="126" y="59"/>
                  </a:lnTo>
                  <a:lnTo>
                    <a:pt x="133" y="56"/>
                  </a:lnTo>
                  <a:close/>
                  <a:moveTo>
                    <a:pt x="1873" y="4"/>
                  </a:moveTo>
                  <a:lnTo>
                    <a:pt x="1882" y="0"/>
                  </a:lnTo>
                  <a:lnTo>
                    <a:pt x="1899" y="5"/>
                  </a:lnTo>
                  <a:lnTo>
                    <a:pt x="1927" y="17"/>
                  </a:lnTo>
                  <a:lnTo>
                    <a:pt x="1938" y="28"/>
                  </a:lnTo>
                  <a:lnTo>
                    <a:pt x="1927" y="31"/>
                  </a:lnTo>
                  <a:lnTo>
                    <a:pt x="1907" y="28"/>
                  </a:lnTo>
                  <a:lnTo>
                    <a:pt x="1892" y="24"/>
                  </a:lnTo>
                  <a:lnTo>
                    <a:pt x="1878" y="15"/>
                  </a:lnTo>
                  <a:lnTo>
                    <a:pt x="1867" y="13"/>
                  </a:lnTo>
                  <a:lnTo>
                    <a:pt x="1873" y="4"/>
                  </a:lnTo>
                  <a:close/>
                  <a:moveTo>
                    <a:pt x="1949" y="22"/>
                  </a:moveTo>
                  <a:lnTo>
                    <a:pt x="1972" y="27"/>
                  </a:lnTo>
                  <a:lnTo>
                    <a:pt x="1976" y="33"/>
                  </a:lnTo>
                  <a:lnTo>
                    <a:pt x="1949" y="40"/>
                  </a:lnTo>
                  <a:lnTo>
                    <a:pt x="1940" y="23"/>
                  </a:lnTo>
                  <a:lnTo>
                    <a:pt x="1943" y="22"/>
                  </a:lnTo>
                  <a:lnTo>
                    <a:pt x="1949" y="22"/>
                  </a:lnTo>
                  <a:close/>
                  <a:moveTo>
                    <a:pt x="2205" y="39"/>
                  </a:moveTo>
                  <a:lnTo>
                    <a:pt x="2221" y="38"/>
                  </a:lnTo>
                  <a:lnTo>
                    <a:pt x="2250" y="43"/>
                  </a:lnTo>
                  <a:lnTo>
                    <a:pt x="2259" y="51"/>
                  </a:lnTo>
                  <a:lnTo>
                    <a:pt x="2238" y="54"/>
                  </a:lnTo>
                  <a:lnTo>
                    <a:pt x="2233" y="58"/>
                  </a:lnTo>
                  <a:lnTo>
                    <a:pt x="2210" y="51"/>
                  </a:lnTo>
                  <a:lnTo>
                    <a:pt x="2201" y="43"/>
                  </a:lnTo>
                  <a:lnTo>
                    <a:pt x="2205" y="39"/>
                  </a:lnTo>
                  <a:close/>
                  <a:moveTo>
                    <a:pt x="2271" y="43"/>
                  </a:moveTo>
                  <a:lnTo>
                    <a:pt x="2290" y="44"/>
                  </a:lnTo>
                  <a:lnTo>
                    <a:pt x="2291" y="49"/>
                  </a:lnTo>
                  <a:lnTo>
                    <a:pt x="2280" y="49"/>
                  </a:lnTo>
                  <a:lnTo>
                    <a:pt x="2263" y="46"/>
                  </a:lnTo>
                  <a:lnTo>
                    <a:pt x="2258" y="42"/>
                  </a:lnTo>
                  <a:lnTo>
                    <a:pt x="2271" y="43"/>
                  </a:lnTo>
                  <a:close/>
                  <a:moveTo>
                    <a:pt x="2259" y="71"/>
                  </a:moveTo>
                  <a:lnTo>
                    <a:pt x="2258" y="66"/>
                  </a:lnTo>
                  <a:lnTo>
                    <a:pt x="2263" y="64"/>
                  </a:lnTo>
                  <a:lnTo>
                    <a:pt x="2279" y="67"/>
                  </a:lnTo>
                  <a:lnTo>
                    <a:pt x="2284" y="70"/>
                  </a:lnTo>
                  <a:lnTo>
                    <a:pt x="2276" y="71"/>
                  </a:lnTo>
                  <a:lnTo>
                    <a:pt x="2261" y="72"/>
                  </a:lnTo>
                  <a:lnTo>
                    <a:pt x="2259" y="71"/>
                  </a:lnTo>
                  <a:close/>
                  <a:moveTo>
                    <a:pt x="1594" y="22"/>
                  </a:moveTo>
                  <a:lnTo>
                    <a:pt x="1604" y="20"/>
                  </a:lnTo>
                  <a:lnTo>
                    <a:pt x="1613" y="18"/>
                  </a:lnTo>
                  <a:lnTo>
                    <a:pt x="1617" y="23"/>
                  </a:lnTo>
                  <a:lnTo>
                    <a:pt x="1619" y="18"/>
                  </a:lnTo>
                  <a:lnTo>
                    <a:pt x="1622" y="16"/>
                  </a:lnTo>
                  <a:lnTo>
                    <a:pt x="1633" y="20"/>
                  </a:lnTo>
                  <a:lnTo>
                    <a:pt x="1632" y="22"/>
                  </a:lnTo>
                  <a:lnTo>
                    <a:pt x="1625" y="23"/>
                  </a:lnTo>
                  <a:lnTo>
                    <a:pt x="1620" y="24"/>
                  </a:lnTo>
                  <a:lnTo>
                    <a:pt x="1620" y="26"/>
                  </a:lnTo>
                  <a:lnTo>
                    <a:pt x="1614" y="29"/>
                  </a:lnTo>
                  <a:lnTo>
                    <a:pt x="1607" y="26"/>
                  </a:lnTo>
                  <a:lnTo>
                    <a:pt x="1608" y="22"/>
                  </a:lnTo>
                  <a:lnTo>
                    <a:pt x="1594" y="22"/>
                  </a:lnTo>
                  <a:close/>
                  <a:moveTo>
                    <a:pt x="1533" y="390"/>
                  </a:moveTo>
                  <a:lnTo>
                    <a:pt x="1515" y="390"/>
                  </a:lnTo>
                  <a:lnTo>
                    <a:pt x="1504" y="388"/>
                  </a:lnTo>
                  <a:lnTo>
                    <a:pt x="1505" y="382"/>
                  </a:lnTo>
                  <a:lnTo>
                    <a:pt x="1517" y="377"/>
                  </a:lnTo>
                  <a:lnTo>
                    <a:pt x="1527" y="380"/>
                  </a:lnTo>
                  <a:lnTo>
                    <a:pt x="1532" y="382"/>
                  </a:lnTo>
                  <a:lnTo>
                    <a:pt x="1531" y="385"/>
                  </a:lnTo>
                  <a:lnTo>
                    <a:pt x="1533" y="390"/>
                  </a:lnTo>
                  <a:close/>
                  <a:moveTo>
                    <a:pt x="1698" y="113"/>
                  </a:moveTo>
                  <a:lnTo>
                    <a:pt x="1708" y="100"/>
                  </a:lnTo>
                  <a:lnTo>
                    <a:pt x="1702" y="94"/>
                  </a:lnTo>
                  <a:lnTo>
                    <a:pt x="1713" y="87"/>
                  </a:lnTo>
                  <a:lnTo>
                    <a:pt x="1729" y="77"/>
                  </a:lnTo>
                  <a:lnTo>
                    <a:pt x="1750" y="74"/>
                  </a:lnTo>
                  <a:lnTo>
                    <a:pt x="1756" y="68"/>
                  </a:lnTo>
                  <a:lnTo>
                    <a:pt x="1767" y="65"/>
                  </a:lnTo>
                  <a:lnTo>
                    <a:pt x="1776" y="70"/>
                  </a:lnTo>
                  <a:lnTo>
                    <a:pt x="1775" y="75"/>
                  </a:lnTo>
                  <a:lnTo>
                    <a:pt x="1756" y="82"/>
                  </a:lnTo>
                  <a:lnTo>
                    <a:pt x="1740" y="90"/>
                  </a:lnTo>
                  <a:lnTo>
                    <a:pt x="1728" y="103"/>
                  </a:lnTo>
                  <a:lnTo>
                    <a:pt x="1725" y="118"/>
                  </a:lnTo>
                  <a:lnTo>
                    <a:pt x="1721" y="131"/>
                  </a:lnTo>
                  <a:lnTo>
                    <a:pt x="1728" y="142"/>
                  </a:lnTo>
                  <a:lnTo>
                    <a:pt x="1747" y="153"/>
                  </a:lnTo>
                  <a:lnTo>
                    <a:pt x="1744" y="155"/>
                  </a:lnTo>
                  <a:lnTo>
                    <a:pt x="1720" y="154"/>
                  </a:lnTo>
                  <a:lnTo>
                    <a:pt x="1714" y="147"/>
                  </a:lnTo>
                  <a:lnTo>
                    <a:pt x="1700" y="144"/>
                  </a:lnTo>
                  <a:lnTo>
                    <a:pt x="1696" y="137"/>
                  </a:lnTo>
                  <a:lnTo>
                    <a:pt x="1701" y="134"/>
                  </a:lnTo>
                  <a:lnTo>
                    <a:pt x="1698" y="126"/>
                  </a:lnTo>
                  <a:lnTo>
                    <a:pt x="1705" y="114"/>
                  </a:lnTo>
                  <a:lnTo>
                    <a:pt x="1698" y="113"/>
                  </a:lnTo>
                  <a:close/>
                  <a:moveTo>
                    <a:pt x="2585" y="321"/>
                  </a:moveTo>
                  <a:lnTo>
                    <a:pt x="2600" y="334"/>
                  </a:lnTo>
                  <a:lnTo>
                    <a:pt x="2612" y="348"/>
                  </a:lnTo>
                  <a:lnTo>
                    <a:pt x="2629" y="362"/>
                  </a:lnTo>
                  <a:lnTo>
                    <a:pt x="2661" y="385"/>
                  </a:lnTo>
                  <a:lnTo>
                    <a:pt x="2643" y="382"/>
                  </a:lnTo>
                  <a:lnTo>
                    <a:pt x="2656" y="404"/>
                  </a:lnTo>
                  <a:lnTo>
                    <a:pt x="2676" y="417"/>
                  </a:lnTo>
                  <a:lnTo>
                    <a:pt x="2685" y="428"/>
                  </a:lnTo>
                  <a:lnTo>
                    <a:pt x="2671" y="420"/>
                  </a:lnTo>
                  <a:lnTo>
                    <a:pt x="2674" y="431"/>
                  </a:lnTo>
                  <a:lnTo>
                    <a:pt x="2663" y="420"/>
                  </a:lnTo>
                  <a:lnTo>
                    <a:pt x="2652" y="406"/>
                  </a:lnTo>
                  <a:lnTo>
                    <a:pt x="2638" y="391"/>
                  </a:lnTo>
                  <a:lnTo>
                    <a:pt x="2631" y="380"/>
                  </a:lnTo>
                  <a:lnTo>
                    <a:pt x="2615" y="361"/>
                  </a:lnTo>
                  <a:lnTo>
                    <a:pt x="2597" y="348"/>
                  </a:lnTo>
                  <a:lnTo>
                    <a:pt x="2580" y="328"/>
                  </a:lnTo>
                  <a:lnTo>
                    <a:pt x="2581" y="321"/>
                  </a:lnTo>
                  <a:lnTo>
                    <a:pt x="2572" y="315"/>
                  </a:lnTo>
                  <a:lnTo>
                    <a:pt x="2574" y="312"/>
                  </a:lnTo>
                  <a:lnTo>
                    <a:pt x="2585" y="321"/>
                  </a:lnTo>
                  <a:close/>
                  <a:moveTo>
                    <a:pt x="1652" y="503"/>
                  </a:moveTo>
                  <a:lnTo>
                    <a:pt x="1654" y="500"/>
                  </a:lnTo>
                  <a:lnTo>
                    <a:pt x="1662" y="502"/>
                  </a:lnTo>
                  <a:lnTo>
                    <a:pt x="1665" y="503"/>
                  </a:lnTo>
                  <a:lnTo>
                    <a:pt x="1667" y="505"/>
                  </a:lnTo>
                  <a:lnTo>
                    <a:pt x="1668" y="506"/>
                  </a:lnTo>
                  <a:lnTo>
                    <a:pt x="1668" y="507"/>
                  </a:lnTo>
                  <a:lnTo>
                    <a:pt x="1674" y="511"/>
                  </a:lnTo>
                  <a:lnTo>
                    <a:pt x="1684" y="510"/>
                  </a:lnTo>
                  <a:lnTo>
                    <a:pt x="1683" y="514"/>
                  </a:lnTo>
                  <a:lnTo>
                    <a:pt x="1673" y="517"/>
                  </a:lnTo>
                  <a:lnTo>
                    <a:pt x="1661" y="526"/>
                  </a:lnTo>
                  <a:lnTo>
                    <a:pt x="1655" y="523"/>
                  </a:lnTo>
                  <a:lnTo>
                    <a:pt x="1656" y="516"/>
                  </a:lnTo>
                  <a:lnTo>
                    <a:pt x="1644" y="513"/>
                  </a:lnTo>
                  <a:lnTo>
                    <a:pt x="1645" y="510"/>
                  </a:lnTo>
                  <a:lnTo>
                    <a:pt x="1654" y="505"/>
                  </a:lnTo>
                  <a:lnTo>
                    <a:pt x="1652" y="503"/>
                  </a:lnTo>
                  <a:close/>
                </a:path>
              </a:pathLst>
            </a:custGeom>
            <a:solidFill>
              <a:srgbClr val="CCB6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" name="Freeform 25">
              <a:extLst>
                <a:ext uri="{FF2B5EF4-FFF2-40B4-BE49-F238E27FC236}">
                  <a16:creationId xmlns:a16="http://schemas.microsoft.com/office/drawing/2014/main" id="{7A8AC3BC-736C-F2FD-6DEA-981E8CE2D2E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013075" y="2332038"/>
              <a:ext cx="33338" cy="76200"/>
            </a:xfrm>
            <a:custGeom>
              <a:avLst/>
              <a:gdLst>
                <a:gd name="T0" fmla="*/ 1 w 21"/>
                <a:gd name="T1" fmla="*/ 2 h 48"/>
                <a:gd name="T2" fmla="*/ 5 w 21"/>
                <a:gd name="T3" fmla="*/ 2 h 48"/>
                <a:gd name="T4" fmla="*/ 13 w 21"/>
                <a:gd name="T5" fmla="*/ 2 h 48"/>
                <a:gd name="T6" fmla="*/ 12 w 21"/>
                <a:gd name="T7" fmla="*/ 7 h 48"/>
                <a:gd name="T8" fmla="*/ 0 w 21"/>
                <a:gd name="T9" fmla="*/ 9 h 48"/>
                <a:gd name="T10" fmla="*/ 1 w 21"/>
                <a:gd name="T11" fmla="*/ 2 h 48"/>
                <a:gd name="T12" fmla="*/ 14 w 21"/>
                <a:gd name="T13" fmla="*/ 0 h 48"/>
                <a:gd name="T14" fmla="*/ 21 w 21"/>
                <a:gd name="T15" fmla="*/ 7 h 48"/>
                <a:gd name="T16" fmla="*/ 16 w 21"/>
                <a:gd name="T17" fmla="*/ 17 h 48"/>
                <a:gd name="T18" fmla="*/ 15 w 21"/>
                <a:gd name="T19" fmla="*/ 15 h 48"/>
                <a:gd name="T20" fmla="*/ 18 w 21"/>
                <a:gd name="T21" fmla="*/ 8 h 48"/>
                <a:gd name="T22" fmla="*/ 14 w 21"/>
                <a:gd name="T23" fmla="*/ 1 h 48"/>
                <a:gd name="T24" fmla="*/ 14 w 21"/>
                <a:gd name="T25" fmla="*/ 0 h 48"/>
                <a:gd name="T26" fmla="*/ 4 w 21"/>
                <a:gd name="T27" fmla="*/ 26 h 48"/>
                <a:gd name="T28" fmla="*/ 7 w 21"/>
                <a:gd name="T29" fmla="*/ 27 h 48"/>
                <a:gd name="T30" fmla="*/ 9 w 21"/>
                <a:gd name="T31" fmla="*/ 39 h 48"/>
                <a:gd name="T32" fmla="*/ 7 w 21"/>
                <a:gd name="T33" fmla="*/ 48 h 48"/>
                <a:gd name="T34" fmla="*/ 4 w 21"/>
                <a:gd name="T35" fmla="*/ 48 h 48"/>
                <a:gd name="T36" fmla="*/ 3 w 21"/>
                <a:gd name="T37" fmla="*/ 39 h 48"/>
                <a:gd name="T38" fmla="*/ 0 w 21"/>
                <a:gd name="T39" fmla="*/ 35 h 48"/>
                <a:gd name="T40" fmla="*/ 4 w 21"/>
                <a:gd name="T41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21" h="48">
                  <a:moveTo>
                    <a:pt x="1" y="2"/>
                  </a:moveTo>
                  <a:lnTo>
                    <a:pt x="5" y="2"/>
                  </a:lnTo>
                  <a:lnTo>
                    <a:pt x="13" y="2"/>
                  </a:lnTo>
                  <a:lnTo>
                    <a:pt x="12" y="7"/>
                  </a:lnTo>
                  <a:lnTo>
                    <a:pt x="0" y="9"/>
                  </a:lnTo>
                  <a:lnTo>
                    <a:pt x="1" y="2"/>
                  </a:lnTo>
                  <a:close/>
                  <a:moveTo>
                    <a:pt x="14" y="0"/>
                  </a:moveTo>
                  <a:lnTo>
                    <a:pt x="21" y="7"/>
                  </a:lnTo>
                  <a:lnTo>
                    <a:pt x="16" y="17"/>
                  </a:lnTo>
                  <a:lnTo>
                    <a:pt x="15" y="15"/>
                  </a:lnTo>
                  <a:lnTo>
                    <a:pt x="18" y="8"/>
                  </a:lnTo>
                  <a:lnTo>
                    <a:pt x="14" y="1"/>
                  </a:lnTo>
                  <a:lnTo>
                    <a:pt x="14" y="0"/>
                  </a:lnTo>
                  <a:close/>
                  <a:moveTo>
                    <a:pt x="4" y="26"/>
                  </a:moveTo>
                  <a:lnTo>
                    <a:pt x="7" y="27"/>
                  </a:lnTo>
                  <a:lnTo>
                    <a:pt x="9" y="39"/>
                  </a:lnTo>
                  <a:lnTo>
                    <a:pt x="7" y="48"/>
                  </a:lnTo>
                  <a:lnTo>
                    <a:pt x="4" y="48"/>
                  </a:lnTo>
                  <a:lnTo>
                    <a:pt x="3" y="39"/>
                  </a:lnTo>
                  <a:lnTo>
                    <a:pt x="0" y="35"/>
                  </a:lnTo>
                  <a:lnTo>
                    <a:pt x="4" y="26"/>
                  </a:lnTo>
                  <a:close/>
                </a:path>
              </a:pathLst>
            </a:custGeom>
            <a:solidFill>
              <a:srgbClr val="FCD7F8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" name="Freeform 26">
              <a:extLst>
                <a:ext uri="{FF2B5EF4-FFF2-40B4-BE49-F238E27FC236}">
                  <a16:creationId xmlns:a16="http://schemas.microsoft.com/office/drawing/2014/main" id="{5DBD3E5F-FB7C-3D3C-4572-42CBC3996829}"/>
                </a:ext>
              </a:extLst>
            </p:cNvPr>
            <p:cNvSpPr>
              <a:spLocks/>
            </p:cNvSpPr>
            <p:nvPr/>
          </p:nvSpPr>
          <p:spPr bwMode="auto">
            <a:xfrm>
              <a:off x="3467100" y="4097338"/>
              <a:ext cx="49213" cy="28575"/>
            </a:xfrm>
            <a:custGeom>
              <a:avLst/>
              <a:gdLst>
                <a:gd name="T0" fmla="*/ 0 w 31"/>
                <a:gd name="T1" fmla="*/ 11 h 18"/>
                <a:gd name="T2" fmla="*/ 8 w 31"/>
                <a:gd name="T3" fmla="*/ 2 h 18"/>
                <a:gd name="T4" fmla="*/ 18 w 31"/>
                <a:gd name="T5" fmla="*/ 6 h 18"/>
                <a:gd name="T6" fmla="*/ 20 w 31"/>
                <a:gd name="T7" fmla="*/ 0 h 18"/>
                <a:gd name="T8" fmla="*/ 31 w 31"/>
                <a:gd name="T9" fmla="*/ 6 h 18"/>
                <a:gd name="T10" fmla="*/ 29 w 31"/>
                <a:gd name="T11" fmla="*/ 11 h 18"/>
                <a:gd name="T12" fmla="*/ 19 w 31"/>
                <a:gd name="T13" fmla="*/ 16 h 18"/>
                <a:gd name="T14" fmla="*/ 12 w 31"/>
                <a:gd name="T15" fmla="*/ 11 h 18"/>
                <a:gd name="T16" fmla="*/ 7 w 31"/>
                <a:gd name="T17" fmla="*/ 18 h 18"/>
                <a:gd name="T18" fmla="*/ 0 w 31"/>
                <a:gd name="T19" fmla="*/ 11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1" h="18">
                  <a:moveTo>
                    <a:pt x="0" y="11"/>
                  </a:moveTo>
                  <a:lnTo>
                    <a:pt x="8" y="2"/>
                  </a:lnTo>
                  <a:lnTo>
                    <a:pt x="18" y="6"/>
                  </a:lnTo>
                  <a:lnTo>
                    <a:pt x="20" y="0"/>
                  </a:lnTo>
                  <a:lnTo>
                    <a:pt x="31" y="6"/>
                  </a:lnTo>
                  <a:lnTo>
                    <a:pt x="29" y="11"/>
                  </a:lnTo>
                  <a:lnTo>
                    <a:pt x="19" y="16"/>
                  </a:lnTo>
                  <a:lnTo>
                    <a:pt x="12" y="11"/>
                  </a:lnTo>
                  <a:lnTo>
                    <a:pt x="7" y="18"/>
                  </a:lnTo>
                  <a:lnTo>
                    <a:pt x="0" y="11"/>
                  </a:lnTo>
                  <a:close/>
                </a:path>
              </a:pathLst>
            </a:custGeom>
            <a:solidFill>
              <a:srgbClr val="DEC5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" name="Freeform 27">
              <a:extLst>
                <a:ext uri="{FF2B5EF4-FFF2-40B4-BE49-F238E27FC236}">
                  <a16:creationId xmlns:a16="http://schemas.microsoft.com/office/drawing/2014/main" id="{1345BA50-D000-6129-2605-80AEB0A31B7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37063" y="1169988"/>
              <a:ext cx="304800" cy="500063"/>
            </a:xfrm>
            <a:custGeom>
              <a:avLst/>
              <a:gdLst>
                <a:gd name="T0" fmla="*/ 53 w 192"/>
                <a:gd name="T1" fmla="*/ 9 h 315"/>
                <a:gd name="T2" fmla="*/ 70 w 192"/>
                <a:gd name="T3" fmla="*/ 13 h 315"/>
                <a:gd name="T4" fmla="*/ 79 w 192"/>
                <a:gd name="T5" fmla="*/ 29 h 315"/>
                <a:gd name="T6" fmla="*/ 71 w 192"/>
                <a:gd name="T7" fmla="*/ 42 h 315"/>
                <a:gd name="T8" fmla="*/ 62 w 192"/>
                <a:gd name="T9" fmla="*/ 54 h 315"/>
                <a:gd name="T10" fmla="*/ 53 w 192"/>
                <a:gd name="T11" fmla="*/ 41 h 315"/>
                <a:gd name="T12" fmla="*/ 28 w 192"/>
                <a:gd name="T13" fmla="*/ 25 h 315"/>
                <a:gd name="T14" fmla="*/ 38 w 192"/>
                <a:gd name="T15" fmla="*/ 10 h 315"/>
                <a:gd name="T16" fmla="*/ 51 w 192"/>
                <a:gd name="T17" fmla="*/ 13 h 315"/>
                <a:gd name="T18" fmla="*/ 181 w 192"/>
                <a:gd name="T19" fmla="*/ 159 h 315"/>
                <a:gd name="T20" fmla="*/ 176 w 192"/>
                <a:gd name="T21" fmla="*/ 150 h 315"/>
                <a:gd name="T22" fmla="*/ 155 w 192"/>
                <a:gd name="T23" fmla="*/ 149 h 315"/>
                <a:gd name="T24" fmla="*/ 147 w 192"/>
                <a:gd name="T25" fmla="*/ 166 h 315"/>
                <a:gd name="T26" fmla="*/ 128 w 192"/>
                <a:gd name="T27" fmla="*/ 163 h 315"/>
                <a:gd name="T28" fmla="*/ 115 w 192"/>
                <a:gd name="T29" fmla="*/ 160 h 315"/>
                <a:gd name="T30" fmla="*/ 111 w 192"/>
                <a:gd name="T31" fmla="*/ 170 h 315"/>
                <a:gd name="T32" fmla="*/ 94 w 192"/>
                <a:gd name="T33" fmla="*/ 175 h 315"/>
                <a:gd name="T34" fmla="*/ 83 w 192"/>
                <a:gd name="T35" fmla="*/ 185 h 315"/>
                <a:gd name="T36" fmla="*/ 68 w 192"/>
                <a:gd name="T37" fmla="*/ 221 h 315"/>
                <a:gd name="T38" fmla="*/ 69 w 192"/>
                <a:gd name="T39" fmla="*/ 231 h 315"/>
                <a:gd name="T40" fmla="*/ 57 w 192"/>
                <a:gd name="T41" fmla="*/ 244 h 315"/>
                <a:gd name="T42" fmla="*/ 65 w 192"/>
                <a:gd name="T43" fmla="*/ 270 h 315"/>
                <a:gd name="T44" fmla="*/ 57 w 192"/>
                <a:gd name="T45" fmla="*/ 295 h 315"/>
                <a:gd name="T46" fmla="*/ 47 w 192"/>
                <a:gd name="T47" fmla="*/ 295 h 315"/>
                <a:gd name="T48" fmla="*/ 20 w 192"/>
                <a:gd name="T49" fmla="*/ 315 h 315"/>
                <a:gd name="T50" fmla="*/ 3 w 192"/>
                <a:gd name="T51" fmla="*/ 292 h 315"/>
                <a:gd name="T52" fmla="*/ 7 w 192"/>
                <a:gd name="T53" fmla="*/ 251 h 315"/>
                <a:gd name="T54" fmla="*/ 44 w 192"/>
                <a:gd name="T55" fmla="*/ 225 h 315"/>
                <a:gd name="T56" fmla="*/ 72 w 192"/>
                <a:gd name="T57" fmla="*/ 178 h 315"/>
                <a:gd name="T58" fmla="*/ 102 w 192"/>
                <a:gd name="T59" fmla="*/ 150 h 315"/>
                <a:gd name="T60" fmla="*/ 130 w 192"/>
                <a:gd name="T61" fmla="*/ 144 h 315"/>
                <a:gd name="T62" fmla="*/ 153 w 192"/>
                <a:gd name="T63" fmla="*/ 133 h 315"/>
                <a:gd name="T64" fmla="*/ 190 w 192"/>
                <a:gd name="T65" fmla="*/ 140 h 315"/>
                <a:gd name="T66" fmla="*/ 192 w 192"/>
                <a:gd name="T67" fmla="*/ 152 h 315"/>
                <a:gd name="T68" fmla="*/ 119 w 192"/>
                <a:gd name="T69" fmla="*/ 15 h 315"/>
                <a:gd name="T70" fmla="*/ 82 w 192"/>
                <a:gd name="T71" fmla="*/ 15 h 315"/>
                <a:gd name="T72" fmla="*/ 71 w 192"/>
                <a:gd name="T73" fmla="*/ 11 h 315"/>
                <a:gd name="T74" fmla="*/ 81 w 192"/>
                <a:gd name="T75" fmla="*/ 1 h 315"/>
                <a:gd name="T76" fmla="*/ 95 w 192"/>
                <a:gd name="T77" fmla="*/ 0 h 315"/>
                <a:gd name="T78" fmla="*/ 125 w 192"/>
                <a:gd name="T79" fmla="*/ 8 h 315"/>
                <a:gd name="T80" fmla="*/ 104 w 192"/>
                <a:gd name="T81" fmla="*/ 44 h 315"/>
                <a:gd name="T82" fmla="*/ 95 w 192"/>
                <a:gd name="T83" fmla="*/ 37 h 315"/>
                <a:gd name="T84" fmla="*/ 103 w 192"/>
                <a:gd name="T85" fmla="*/ 30 h 315"/>
                <a:gd name="T86" fmla="*/ 117 w 192"/>
                <a:gd name="T87" fmla="*/ 38 h 3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92" h="315">
                  <a:moveTo>
                    <a:pt x="51" y="13"/>
                  </a:moveTo>
                  <a:lnTo>
                    <a:pt x="53" y="9"/>
                  </a:lnTo>
                  <a:lnTo>
                    <a:pt x="61" y="9"/>
                  </a:lnTo>
                  <a:lnTo>
                    <a:pt x="70" y="13"/>
                  </a:lnTo>
                  <a:lnTo>
                    <a:pt x="93" y="23"/>
                  </a:lnTo>
                  <a:lnTo>
                    <a:pt x="79" y="29"/>
                  </a:lnTo>
                  <a:lnTo>
                    <a:pt x="77" y="38"/>
                  </a:lnTo>
                  <a:lnTo>
                    <a:pt x="71" y="42"/>
                  </a:lnTo>
                  <a:lnTo>
                    <a:pt x="70" y="53"/>
                  </a:lnTo>
                  <a:lnTo>
                    <a:pt x="62" y="54"/>
                  </a:lnTo>
                  <a:lnTo>
                    <a:pt x="47" y="46"/>
                  </a:lnTo>
                  <a:lnTo>
                    <a:pt x="53" y="41"/>
                  </a:lnTo>
                  <a:lnTo>
                    <a:pt x="43" y="37"/>
                  </a:lnTo>
                  <a:lnTo>
                    <a:pt x="28" y="25"/>
                  </a:lnTo>
                  <a:lnTo>
                    <a:pt x="23" y="14"/>
                  </a:lnTo>
                  <a:lnTo>
                    <a:pt x="38" y="10"/>
                  </a:lnTo>
                  <a:lnTo>
                    <a:pt x="43" y="14"/>
                  </a:lnTo>
                  <a:lnTo>
                    <a:pt x="51" y="13"/>
                  </a:lnTo>
                  <a:close/>
                  <a:moveTo>
                    <a:pt x="192" y="152"/>
                  </a:moveTo>
                  <a:lnTo>
                    <a:pt x="181" y="159"/>
                  </a:lnTo>
                  <a:lnTo>
                    <a:pt x="175" y="160"/>
                  </a:lnTo>
                  <a:lnTo>
                    <a:pt x="176" y="150"/>
                  </a:lnTo>
                  <a:lnTo>
                    <a:pt x="165" y="144"/>
                  </a:lnTo>
                  <a:lnTo>
                    <a:pt x="155" y="149"/>
                  </a:lnTo>
                  <a:lnTo>
                    <a:pt x="153" y="160"/>
                  </a:lnTo>
                  <a:lnTo>
                    <a:pt x="147" y="166"/>
                  </a:lnTo>
                  <a:lnTo>
                    <a:pt x="138" y="163"/>
                  </a:lnTo>
                  <a:lnTo>
                    <a:pt x="128" y="163"/>
                  </a:lnTo>
                  <a:lnTo>
                    <a:pt x="119" y="156"/>
                  </a:lnTo>
                  <a:lnTo>
                    <a:pt x="115" y="160"/>
                  </a:lnTo>
                  <a:lnTo>
                    <a:pt x="110" y="161"/>
                  </a:lnTo>
                  <a:lnTo>
                    <a:pt x="111" y="170"/>
                  </a:lnTo>
                  <a:lnTo>
                    <a:pt x="95" y="168"/>
                  </a:lnTo>
                  <a:lnTo>
                    <a:pt x="94" y="175"/>
                  </a:lnTo>
                  <a:lnTo>
                    <a:pt x="88" y="175"/>
                  </a:lnTo>
                  <a:lnTo>
                    <a:pt x="83" y="185"/>
                  </a:lnTo>
                  <a:lnTo>
                    <a:pt x="78" y="200"/>
                  </a:lnTo>
                  <a:lnTo>
                    <a:pt x="68" y="221"/>
                  </a:lnTo>
                  <a:lnTo>
                    <a:pt x="71" y="226"/>
                  </a:lnTo>
                  <a:lnTo>
                    <a:pt x="69" y="231"/>
                  </a:lnTo>
                  <a:lnTo>
                    <a:pt x="61" y="231"/>
                  </a:lnTo>
                  <a:lnTo>
                    <a:pt x="57" y="244"/>
                  </a:lnTo>
                  <a:lnTo>
                    <a:pt x="59" y="262"/>
                  </a:lnTo>
                  <a:lnTo>
                    <a:pt x="65" y="270"/>
                  </a:lnTo>
                  <a:lnTo>
                    <a:pt x="64" y="286"/>
                  </a:lnTo>
                  <a:lnTo>
                    <a:pt x="57" y="295"/>
                  </a:lnTo>
                  <a:lnTo>
                    <a:pt x="55" y="304"/>
                  </a:lnTo>
                  <a:lnTo>
                    <a:pt x="47" y="295"/>
                  </a:lnTo>
                  <a:lnTo>
                    <a:pt x="32" y="312"/>
                  </a:lnTo>
                  <a:lnTo>
                    <a:pt x="20" y="315"/>
                  </a:lnTo>
                  <a:lnTo>
                    <a:pt x="7" y="307"/>
                  </a:lnTo>
                  <a:lnTo>
                    <a:pt x="3" y="292"/>
                  </a:lnTo>
                  <a:lnTo>
                    <a:pt x="0" y="261"/>
                  </a:lnTo>
                  <a:lnTo>
                    <a:pt x="7" y="251"/>
                  </a:lnTo>
                  <a:lnTo>
                    <a:pt x="28" y="239"/>
                  </a:lnTo>
                  <a:lnTo>
                    <a:pt x="44" y="225"/>
                  </a:lnTo>
                  <a:lnTo>
                    <a:pt x="57" y="206"/>
                  </a:lnTo>
                  <a:lnTo>
                    <a:pt x="72" y="178"/>
                  </a:lnTo>
                  <a:lnTo>
                    <a:pt x="83" y="168"/>
                  </a:lnTo>
                  <a:lnTo>
                    <a:pt x="102" y="150"/>
                  </a:lnTo>
                  <a:lnTo>
                    <a:pt x="117" y="144"/>
                  </a:lnTo>
                  <a:lnTo>
                    <a:pt x="130" y="144"/>
                  </a:lnTo>
                  <a:lnTo>
                    <a:pt x="138" y="132"/>
                  </a:lnTo>
                  <a:lnTo>
                    <a:pt x="153" y="133"/>
                  </a:lnTo>
                  <a:lnTo>
                    <a:pt x="165" y="130"/>
                  </a:lnTo>
                  <a:lnTo>
                    <a:pt x="190" y="140"/>
                  </a:lnTo>
                  <a:lnTo>
                    <a:pt x="182" y="144"/>
                  </a:lnTo>
                  <a:lnTo>
                    <a:pt x="192" y="152"/>
                  </a:lnTo>
                  <a:close/>
                  <a:moveTo>
                    <a:pt x="125" y="8"/>
                  </a:moveTo>
                  <a:lnTo>
                    <a:pt x="119" y="15"/>
                  </a:lnTo>
                  <a:lnTo>
                    <a:pt x="101" y="18"/>
                  </a:lnTo>
                  <a:lnTo>
                    <a:pt x="82" y="15"/>
                  </a:lnTo>
                  <a:lnTo>
                    <a:pt x="80" y="11"/>
                  </a:lnTo>
                  <a:lnTo>
                    <a:pt x="71" y="11"/>
                  </a:lnTo>
                  <a:lnTo>
                    <a:pt x="64" y="4"/>
                  </a:lnTo>
                  <a:lnTo>
                    <a:pt x="81" y="1"/>
                  </a:lnTo>
                  <a:lnTo>
                    <a:pt x="91" y="4"/>
                  </a:lnTo>
                  <a:lnTo>
                    <a:pt x="95" y="0"/>
                  </a:lnTo>
                  <a:lnTo>
                    <a:pt x="112" y="3"/>
                  </a:lnTo>
                  <a:lnTo>
                    <a:pt x="125" y="8"/>
                  </a:lnTo>
                  <a:close/>
                  <a:moveTo>
                    <a:pt x="117" y="38"/>
                  </a:moveTo>
                  <a:lnTo>
                    <a:pt x="104" y="44"/>
                  </a:lnTo>
                  <a:lnTo>
                    <a:pt x="92" y="41"/>
                  </a:lnTo>
                  <a:lnTo>
                    <a:pt x="95" y="37"/>
                  </a:lnTo>
                  <a:lnTo>
                    <a:pt x="91" y="33"/>
                  </a:lnTo>
                  <a:lnTo>
                    <a:pt x="103" y="30"/>
                  </a:lnTo>
                  <a:lnTo>
                    <a:pt x="108" y="35"/>
                  </a:lnTo>
                  <a:lnTo>
                    <a:pt x="117" y="38"/>
                  </a:lnTo>
                  <a:close/>
                </a:path>
              </a:pathLst>
            </a:custGeom>
            <a:solidFill>
              <a:srgbClr val="DED7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" name="Freeform 28">
              <a:extLst>
                <a:ext uri="{FF2B5EF4-FFF2-40B4-BE49-F238E27FC236}">
                  <a16:creationId xmlns:a16="http://schemas.microsoft.com/office/drawing/2014/main" id="{7EC2C792-1CF8-5635-7690-900D9D88E4DB}"/>
                </a:ext>
              </a:extLst>
            </p:cNvPr>
            <p:cNvSpPr>
              <a:spLocks/>
            </p:cNvSpPr>
            <p:nvPr/>
          </p:nvSpPr>
          <p:spPr bwMode="auto">
            <a:xfrm>
              <a:off x="3633788" y="1103313"/>
              <a:ext cx="620713" cy="512763"/>
            </a:xfrm>
            <a:custGeom>
              <a:avLst/>
              <a:gdLst>
                <a:gd name="T0" fmla="*/ 241 w 391"/>
                <a:gd name="T1" fmla="*/ 6 h 323"/>
                <a:gd name="T2" fmla="*/ 313 w 391"/>
                <a:gd name="T3" fmla="*/ 1 h 323"/>
                <a:gd name="T4" fmla="*/ 311 w 391"/>
                <a:gd name="T5" fmla="*/ 19 h 323"/>
                <a:gd name="T6" fmla="*/ 302 w 391"/>
                <a:gd name="T7" fmla="*/ 21 h 323"/>
                <a:gd name="T8" fmla="*/ 335 w 391"/>
                <a:gd name="T9" fmla="*/ 28 h 323"/>
                <a:gd name="T10" fmla="*/ 373 w 391"/>
                <a:gd name="T11" fmla="*/ 25 h 323"/>
                <a:gd name="T12" fmla="*/ 365 w 391"/>
                <a:gd name="T13" fmla="*/ 43 h 323"/>
                <a:gd name="T14" fmla="*/ 356 w 391"/>
                <a:gd name="T15" fmla="*/ 50 h 323"/>
                <a:gd name="T16" fmla="*/ 336 w 391"/>
                <a:gd name="T17" fmla="*/ 84 h 323"/>
                <a:gd name="T18" fmla="*/ 321 w 391"/>
                <a:gd name="T19" fmla="*/ 97 h 323"/>
                <a:gd name="T20" fmla="*/ 323 w 391"/>
                <a:gd name="T21" fmla="*/ 118 h 323"/>
                <a:gd name="T22" fmla="*/ 321 w 391"/>
                <a:gd name="T23" fmla="*/ 137 h 323"/>
                <a:gd name="T24" fmla="*/ 298 w 391"/>
                <a:gd name="T25" fmla="*/ 143 h 323"/>
                <a:gd name="T26" fmla="*/ 290 w 391"/>
                <a:gd name="T27" fmla="*/ 153 h 323"/>
                <a:gd name="T28" fmla="*/ 302 w 391"/>
                <a:gd name="T29" fmla="*/ 169 h 323"/>
                <a:gd name="T30" fmla="*/ 285 w 391"/>
                <a:gd name="T31" fmla="*/ 177 h 323"/>
                <a:gd name="T32" fmla="*/ 267 w 391"/>
                <a:gd name="T33" fmla="*/ 186 h 323"/>
                <a:gd name="T34" fmla="*/ 274 w 391"/>
                <a:gd name="T35" fmla="*/ 199 h 323"/>
                <a:gd name="T36" fmla="*/ 219 w 391"/>
                <a:gd name="T37" fmla="*/ 214 h 323"/>
                <a:gd name="T38" fmla="*/ 175 w 391"/>
                <a:gd name="T39" fmla="*/ 242 h 323"/>
                <a:gd name="T40" fmla="*/ 145 w 391"/>
                <a:gd name="T41" fmla="*/ 249 h 323"/>
                <a:gd name="T42" fmla="*/ 125 w 391"/>
                <a:gd name="T43" fmla="*/ 275 h 323"/>
                <a:gd name="T44" fmla="*/ 101 w 391"/>
                <a:gd name="T45" fmla="*/ 308 h 323"/>
                <a:gd name="T46" fmla="*/ 71 w 391"/>
                <a:gd name="T47" fmla="*/ 311 h 323"/>
                <a:gd name="T48" fmla="*/ 48 w 391"/>
                <a:gd name="T49" fmla="*/ 289 h 323"/>
                <a:gd name="T50" fmla="*/ 45 w 391"/>
                <a:gd name="T51" fmla="*/ 249 h 323"/>
                <a:gd name="T52" fmla="*/ 44 w 391"/>
                <a:gd name="T53" fmla="*/ 220 h 323"/>
                <a:gd name="T54" fmla="*/ 78 w 391"/>
                <a:gd name="T55" fmla="*/ 195 h 323"/>
                <a:gd name="T56" fmla="*/ 69 w 391"/>
                <a:gd name="T57" fmla="*/ 191 h 323"/>
                <a:gd name="T58" fmla="*/ 58 w 391"/>
                <a:gd name="T59" fmla="*/ 177 h 323"/>
                <a:gd name="T60" fmla="*/ 84 w 391"/>
                <a:gd name="T61" fmla="*/ 175 h 323"/>
                <a:gd name="T62" fmla="*/ 63 w 391"/>
                <a:gd name="T63" fmla="*/ 162 h 323"/>
                <a:gd name="T64" fmla="*/ 73 w 391"/>
                <a:gd name="T65" fmla="*/ 141 h 323"/>
                <a:gd name="T66" fmla="*/ 67 w 391"/>
                <a:gd name="T67" fmla="*/ 111 h 323"/>
                <a:gd name="T68" fmla="*/ 45 w 391"/>
                <a:gd name="T69" fmla="*/ 95 h 323"/>
                <a:gd name="T70" fmla="*/ 6 w 391"/>
                <a:gd name="T71" fmla="*/ 90 h 323"/>
                <a:gd name="T72" fmla="*/ 34 w 391"/>
                <a:gd name="T73" fmla="*/ 78 h 323"/>
                <a:gd name="T74" fmla="*/ 5 w 391"/>
                <a:gd name="T75" fmla="*/ 62 h 323"/>
                <a:gd name="T76" fmla="*/ 66 w 391"/>
                <a:gd name="T77" fmla="*/ 46 h 323"/>
                <a:gd name="T78" fmla="*/ 89 w 391"/>
                <a:gd name="T79" fmla="*/ 28 h 323"/>
                <a:gd name="T80" fmla="*/ 116 w 391"/>
                <a:gd name="T81" fmla="*/ 18 h 323"/>
                <a:gd name="T82" fmla="*/ 156 w 391"/>
                <a:gd name="T83" fmla="*/ 21 h 323"/>
                <a:gd name="T84" fmla="*/ 194 w 391"/>
                <a:gd name="T85" fmla="*/ 21 h 323"/>
                <a:gd name="T86" fmla="*/ 198 w 391"/>
                <a:gd name="T87" fmla="*/ 12 h 3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391" h="323">
                  <a:moveTo>
                    <a:pt x="198" y="12"/>
                  </a:moveTo>
                  <a:lnTo>
                    <a:pt x="221" y="5"/>
                  </a:lnTo>
                  <a:lnTo>
                    <a:pt x="241" y="6"/>
                  </a:lnTo>
                  <a:lnTo>
                    <a:pt x="249" y="0"/>
                  </a:lnTo>
                  <a:lnTo>
                    <a:pt x="270" y="0"/>
                  </a:lnTo>
                  <a:lnTo>
                    <a:pt x="313" y="1"/>
                  </a:lnTo>
                  <a:lnTo>
                    <a:pt x="345" y="13"/>
                  </a:lnTo>
                  <a:lnTo>
                    <a:pt x="333" y="19"/>
                  </a:lnTo>
                  <a:lnTo>
                    <a:pt x="311" y="19"/>
                  </a:lnTo>
                  <a:lnTo>
                    <a:pt x="280" y="20"/>
                  </a:lnTo>
                  <a:lnTo>
                    <a:pt x="282" y="22"/>
                  </a:lnTo>
                  <a:lnTo>
                    <a:pt x="302" y="21"/>
                  </a:lnTo>
                  <a:lnTo>
                    <a:pt x="319" y="27"/>
                  </a:lnTo>
                  <a:lnTo>
                    <a:pt x="331" y="22"/>
                  </a:lnTo>
                  <a:lnTo>
                    <a:pt x="335" y="28"/>
                  </a:lnTo>
                  <a:lnTo>
                    <a:pt x="326" y="35"/>
                  </a:lnTo>
                  <a:lnTo>
                    <a:pt x="343" y="30"/>
                  </a:lnTo>
                  <a:lnTo>
                    <a:pt x="373" y="25"/>
                  </a:lnTo>
                  <a:lnTo>
                    <a:pt x="389" y="28"/>
                  </a:lnTo>
                  <a:lnTo>
                    <a:pt x="391" y="33"/>
                  </a:lnTo>
                  <a:lnTo>
                    <a:pt x="365" y="43"/>
                  </a:lnTo>
                  <a:lnTo>
                    <a:pt x="362" y="46"/>
                  </a:lnTo>
                  <a:lnTo>
                    <a:pt x="342" y="49"/>
                  </a:lnTo>
                  <a:lnTo>
                    <a:pt x="356" y="50"/>
                  </a:lnTo>
                  <a:lnTo>
                    <a:pt x="346" y="60"/>
                  </a:lnTo>
                  <a:lnTo>
                    <a:pt x="340" y="68"/>
                  </a:lnTo>
                  <a:lnTo>
                    <a:pt x="336" y="84"/>
                  </a:lnTo>
                  <a:lnTo>
                    <a:pt x="343" y="94"/>
                  </a:lnTo>
                  <a:lnTo>
                    <a:pt x="332" y="94"/>
                  </a:lnTo>
                  <a:lnTo>
                    <a:pt x="321" y="97"/>
                  </a:lnTo>
                  <a:lnTo>
                    <a:pt x="331" y="106"/>
                  </a:lnTo>
                  <a:lnTo>
                    <a:pt x="331" y="117"/>
                  </a:lnTo>
                  <a:lnTo>
                    <a:pt x="323" y="118"/>
                  </a:lnTo>
                  <a:lnTo>
                    <a:pt x="330" y="130"/>
                  </a:lnTo>
                  <a:lnTo>
                    <a:pt x="313" y="131"/>
                  </a:lnTo>
                  <a:lnTo>
                    <a:pt x="321" y="137"/>
                  </a:lnTo>
                  <a:lnTo>
                    <a:pt x="318" y="141"/>
                  </a:lnTo>
                  <a:lnTo>
                    <a:pt x="308" y="143"/>
                  </a:lnTo>
                  <a:lnTo>
                    <a:pt x="298" y="143"/>
                  </a:lnTo>
                  <a:lnTo>
                    <a:pt x="304" y="153"/>
                  </a:lnTo>
                  <a:lnTo>
                    <a:pt x="303" y="160"/>
                  </a:lnTo>
                  <a:lnTo>
                    <a:pt x="290" y="153"/>
                  </a:lnTo>
                  <a:lnTo>
                    <a:pt x="285" y="156"/>
                  </a:lnTo>
                  <a:lnTo>
                    <a:pt x="294" y="160"/>
                  </a:lnTo>
                  <a:lnTo>
                    <a:pt x="302" y="169"/>
                  </a:lnTo>
                  <a:lnTo>
                    <a:pt x="302" y="181"/>
                  </a:lnTo>
                  <a:lnTo>
                    <a:pt x="289" y="183"/>
                  </a:lnTo>
                  <a:lnTo>
                    <a:pt x="285" y="177"/>
                  </a:lnTo>
                  <a:lnTo>
                    <a:pt x="277" y="170"/>
                  </a:lnTo>
                  <a:lnTo>
                    <a:pt x="277" y="178"/>
                  </a:lnTo>
                  <a:lnTo>
                    <a:pt x="267" y="186"/>
                  </a:lnTo>
                  <a:lnTo>
                    <a:pt x="287" y="187"/>
                  </a:lnTo>
                  <a:lnTo>
                    <a:pt x="297" y="187"/>
                  </a:lnTo>
                  <a:lnTo>
                    <a:pt x="274" y="199"/>
                  </a:lnTo>
                  <a:lnTo>
                    <a:pt x="250" y="209"/>
                  </a:lnTo>
                  <a:lnTo>
                    <a:pt x="227" y="214"/>
                  </a:lnTo>
                  <a:lnTo>
                    <a:pt x="219" y="214"/>
                  </a:lnTo>
                  <a:lnTo>
                    <a:pt x="209" y="219"/>
                  </a:lnTo>
                  <a:lnTo>
                    <a:pt x="194" y="234"/>
                  </a:lnTo>
                  <a:lnTo>
                    <a:pt x="175" y="242"/>
                  </a:lnTo>
                  <a:lnTo>
                    <a:pt x="169" y="242"/>
                  </a:lnTo>
                  <a:lnTo>
                    <a:pt x="157" y="246"/>
                  </a:lnTo>
                  <a:lnTo>
                    <a:pt x="145" y="249"/>
                  </a:lnTo>
                  <a:lnTo>
                    <a:pt x="135" y="257"/>
                  </a:lnTo>
                  <a:lnTo>
                    <a:pt x="132" y="267"/>
                  </a:lnTo>
                  <a:lnTo>
                    <a:pt x="125" y="275"/>
                  </a:lnTo>
                  <a:lnTo>
                    <a:pt x="109" y="286"/>
                  </a:lnTo>
                  <a:lnTo>
                    <a:pt x="109" y="297"/>
                  </a:lnTo>
                  <a:lnTo>
                    <a:pt x="101" y="308"/>
                  </a:lnTo>
                  <a:lnTo>
                    <a:pt x="92" y="322"/>
                  </a:lnTo>
                  <a:lnTo>
                    <a:pt x="80" y="323"/>
                  </a:lnTo>
                  <a:lnTo>
                    <a:pt x="71" y="311"/>
                  </a:lnTo>
                  <a:lnTo>
                    <a:pt x="55" y="310"/>
                  </a:lnTo>
                  <a:lnTo>
                    <a:pt x="49" y="302"/>
                  </a:lnTo>
                  <a:lnTo>
                    <a:pt x="48" y="289"/>
                  </a:lnTo>
                  <a:lnTo>
                    <a:pt x="41" y="270"/>
                  </a:lnTo>
                  <a:lnTo>
                    <a:pt x="40" y="261"/>
                  </a:lnTo>
                  <a:lnTo>
                    <a:pt x="45" y="249"/>
                  </a:lnTo>
                  <a:lnTo>
                    <a:pt x="39" y="236"/>
                  </a:lnTo>
                  <a:lnTo>
                    <a:pt x="47" y="226"/>
                  </a:lnTo>
                  <a:lnTo>
                    <a:pt x="44" y="220"/>
                  </a:lnTo>
                  <a:lnTo>
                    <a:pt x="59" y="205"/>
                  </a:lnTo>
                  <a:lnTo>
                    <a:pt x="72" y="201"/>
                  </a:lnTo>
                  <a:lnTo>
                    <a:pt x="78" y="195"/>
                  </a:lnTo>
                  <a:lnTo>
                    <a:pt x="84" y="184"/>
                  </a:lnTo>
                  <a:lnTo>
                    <a:pt x="73" y="188"/>
                  </a:lnTo>
                  <a:lnTo>
                    <a:pt x="69" y="191"/>
                  </a:lnTo>
                  <a:lnTo>
                    <a:pt x="60" y="192"/>
                  </a:lnTo>
                  <a:lnTo>
                    <a:pt x="53" y="187"/>
                  </a:lnTo>
                  <a:lnTo>
                    <a:pt x="58" y="177"/>
                  </a:lnTo>
                  <a:lnTo>
                    <a:pt x="64" y="171"/>
                  </a:lnTo>
                  <a:lnTo>
                    <a:pt x="71" y="171"/>
                  </a:lnTo>
                  <a:lnTo>
                    <a:pt x="84" y="175"/>
                  </a:lnTo>
                  <a:lnTo>
                    <a:pt x="75" y="165"/>
                  </a:lnTo>
                  <a:lnTo>
                    <a:pt x="72" y="161"/>
                  </a:lnTo>
                  <a:lnTo>
                    <a:pt x="63" y="162"/>
                  </a:lnTo>
                  <a:lnTo>
                    <a:pt x="60" y="159"/>
                  </a:lnTo>
                  <a:lnTo>
                    <a:pt x="74" y="147"/>
                  </a:lnTo>
                  <a:lnTo>
                    <a:pt x="73" y="141"/>
                  </a:lnTo>
                  <a:lnTo>
                    <a:pt x="72" y="131"/>
                  </a:lnTo>
                  <a:lnTo>
                    <a:pt x="72" y="117"/>
                  </a:lnTo>
                  <a:lnTo>
                    <a:pt x="67" y="111"/>
                  </a:lnTo>
                  <a:lnTo>
                    <a:pt x="70" y="106"/>
                  </a:lnTo>
                  <a:lnTo>
                    <a:pt x="58" y="96"/>
                  </a:lnTo>
                  <a:lnTo>
                    <a:pt x="45" y="95"/>
                  </a:lnTo>
                  <a:lnTo>
                    <a:pt x="27" y="95"/>
                  </a:lnTo>
                  <a:lnTo>
                    <a:pt x="11" y="95"/>
                  </a:lnTo>
                  <a:lnTo>
                    <a:pt x="6" y="90"/>
                  </a:lnTo>
                  <a:lnTo>
                    <a:pt x="1" y="80"/>
                  </a:lnTo>
                  <a:lnTo>
                    <a:pt x="20" y="78"/>
                  </a:lnTo>
                  <a:lnTo>
                    <a:pt x="34" y="78"/>
                  </a:lnTo>
                  <a:lnTo>
                    <a:pt x="9" y="73"/>
                  </a:lnTo>
                  <a:lnTo>
                    <a:pt x="0" y="67"/>
                  </a:lnTo>
                  <a:lnTo>
                    <a:pt x="5" y="62"/>
                  </a:lnTo>
                  <a:lnTo>
                    <a:pt x="33" y="56"/>
                  </a:lnTo>
                  <a:lnTo>
                    <a:pt x="60" y="52"/>
                  </a:lnTo>
                  <a:lnTo>
                    <a:pt x="66" y="46"/>
                  </a:lnTo>
                  <a:lnTo>
                    <a:pt x="53" y="41"/>
                  </a:lnTo>
                  <a:lnTo>
                    <a:pt x="62" y="36"/>
                  </a:lnTo>
                  <a:lnTo>
                    <a:pt x="89" y="28"/>
                  </a:lnTo>
                  <a:lnTo>
                    <a:pt x="99" y="27"/>
                  </a:lnTo>
                  <a:lnTo>
                    <a:pt x="101" y="20"/>
                  </a:lnTo>
                  <a:lnTo>
                    <a:pt x="116" y="18"/>
                  </a:lnTo>
                  <a:lnTo>
                    <a:pt x="135" y="16"/>
                  </a:lnTo>
                  <a:lnTo>
                    <a:pt x="153" y="17"/>
                  </a:lnTo>
                  <a:lnTo>
                    <a:pt x="156" y="21"/>
                  </a:lnTo>
                  <a:lnTo>
                    <a:pt x="176" y="14"/>
                  </a:lnTo>
                  <a:lnTo>
                    <a:pt x="187" y="19"/>
                  </a:lnTo>
                  <a:lnTo>
                    <a:pt x="194" y="21"/>
                  </a:lnTo>
                  <a:lnTo>
                    <a:pt x="204" y="25"/>
                  </a:lnTo>
                  <a:lnTo>
                    <a:pt x="193" y="18"/>
                  </a:lnTo>
                  <a:lnTo>
                    <a:pt x="198" y="12"/>
                  </a:lnTo>
                  <a:close/>
                </a:path>
              </a:pathLst>
            </a:custGeom>
            <a:solidFill>
              <a:srgbClr val="FCD2B3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" name="Freeform 29">
              <a:extLst>
                <a:ext uri="{FF2B5EF4-FFF2-40B4-BE49-F238E27FC236}">
                  <a16:creationId xmlns:a16="http://schemas.microsoft.com/office/drawing/2014/main" id="{858CEA48-3022-988E-29C2-F7116B49FFFF}"/>
                </a:ext>
              </a:extLst>
            </p:cNvPr>
            <p:cNvSpPr>
              <a:spLocks/>
            </p:cNvSpPr>
            <p:nvPr/>
          </p:nvSpPr>
          <p:spPr bwMode="auto">
            <a:xfrm>
              <a:off x="5402263" y="4048125"/>
              <a:ext cx="31750" cy="26988"/>
            </a:xfrm>
            <a:custGeom>
              <a:avLst/>
              <a:gdLst>
                <a:gd name="T0" fmla="*/ 8 w 20"/>
                <a:gd name="T1" fmla="*/ 0 h 17"/>
                <a:gd name="T2" fmla="*/ 12 w 20"/>
                <a:gd name="T3" fmla="*/ 6 h 17"/>
                <a:gd name="T4" fmla="*/ 20 w 20"/>
                <a:gd name="T5" fmla="*/ 8 h 17"/>
                <a:gd name="T6" fmla="*/ 19 w 20"/>
                <a:gd name="T7" fmla="*/ 11 h 17"/>
                <a:gd name="T8" fmla="*/ 15 w 20"/>
                <a:gd name="T9" fmla="*/ 17 h 17"/>
                <a:gd name="T10" fmla="*/ 0 w 20"/>
                <a:gd name="T11" fmla="*/ 17 h 17"/>
                <a:gd name="T12" fmla="*/ 2 w 20"/>
                <a:gd name="T13" fmla="*/ 9 h 17"/>
                <a:gd name="T14" fmla="*/ 6 w 20"/>
                <a:gd name="T15" fmla="*/ 4 h 17"/>
                <a:gd name="T16" fmla="*/ 8 w 20"/>
                <a:gd name="T17" fmla="*/ 0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20" h="17">
                  <a:moveTo>
                    <a:pt x="8" y="0"/>
                  </a:moveTo>
                  <a:lnTo>
                    <a:pt x="12" y="6"/>
                  </a:lnTo>
                  <a:lnTo>
                    <a:pt x="20" y="8"/>
                  </a:lnTo>
                  <a:lnTo>
                    <a:pt x="19" y="11"/>
                  </a:lnTo>
                  <a:lnTo>
                    <a:pt x="15" y="17"/>
                  </a:lnTo>
                  <a:lnTo>
                    <a:pt x="0" y="17"/>
                  </a:lnTo>
                  <a:lnTo>
                    <a:pt x="2" y="9"/>
                  </a:lnTo>
                  <a:lnTo>
                    <a:pt x="6" y="4"/>
                  </a:lnTo>
                  <a:lnTo>
                    <a:pt x="8" y="0"/>
                  </a:lnTo>
                  <a:close/>
                </a:path>
              </a:pathLst>
            </a:custGeom>
            <a:solidFill>
              <a:srgbClr val="C2FCE4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" name="Freeform 30">
              <a:extLst>
                <a:ext uri="{FF2B5EF4-FFF2-40B4-BE49-F238E27FC236}">
                  <a16:creationId xmlns:a16="http://schemas.microsoft.com/office/drawing/2014/main" id="{0B11866E-1F08-3743-13FD-FE2A1C967CF7}"/>
                </a:ext>
              </a:extLst>
            </p:cNvPr>
            <p:cNvSpPr>
              <a:spLocks/>
            </p:cNvSpPr>
            <p:nvPr/>
          </p:nvSpPr>
          <p:spPr bwMode="auto">
            <a:xfrm>
              <a:off x="6611938" y="3155950"/>
              <a:ext cx="42863" cy="25400"/>
            </a:xfrm>
            <a:custGeom>
              <a:avLst/>
              <a:gdLst>
                <a:gd name="T0" fmla="*/ 0 w 27"/>
                <a:gd name="T1" fmla="*/ 9 h 16"/>
                <a:gd name="T2" fmla="*/ 2 w 27"/>
                <a:gd name="T3" fmla="*/ 5 h 16"/>
                <a:gd name="T4" fmla="*/ 12 w 27"/>
                <a:gd name="T5" fmla="*/ 2 h 16"/>
                <a:gd name="T6" fmla="*/ 19 w 27"/>
                <a:gd name="T7" fmla="*/ 1 h 16"/>
                <a:gd name="T8" fmla="*/ 23 w 27"/>
                <a:gd name="T9" fmla="*/ 0 h 16"/>
                <a:gd name="T10" fmla="*/ 27 w 27"/>
                <a:gd name="T11" fmla="*/ 2 h 16"/>
                <a:gd name="T12" fmla="*/ 23 w 27"/>
                <a:gd name="T13" fmla="*/ 5 h 16"/>
                <a:gd name="T14" fmla="*/ 10 w 27"/>
                <a:gd name="T15" fmla="*/ 12 h 16"/>
                <a:gd name="T16" fmla="*/ 0 w 27"/>
                <a:gd name="T17" fmla="*/ 16 h 16"/>
                <a:gd name="T18" fmla="*/ 1 w 27"/>
                <a:gd name="T19" fmla="*/ 12 h 16"/>
                <a:gd name="T20" fmla="*/ 0 w 27"/>
                <a:gd name="T21" fmla="*/ 9 h 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7" h="16">
                  <a:moveTo>
                    <a:pt x="0" y="9"/>
                  </a:moveTo>
                  <a:lnTo>
                    <a:pt x="2" y="5"/>
                  </a:lnTo>
                  <a:lnTo>
                    <a:pt x="12" y="2"/>
                  </a:lnTo>
                  <a:lnTo>
                    <a:pt x="19" y="1"/>
                  </a:lnTo>
                  <a:lnTo>
                    <a:pt x="23" y="0"/>
                  </a:lnTo>
                  <a:lnTo>
                    <a:pt x="27" y="2"/>
                  </a:lnTo>
                  <a:lnTo>
                    <a:pt x="23" y="5"/>
                  </a:lnTo>
                  <a:lnTo>
                    <a:pt x="10" y="12"/>
                  </a:lnTo>
                  <a:lnTo>
                    <a:pt x="0" y="16"/>
                  </a:lnTo>
                  <a:lnTo>
                    <a:pt x="1" y="12"/>
                  </a:lnTo>
                  <a:lnTo>
                    <a:pt x="0" y="9"/>
                  </a:lnTo>
                  <a:close/>
                </a:path>
              </a:pathLst>
            </a:custGeom>
            <a:solidFill>
              <a:srgbClr val="CFEA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" name="Freeform 31">
              <a:extLst>
                <a:ext uri="{FF2B5EF4-FFF2-40B4-BE49-F238E27FC236}">
                  <a16:creationId xmlns:a16="http://schemas.microsoft.com/office/drawing/2014/main" id="{233A1218-22F1-6F9F-05D8-27C8DD4A820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49788" y="3440113"/>
              <a:ext cx="285750" cy="279400"/>
            </a:xfrm>
            <a:custGeom>
              <a:avLst/>
              <a:gdLst>
                <a:gd name="T0" fmla="*/ 5 w 180"/>
                <a:gd name="T1" fmla="*/ 83 h 176"/>
                <a:gd name="T2" fmla="*/ 11 w 180"/>
                <a:gd name="T3" fmla="*/ 93 h 176"/>
                <a:gd name="T4" fmla="*/ 23 w 180"/>
                <a:gd name="T5" fmla="*/ 96 h 176"/>
                <a:gd name="T6" fmla="*/ 38 w 180"/>
                <a:gd name="T7" fmla="*/ 88 h 176"/>
                <a:gd name="T8" fmla="*/ 44 w 180"/>
                <a:gd name="T9" fmla="*/ 39 h 176"/>
                <a:gd name="T10" fmla="*/ 48 w 180"/>
                <a:gd name="T11" fmla="*/ 61 h 176"/>
                <a:gd name="T12" fmla="*/ 58 w 180"/>
                <a:gd name="T13" fmla="*/ 64 h 176"/>
                <a:gd name="T14" fmla="*/ 69 w 180"/>
                <a:gd name="T15" fmla="*/ 54 h 176"/>
                <a:gd name="T16" fmla="*/ 78 w 180"/>
                <a:gd name="T17" fmla="*/ 44 h 176"/>
                <a:gd name="T18" fmla="*/ 88 w 180"/>
                <a:gd name="T19" fmla="*/ 50 h 176"/>
                <a:gd name="T20" fmla="*/ 103 w 180"/>
                <a:gd name="T21" fmla="*/ 48 h 176"/>
                <a:gd name="T22" fmla="*/ 107 w 180"/>
                <a:gd name="T23" fmla="*/ 37 h 176"/>
                <a:gd name="T24" fmla="*/ 117 w 180"/>
                <a:gd name="T25" fmla="*/ 30 h 176"/>
                <a:gd name="T26" fmla="*/ 132 w 180"/>
                <a:gd name="T27" fmla="*/ 11 h 176"/>
                <a:gd name="T28" fmla="*/ 153 w 180"/>
                <a:gd name="T29" fmla="*/ 0 h 176"/>
                <a:gd name="T30" fmla="*/ 162 w 180"/>
                <a:gd name="T31" fmla="*/ 1 h 176"/>
                <a:gd name="T32" fmla="*/ 172 w 180"/>
                <a:gd name="T33" fmla="*/ 22 h 176"/>
                <a:gd name="T34" fmla="*/ 171 w 180"/>
                <a:gd name="T35" fmla="*/ 49 h 176"/>
                <a:gd name="T36" fmla="*/ 165 w 180"/>
                <a:gd name="T37" fmla="*/ 51 h 176"/>
                <a:gd name="T38" fmla="*/ 161 w 180"/>
                <a:gd name="T39" fmla="*/ 55 h 176"/>
                <a:gd name="T40" fmla="*/ 157 w 180"/>
                <a:gd name="T41" fmla="*/ 66 h 176"/>
                <a:gd name="T42" fmla="*/ 169 w 180"/>
                <a:gd name="T43" fmla="*/ 72 h 176"/>
                <a:gd name="T44" fmla="*/ 180 w 180"/>
                <a:gd name="T45" fmla="*/ 66 h 176"/>
                <a:gd name="T46" fmla="*/ 174 w 180"/>
                <a:gd name="T47" fmla="*/ 87 h 176"/>
                <a:gd name="T48" fmla="*/ 163 w 180"/>
                <a:gd name="T49" fmla="*/ 100 h 176"/>
                <a:gd name="T50" fmla="*/ 155 w 180"/>
                <a:gd name="T51" fmla="*/ 109 h 176"/>
                <a:gd name="T52" fmla="*/ 144 w 180"/>
                <a:gd name="T53" fmla="*/ 127 h 176"/>
                <a:gd name="T54" fmla="*/ 122 w 180"/>
                <a:gd name="T55" fmla="*/ 149 h 176"/>
                <a:gd name="T56" fmla="*/ 102 w 180"/>
                <a:gd name="T57" fmla="*/ 161 h 176"/>
                <a:gd name="T58" fmla="*/ 95 w 180"/>
                <a:gd name="T59" fmla="*/ 165 h 176"/>
                <a:gd name="T60" fmla="*/ 84 w 180"/>
                <a:gd name="T61" fmla="*/ 165 h 176"/>
                <a:gd name="T62" fmla="*/ 66 w 180"/>
                <a:gd name="T63" fmla="*/ 164 h 176"/>
                <a:gd name="T64" fmla="*/ 51 w 180"/>
                <a:gd name="T65" fmla="*/ 170 h 176"/>
                <a:gd name="T66" fmla="*/ 34 w 180"/>
                <a:gd name="T67" fmla="*/ 176 h 176"/>
                <a:gd name="T68" fmla="*/ 25 w 180"/>
                <a:gd name="T69" fmla="*/ 172 h 176"/>
                <a:gd name="T70" fmla="*/ 18 w 180"/>
                <a:gd name="T71" fmla="*/ 165 h 176"/>
                <a:gd name="T72" fmla="*/ 15 w 180"/>
                <a:gd name="T73" fmla="*/ 163 h 176"/>
                <a:gd name="T74" fmla="*/ 13 w 180"/>
                <a:gd name="T75" fmla="*/ 146 h 176"/>
                <a:gd name="T76" fmla="*/ 18 w 180"/>
                <a:gd name="T77" fmla="*/ 132 h 176"/>
                <a:gd name="T78" fmla="*/ 7 w 180"/>
                <a:gd name="T79" fmla="*/ 108 h 176"/>
                <a:gd name="T80" fmla="*/ 0 w 180"/>
                <a:gd name="T81" fmla="*/ 89 h 176"/>
                <a:gd name="T82" fmla="*/ 132 w 180"/>
                <a:gd name="T83" fmla="*/ 92 h 176"/>
                <a:gd name="T84" fmla="*/ 120 w 180"/>
                <a:gd name="T85" fmla="*/ 100 h 176"/>
                <a:gd name="T86" fmla="*/ 120 w 180"/>
                <a:gd name="T87" fmla="*/ 119 h 176"/>
                <a:gd name="T88" fmla="*/ 127 w 180"/>
                <a:gd name="T89" fmla="*/ 114 h 176"/>
                <a:gd name="T90" fmla="*/ 135 w 180"/>
                <a:gd name="T91" fmla="*/ 107 h 176"/>
                <a:gd name="T92" fmla="*/ 135 w 180"/>
                <a:gd name="T93" fmla="*/ 96 h 1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80" h="176">
                  <a:moveTo>
                    <a:pt x="0" y="89"/>
                  </a:moveTo>
                  <a:lnTo>
                    <a:pt x="5" y="83"/>
                  </a:lnTo>
                  <a:lnTo>
                    <a:pt x="10" y="86"/>
                  </a:lnTo>
                  <a:lnTo>
                    <a:pt x="11" y="93"/>
                  </a:lnTo>
                  <a:lnTo>
                    <a:pt x="15" y="94"/>
                  </a:lnTo>
                  <a:lnTo>
                    <a:pt x="23" y="96"/>
                  </a:lnTo>
                  <a:lnTo>
                    <a:pt x="29" y="95"/>
                  </a:lnTo>
                  <a:lnTo>
                    <a:pt x="38" y="88"/>
                  </a:lnTo>
                  <a:lnTo>
                    <a:pt x="41" y="37"/>
                  </a:lnTo>
                  <a:lnTo>
                    <a:pt x="44" y="39"/>
                  </a:lnTo>
                  <a:lnTo>
                    <a:pt x="49" y="52"/>
                  </a:lnTo>
                  <a:lnTo>
                    <a:pt x="48" y="61"/>
                  </a:lnTo>
                  <a:lnTo>
                    <a:pt x="51" y="66"/>
                  </a:lnTo>
                  <a:lnTo>
                    <a:pt x="58" y="64"/>
                  </a:lnTo>
                  <a:lnTo>
                    <a:pt x="64" y="59"/>
                  </a:lnTo>
                  <a:lnTo>
                    <a:pt x="69" y="54"/>
                  </a:lnTo>
                  <a:lnTo>
                    <a:pt x="73" y="48"/>
                  </a:lnTo>
                  <a:lnTo>
                    <a:pt x="78" y="44"/>
                  </a:lnTo>
                  <a:lnTo>
                    <a:pt x="82" y="45"/>
                  </a:lnTo>
                  <a:lnTo>
                    <a:pt x="88" y="50"/>
                  </a:lnTo>
                  <a:lnTo>
                    <a:pt x="96" y="51"/>
                  </a:lnTo>
                  <a:lnTo>
                    <a:pt x="103" y="48"/>
                  </a:lnTo>
                  <a:lnTo>
                    <a:pt x="106" y="43"/>
                  </a:lnTo>
                  <a:lnTo>
                    <a:pt x="107" y="37"/>
                  </a:lnTo>
                  <a:lnTo>
                    <a:pt x="113" y="36"/>
                  </a:lnTo>
                  <a:lnTo>
                    <a:pt x="117" y="30"/>
                  </a:lnTo>
                  <a:lnTo>
                    <a:pt x="121" y="21"/>
                  </a:lnTo>
                  <a:lnTo>
                    <a:pt x="132" y="11"/>
                  </a:lnTo>
                  <a:lnTo>
                    <a:pt x="147" y="0"/>
                  </a:lnTo>
                  <a:lnTo>
                    <a:pt x="153" y="0"/>
                  </a:lnTo>
                  <a:lnTo>
                    <a:pt x="157" y="2"/>
                  </a:lnTo>
                  <a:lnTo>
                    <a:pt x="162" y="1"/>
                  </a:lnTo>
                  <a:lnTo>
                    <a:pt x="167" y="2"/>
                  </a:lnTo>
                  <a:lnTo>
                    <a:pt x="172" y="22"/>
                  </a:lnTo>
                  <a:lnTo>
                    <a:pt x="173" y="32"/>
                  </a:lnTo>
                  <a:lnTo>
                    <a:pt x="171" y="49"/>
                  </a:lnTo>
                  <a:lnTo>
                    <a:pt x="171" y="53"/>
                  </a:lnTo>
                  <a:lnTo>
                    <a:pt x="165" y="51"/>
                  </a:lnTo>
                  <a:lnTo>
                    <a:pt x="162" y="52"/>
                  </a:lnTo>
                  <a:lnTo>
                    <a:pt x="161" y="55"/>
                  </a:lnTo>
                  <a:lnTo>
                    <a:pt x="157" y="61"/>
                  </a:lnTo>
                  <a:lnTo>
                    <a:pt x="157" y="66"/>
                  </a:lnTo>
                  <a:lnTo>
                    <a:pt x="163" y="73"/>
                  </a:lnTo>
                  <a:lnTo>
                    <a:pt x="169" y="72"/>
                  </a:lnTo>
                  <a:lnTo>
                    <a:pt x="172" y="66"/>
                  </a:lnTo>
                  <a:lnTo>
                    <a:pt x="180" y="66"/>
                  </a:lnTo>
                  <a:lnTo>
                    <a:pt x="176" y="76"/>
                  </a:lnTo>
                  <a:lnTo>
                    <a:pt x="174" y="87"/>
                  </a:lnTo>
                  <a:lnTo>
                    <a:pt x="171" y="94"/>
                  </a:lnTo>
                  <a:lnTo>
                    <a:pt x="163" y="100"/>
                  </a:lnTo>
                  <a:lnTo>
                    <a:pt x="160" y="103"/>
                  </a:lnTo>
                  <a:lnTo>
                    <a:pt x="155" y="109"/>
                  </a:lnTo>
                  <a:lnTo>
                    <a:pt x="151" y="117"/>
                  </a:lnTo>
                  <a:lnTo>
                    <a:pt x="144" y="127"/>
                  </a:lnTo>
                  <a:lnTo>
                    <a:pt x="131" y="141"/>
                  </a:lnTo>
                  <a:lnTo>
                    <a:pt x="122" y="149"/>
                  </a:lnTo>
                  <a:lnTo>
                    <a:pt x="114" y="156"/>
                  </a:lnTo>
                  <a:lnTo>
                    <a:pt x="102" y="161"/>
                  </a:lnTo>
                  <a:lnTo>
                    <a:pt x="97" y="161"/>
                  </a:lnTo>
                  <a:lnTo>
                    <a:pt x="95" y="165"/>
                  </a:lnTo>
                  <a:lnTo>
                    <a:pt x="89" y="163"/>
                  </a:lnTo>
                  <a:lnTo>
                    <a:pt x="84" y="165"/>
                  </a:lnTo>
                  <a:lnTo>
                    <a:pt x="73" y="163"/>
                  </a:lnTo>
                  <a:lnTo>
                    <a:pt x="66" y="164"/>
                  </a:lnTo>
                  <a:lnTo>
                    <a:pt x="62" y="164"/>
                  </a:lnTo>
                  <a:lnTo>
                    <a:pt x="51" y="170"/>
                  </a:lnTo>
                  <a:lnTo>
                    <a:pt x="41" y="172"/>
                  </a:lnTo>
                  <a:lnTo>
                    <a:pt x="34" y="176"/>
                  </a:lnTo>
                  <a:lnTo>
                    <a:pt x="30" y="176"/>
                  </a:lnTo>
                  <a:lnTo>
                    <a:pt x="25" y="172"/>
                  </a:lnTo>
                  <a:lnTo>
                    <a:pt x="22" y="172"/>
                  </a:lnTo>
                  <a:lnTo>
                    <a:pt x="18" y="165"/>
                  </a:lnTo>
                  <a:lnTo>
                    <a:pt x="18" y="168"/>
                  </a:lnTo>
                  <a:lnTo>
                    <a:pt x="15" y="163"/>
                  </a:lnTo>
                  <a:lnTo>
                    <a:pt x="16" y="156"/>
                  </a:lnTo>
                  <a:lnTo>
                    <a:pt x="13" y="146"/>
                  </a:lnTo>
                  <a:lnTo>
                    <a:pt x="18" y="143"/>
                  </a:lnTo>
                  <a:lnTo>
                    <a:pt x="18" y="132"/>
                  </a:lnTo>
                  <a:lnTo>
                    <a:pt x="12" y="119"/>
                  </a:lnTo>
                  <a:lnTo>
                    <a:pt x="7" y="108"/>
                  </a:lnTo>
                  <a:lnTo>
                    <a:pt x="7" y="107"/>
                  </a:lnTo>
                  <a:lnTo>
                    <a:pt x="0" y="89"/>
                  </a:lnTo>
                  <a:close/>
                  <a:moveTo>
                    <a:pt x="135" y="96"/>
                  </a:moveTo>
                  <a:lnTo>
                    <a:pt x="132" y="92"/>
                  </a:lnTo>
                  <a:lnTo>
                    <a:pt x="127" y="95"/>
                  </a:lnTo>
                  <a:lnTo>
                    <a:pt x="120" y="100"/>
                  </a:lnTo>
                  <a:lnTo>
                    <a:pt x="113" y="108"/>
                  </a:lnTo>
                  <a:lnTo>
                    <a:pt x="120" y="119"/>
                  </a:lnTo>
                  <a:lnTo>
                    <a:pt x="124" y="118"/>
                  </a:lnTo>
                  <a:lnTo>
                    <a:pt x="127" y="114"/>
                  </a:lnTo>
                  <a:lnTo>
                    <a:pt x="132" y="111"/>
                  </a:lnTo>
                  <a:lnTo>
                    <a:pt x="135" y="107"/>
                  </a:lnTo>
                  <a:lnTo>
                    <a:pt x="139" y="100"/>
                  </a:lnTo>
                  <a:lnTo>
                    <a:pt x="135" y="96"/>
                  </a:lnTo>
                  <a:close/>
                </a:path>
              </a:pathLst>
            </a:custGeom>
            <a:solidFill>
              <a:srgbClr val="D7EB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" name="Freeform 32">
              <a:extLst>
                <a:ext uri="{FF2B5EF4-FFF2-40B4-BE49-F238E27FC236}">
                  <a16:creationId xmlns:a16="http://schemas.microsoft.com/office/drawing/2014/main" id="{34A73C98-1CF8-0A75-396A-923D3C0972A7}"/>
                </a:ext>
              </a:extLst>
            </p:cNvPr>
            <p:cNvSpPr>
              <a:spLocks/>
            </p:cNvSpPr>
            <p:nvPr/>
          </p:nvSpPr>
          <p:spPr bwMode="auto">
            <a:xfrm>
              <a:off x="4829175" y="3586163"/>
              <a:ext cx="41275" cy="42863"/>
            </a:xfrm>
            <a:custGeom>
              <a:avLst/>
              <a:gdLst>
                <a:gd name="T0" fmla="*/ 22 w 26"/>
                <a:gd name="T1" fmla="*/ 4 h 27"/>
                <a:gd name="T2" fmla="*/ 26 w 26"/>
                <a:gd name="T3" fmla="*/ 8 h 27"/>
                <a:gd name="T4" fmla="*/ 22 w 26"/>
                <a:gd name="T5" fmla="*/ 15 h 27"/>
                <a:gd name="T6" fmla="*/ 19 w 26"/>
                <a:gd name="T7" fmla="*/ 19 h 27"/>
                <a:gd name="T8" fmla="*/ 14 w 26"/>
                <a:gd name="T9" fmla="*/ 22 h 27"/>
                <a:gd name="T10" fmla="*/ 11 w 26"/>
                <a:gd name="T11" fmla="*/ 26 h 27"/>
                <a:gd name="T12" fmla="*/ 7 w 26"/>
                <a:gd name="T13" fmla="*/ 27 h 27"/>
                <a:gd name="T14" fmla="*/ 0 w 26"/>
                <a:gd name="T15" fmla="*/ 16 h 27"/>
                <a:gd name="T16" fmla="*/ 7 w 26"/>
                <a:gd name="T17" fmla="*/ 8 h 27"/>
                <a:gd name="T18" fmla="*/ 14 w 26"/>
                <a:gd name="T19" fmla="*/ 3 h 27"/>
                <a:gd name="T20" fmla="*/ 19 w 26"/>
                <a:gd name="T21" fmla="*/ 0 h 27"/>
                <a:gd name="T22" fmla="*/ 22 w 26"/>
                <a:gd name="T23" fmla="*/ 4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6" h="27">
                  <a:moveTo>
                    <a:pt x="22" y="4"/>
                  </a:moveTo>
                  <a:lnTo>
                    <a:pt x="26" y="8"/>
                  </a:lnTo>
                  <a:lnTo>
                    <a:pt x="22" y="15"/>
                  </a:lnTo>
                  <a:lnTo>
                    <a:pt x="19" y="19"/>
                  </a:lnTo>
                  <a:lnTo>
                    <a:pt x="14" y="22"/>
                  </a:lnTo>
                  <a:lnTo>
                    <a:pt x="11" y="26"/>
                  </a:lnTo>
                  <a:lnTo>
                    <a:pt x="7" y="27"/>
                  </a:lnTo>
                  <a:lnTo>
                    <a:pt x="0" y="16"/>
                  </a:lnTo>
                  <a:lnTo>
                    <a:pt x="7" y="8"/>
                  </a:lnTo>
                  <a:lnTo>
                    <a:pt x="14" y="3"/>
                  </a:lnTo>
                  <a:lnTo>
                    <a:pt x="19" y="0"/>
                  </a:lnTo>
                  <a:lnTo>
                    <a:pt x="22" y="4"/>
                  </a:lnTo>
                  <a:close/>
                </a:path>
              </a:pathLst>
            </a:custGeom>
            <a:solidFill>
              <a:srgbClr val="FCD7BD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" name="Freeform 33">
              <a:extLst>
                <a:ext uri="{FF2B5EF4-FFF2-40B4-BE49-F238E27FC236}">
                  <a16:creationId xmlns:a16="http://schemas.microsoft.com/office/drawing/2014/main" id="{B1C2DA4F-D17E-67DA-3A6D-E4569D1235AE}"/>
                </a:ext>
              </a:extLst>
            </p:cNvPr>
            <p:cNvSpPr>
              <a:spLocks/>
            </p:cNvSpPr>
            <p:nvPr/>
          </p:nvSpPr>
          <p:spPr bwMode="auto">
            <a:xfrm>
              <a:off x="2408238" y="2168525"/>
              <a:ext cx="444500" cy="442913"/>
            </a:xfrm>
            <a:custGeom>
              <a:avLst/>
              <a:gdLst>
                <a:gd name="T0" fmla="*/ 33 w 280"/>
                <a:gd name="T1" fmla="*/ 0 h 279"/>
                <a:gd name="T2" fmla="*/ 63 w 280"/>
                <a:gd name="T3" fmla="*/ 23 h 279"/>
                <a:gd name="T4" fmla="*/ 94 w 280"/>
                <a:gd name="T5" fmla="*/ 18 h 279"/>
                <a:gd name="T6" fmla="*/ 118 w 280"/>
                <a:gd name="T7" fmla="*/ 31 h 279"/>
                <a:gd name="T8" fmla="*/ 121 w 280"/>
                <a:gd name="T9" fmla="*/ 53 h 279"/>
                <a:gd name="T10" fmla="*/ 143 w 280"/>
                <a:gd name="T11" fmla="*/ 51 h 279"/>
                <a:gd name="T12" fmla="*/ 160 w 280"/>
                <a:gd name="T13" fmla="*/ 68 h 279"/>
                <a:gd name="T14" fmla="*/ 164 w 280"/>
                <a:gd name="T15" fmla="*/ 97 h 279"/>
                <a:gd name="T16" fmla="*/ 178 w 280"/>
                <a:gd name="T17" fmla="*/ 112 h 279"/>
                <a:gd name="T18" fmla="*/ 171 w 280"/>
                <a:gd name="T19" fmla="*/ 134 h 279"/>
                <a:gd name="T20" fmla="*/ 162 w 280"/>
                <a:gd name="T21" fmla="*/ 169 h 279"/>
                <a:gd name="T22" fmla="*/ 169 w 280"/>
                <a:gd name="T23" fmla="*/ 199 h 279"/>
                <a:gd name="T24" fmla="*/ 184 w 280"/>
                <a:gd name="T25" fmla="*/ 219 h 279"/>
                <a:gd name="T26" fmla="*/ 206 w 280"/>
                <a:gd name="T27" fmla="*/ 220 h 279"/>
                <a:gd name="T28" fmla="*/ 230 w 280"/>
                <a:gd name="T29" fmla="*/ 210 h 279"/>
                <a:gd name="T30" fmla="*/ 240 w 280"/>
                <a:gd name="T31" fmla="*/ 186 h 279"/>
                <a:gd name="T32" fmla="*/ 271 w 280"/>
                <a:gd name="T33" fmla="*/ 179 h 279"/>
                <a:gd name="T34" fmla="*/ 278 w 280"/>
                <a:gd name="T35" fmla="*/ 189 h 279"/>
                <a:gd name="T36" fmla="*/ 268 w 280"/>
                <a:gd name="T37" fmla="*/ 209 h 279"/>
                <a:gd name="T38" fmla="*/ 258 w 280"/>
                <a:gd name="T39" fmla="*/ 222 h 279"/>
                <a:gd name="T40" fmla="*/ 248 w 280"/>
                <a:gd name="T41" fmla="*/ 231 h 279"/>
                <a:gd name="T42" fmla="*/ 245 w 280"/>
                <a:gd name="T43" fmla="*/ 232 h 279"/>
                <a:gd name="T44" fmla="*/ 223 w 280"/>
                <a:gd name="T45" fmla="*/ 240 h 279"/>
                <a:gd name="T46" fmla="*/ 225 w 280"/>
                <a:gd name="T47" fmla="*/ 249 h 279"/>
                <a:gd name="T48" fmla="*/ 226 w 280"/>
                <a:gd name="T49" fmla="*/ 257 h 279"/>
                <a:gd name="T50" fmla="*/ 206 w 280"/>
                <a:gd name="T51" fmla="*/ 272 h 279"/>
                <a:gd name="T52" fmla="*/ 193 w 280"/>
                <a:gd name="T53" fmla="*/ 263 h 279"/>
                <a:gd name="T54" fmla="*/ 173 w 280"/>
                <a:gd name="T55" fmla="*/ 255 h 279"/>
                <a:gd name="T56" fmla="*/ 150 w 280"/>
                <a:gd name="T57" fmla="*/ 257 h 279"/>
                <a:gd name="T58" fmla="*/ 125 w 280"/>
                <a:gd name="T59" fmla="*/ 245 h 279"/>
                <a:gd name="T60" fmla="*/ 104 w 280"/>
                <a:gd name="T61" fmla="*/ 227 h 279"/>
                <a:gd name="T62" fmla="*/ 84 w 280"/>
                <a:gd name="T63" fmla="*/ 213 h 279"/>
                <a:gd name="T64" fmla="*/ 70 w 280"/>
                <a:gd name="T65" fmla="*/ 188 h 279"/>
                <a:gd name="T66" fmla="*/ 77 w 280"/>
                <a:gd name="T67" fmla="*/ 178 h 279"/>
                <a:gd name="T68" fmla="*/ 77 w 280"/>
                <a:gd name="T69" fmla="*/ 160 h 279"/>
                <a:gd name="T70" fmla="*/ 62 w 280"/>
                <a:gd name="T71" fmla="*/ 125 h 279"/>
                <a:gd name="T72" fmla="*/ 51 w 280"/>
                <a:gd name="T73" fmla="*/ 105 h 279"/>
                <a:gd name="T74" fmla="*/ 48 w 280"/>
                <a:gd name="T75" fmla="*/ 86 h 279"/>
                <a:gd name="T76" fmla="*/ 40 w 280"/>
                <a:gd name="T77" fmla="*/ 65 h 279"/>
                <a:gd name="T78" fmla="*/ 37 w 280"/>
                <a:gd name="T79" fmla="*/ 42 h 279"/>
                <a:gd name="T80" fmla="*/ 34 w 280"/>
                <a:gd name="T81" fmla="*/ 17 h 279"/>
                <a:gd name="T82" fmla="*/ 23 w 280"/>
                <a:gd name="T83" fmla="*/ 20 h 279"/>
                <a:gd name="T84" fmla="*/ 19 w 280"/>
                <a:gd name="T85" fmla="*/ 44 h 279"/>
                <a:gd name="T86" fmla="*/ 26 w 280"/>
                <a:gd name="T87" fmla="*/ 59 h 279"/>
                <a:gd name="T88" fmla="*/ 26 w 280"/>
                <a:gd name="T89" fmla="*/ 75 h 279"/>
                <a:gd name="T90" fmla="*/ 32 w 280"/>
                <a:gd name="T91" fmla="*/ 92 h 279"/>
                <a:gd name="T92" fmla="*/ 33 w 280"/>
                <a:gd name="T93" fmla="*/ 120 h 279"/>
                <a:gd name="T94" fmla="*/ 39 w 280"/>
                <a:gd name="T95" fmla="*/ 135 h 279"/>
                <a:gd name="T96" fmla="*/ 33 w 280"/>
                <a:gd name="T97" fmla="*/ 151 h 279"/>
                <a:gd name="T98" fmla="*/ 27 w 280"/>
                <a:gd name="T99" fmla="*/ 132 h 279"/>
                <a:gd name="T100" fmla="*/ 20 w 280"/>
                <a:gd name="T101" fmla="*/ 110 h 279"/>
                <a:gd name="T102" fmla="*/ 13 w 280"/>
                <a:gd name="T103" fmla="*/ 89 h 279"/>
                <a:gd name="T104" fmla="*/ 4 w 280"/>
                <a:gd name="T105" fmla="*/ 83 h 279"/>
                <a:gd name="T106" fmla="*/ 6 w 280"/>
                <a:gd name="T107" fmla="*/ 73 h 279"/>
                <a:gd name="T108" fmla="*/ 11 w 280"/>
                <a:gd name="T109" fmla="*/ 50 h 279"/>
                <a:gd name="T110" fmla="*/ 6 w 280"/>
                <a:gd name="T111" fmla="*/ 26 h 2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80" h="279">
                  <a:moveTo>
                    <a:pt x="7" y="1"/>
                  </a:moveTo>
                  <a:lnTo>
                    <a:pt x="19" y="1"/>
                  </a:lnTo>
                  <a:lnTo>
                    <a:pt x="33" y="0"/>
                  </a:lnTo>
                  <a:lnTo>
                    <a:pt x="31" y="3"/>
                  </a:lnTo>
                  <a:lnTo>
                    <a:pt x="43" y="11"/>
                  </a:lnTo>
                  <a:lnTo>
                    <a:pt x="63" y="23"/>
                  </a:lnTo>
                  <a:lnTo>
                    <a:pt x="84" y="24"/>
                  </a:lnTo>
                  <a:lnTo>
                    <a:pt x="92" y="25"/>
                  </a:lnTo>
                  <a:lnTo>
                    <a:pt x="94" y="18"/>
                  </a:lnTo>
                  <a:lnTo>
                    <a:pt x="112" y="20"/>
                  </a:lnTo>
                  <a:lnTo>
                    <a:pt x="114" y="25"/>
                  </a:lnTo>
                  <a:lnTo>
                    <a:pt x="118" y="31"/>
                  </a:lnTo>
                  <a:lnTo>
                    <a:pt x="121" y="37"/>
                  </a:lnTo>
                  <a:lnTo>
                    <a:pt x="122" y="45"/>
                  </a:lnTo>
                  <a:lnTo>
                    <a:pt x="121" y="53"/>
                  </a:lnTo>
                  <a:lnTo>
                    <a:pt x="126" y="58"/>
                  </a:lnTo>
                  <a:lnTo>
                    <a:pt x="133" y="62"/>
                  </a:lnTo>
                  <a:lnTo>
                    <a:pt x="143" y="51"/>
                  </a:lnTo>
                  <a:lnTo>
                    <a:pt x="152" y="51"/>
                  </a:lnTo>
                  <a:lnTo>
                    <a:pt x="158" y="58"/>
                  </a:lnTo>
                  <a:lnTo>
                    <a:pt x="160" y="68"/>
                  </a:lnTo>
                  <a:lnTo>
                    <a:pt x="161" y="77"/>
                  </a:lnTo>
                  <a:lnTo>
                    <a:pt x="164" y="86"/>
                  </a:lnTo>
                  <a:lnTo>
                    <a:pt x="164" y="97"/>
                  </a:lnTo>
                  <a:lnTo>
                    <a:pt x="165" y="103"/>
                  </a:lnTo>
                  <a:lnTo>
                    <a:pt x="172" y="108"/>
                  </a:lnTo>
                  <a:lnTo>
                    <a:pt x="178" y="112"/>
                  </a:lnTo>
                  <a:lnTo>
                    <a:pt x="183" y="112"/>
                  </a:lnTo>
                  <a:lnTo>
                    <a:pt x="175" y="124"/>
                  </a:lnTo>
                  <a:lnTo>
                    <a:pt x="171" y="134"/>
                  </a:lnTo>
                  <a:lnTo>
                    <a:pt x="165" y="154"/>
                  </a:lnTo>
                  <a:lnTo>
                    <a:pt x="162" y="162"/>
                  </a:lnTo>
                  <a:lnTo>
                    <a:pt x="162" y="169"/>
                  </a:lnTo>
                  <a:lnTo>
                    <a:pt x="164" y="177"/>
                  </a:lnTo>
                  <a:lnTo>
                    <a:pt x="164" y="188"/>
                  </a:lnTo>
                  <a:lnTo>
                    <a:pt x="169" y="199"/>
                  </a:lnTo>
                  <a:lnTo>
                    <a:pt x="170" y="208"/>
                  </a:lnTo>
                  <a:lnTo>
                    <a:pt x="172" y="215"/>
                  </a:lnTo>
                  <a:lnTo>
                    <a:pt x="184" y="219"/>
                  </a:lnTo>
                  <a:lnTo>
                    <a:pt x="187" y="225"/>
                  </a:lnTo>
                  <a:lnTo>
                    <a:pt x="197" y="222"/>
                  </a:lnTo>
                  <a:lnTo>
                    <a:pt x="206" y="220"/>
                  </a:lnTo>
                  <a:lnTo>
                    <a:pt x="215" y="218"/>
                  </a:lnTo>
                  <a:lnTo>
                    <a:pt x="223" y="217"/>
                  </a:lnTo>
                  <a:lnTo>
                    <a:pt x="230" y="210"/>
                  </a:lnTo>
                  <a:lnTo>
                    <a:pt x="235" y="202"/>
                  </a:lnTo>
                  <a:lnTo>
                    <a:pt x="238" y="190"/>
                  </a:lnTo>
                  <a:lnTo>
                    <a:pt x="240" y="186"/>
                  </a:lnTo>
                  <a:lnTo>
                    <a:pt x="249" y="181"/>
                  </a:lnTo>
                  <a:lnTo>
                    <a:pt x="261" y="178"/>
                  </a:lnTo>
                  <a:lnTo>
                    <a:pt x="271" y="179"/>
                  </a:lnTo>
                  <a:lnTo>
                    <a:pt x="278" y="178"/>
                  </a:lnTo>
                  <a:lnTo>
                    <a:pt x="280" y="181"/>
                  </a:lnTo>
                  <a:lnTo>
                    <a:pt x="278" y="189"/>
                  </a:lnTo>
                  <a:lnTo>
                    <a:pt x="270" y="197"/>
                  </a:lnTo>
                  <a:lnTo>
                    <a:pt x="265" y="206"/>
                  </a:lnTo>
                  <a:lnTo>
                    <a:pt x="268" y="209"/>
                  </a:lnTo>
                  <a:lnTo>
                    <a:pt x="264" y="215"/>
                  </a:lnTo>
                  <a:lnTo>
                    <a:pt x="260" y="227"/>
                  </a:lnTo>
                  <a:lnTo>
                    <a:pt x="258" y="222"/>
                  </a:lnTo>
                  <a:lnTo>
                    <a:pt x="256" y="222"/>
                  </a:lnTo>
                  <a:lnTo>
                    <a:pt x="253" y="222"/>
                  </a:lnTo>
                  <a:lnTo>
                    <a:pt x="248" y="231"/>
                  </a:lnTo>
                  <a:lnTo>
                    <a:pt x="247" y="230"/>
                  </a:lnTo>
                  <a:lnTo>
                    <a:pt x="245" y="230"/>
                  </a:lnTo>
                  <a:lnTo>
                    <a:pt x="245" y="232"/>
                  </a:lnTo>
                  <a:lnTo>
                    <a:pt x="235" y="232"/>
                  </a:lnTo>
                  <a:lnTo>
                    <a:pt x="225" y="231"/>
                  </a:lnTo>
                  <a:lnTo>
                    <a:pt x="223" y="240"/>
                  </a:lnTo>
                  <a:lnTo>
                    <a:pt x="218" y="240"/>
                  </a:lnTo>
                  <a:lnTo>
                    <a:pt x="221" y="244"/>
                  </a:lnTo>
                  <a:lnTo>
                    <a:pt x="225" y="249"/>
                  </a:lnTo>
                  <a:lnTo>
                    <a:pt x="225" y="252"/>
                  </a:lnTo>
                  <a:lnTo>
                    <a:pt x="227" y="252"/>
                  </a:lnTo>
                  <a:lnTo>
                    <a:pt x="226" y="257"/>
                  </a:lnTo>
                  <a:lnTo>
                    <a:pt x="212" y="257"/>
                  </a:lnTo>
                  <a:lnTo>
                    <a:pt x="204" y="269"/>
                  </a:lnTo>
                  <a:lnTo>
                    <a:pt x="206" y="272"/>
                  </a:lnTo>
                  <a:lnTo>
                    <a:pt x="204" y="275"/>
                  </a:lnTo>
                  <a:lnTo>
                    <a:pt x="203" y="279"/>
                  </a:lnTo>
                  <a:lnTo>
                    <a:pt x="193" y="263"/>
                  </a:lnTo>
                  <a:lnTo>
                    <a:pt x="187" y="258"/>
                  </a:lnTo>
                  <a:lnTo>
                    <a:pt x="180" y="254"/>
                  </a:lnTo>
                  <a:lnTo>
                    <a:pt x="173" y="255"/>
                  </a:lnTo>
                  <a:lnTo>
                    <a:pt x="163" y="261"/>
                  </a:lnTo>
                  <a:lnTo>
                    <a:pt x="158" y="262"/>
                  </a:lnTo>
                  <a:lnTo>
                    <a:pt x="150" y="257"/>
                  </a:lnTo>
                  <a:lnTo>
                    <a:pt x="142" y="254"/>
                  </a:lnTo>
                  <a:lnTo>
                    <a:pt x="132" y="247"/>
                  </a:lnTo>
                  <a:lnTo>
                    <a:pt x="125" y="245"/>
                  </a:lnTo>
                  <a:lnTo>
                    <a:pt x="114" y="238"/>
                  </a:lnTo>
                  <a:lnTo>
                    <a:pt x="106" y="231"/>
                  </a:lnTo>
                  <a:lnTo>
                    <a:pt x="104" y="227"/>
                  </a:lnTo>
                  <a:lnTo>
                    <a:pt x="97" y="225"/>
                  </a:lnTo>
                  <a:lnTo>
                    <a:pt x="87" y="220"/>
                  </a:lnTo>
                  <a:lnTo>
                    <a:pt x="84" y="213"/>
                  </a:lnTo>
                  <a:lnTo>
                    <a:pt x="74" y="204"/>
                  </a:lnTo>
                  <a:lnTo>
                    <a:pt x="71" y="195"/>
                  </a:lnTo>
                  <a:lnTo>
                    <a:pt x="70" y="188"/>
                  </a:lnTo>
                  <a:lnTo>
                    <a:pt x="74" y="186"/>
                  </a:lnTo>
                  <a:lnTo>
                    <a:pt x="74" y="181"/>
                  </a:lnTo>
                  <a:lnTo>
                    <a:pt x="77" y="178"/>
                  </a:lnTo>
                  <a:lnTo>
                    <a:pt x="78" y="173"/>
                  </a:lnTo>
                  <a:lnTo>
                    <a:pt x="76" y="166"/>
                  </a:lnTo>
                  <a:lnTo>
                    <a:pt x="77" y="160"/>
                  </a:lnTo>
                  <a:lnTo>
                    <a:pt x="75" y="153"/>
                  </a:lnTo>
                  <a:lnTo>
                    <a:pt x="70" y="137"/>
                  </a:lnTo>
                  <a:lnTo>
                    <a:pt x="62" y="125"/>
                  </a:lnTo>
                  <a:lnTo>
                    <a:pt x="60" y="115"/>
                  </a:lnTo>
                  <a:lnTo>
                    <a:pt x="52" y="110"/>
                  </a:lnTo>
                  <a:lnTo>
                    <a:pt x="51" y="105"/>
                  </a:lnTo>
                  <a:lnTo>
                    <a:pt x="55" y="97"/>
                  </a:lnTo>
                  <a:lnTo>
                    <a:pt x="52" y="92"/>
                  </a:lnTo>
                  <a:lnTo>
                    <a:pt x="48" y="86"/>
                  </a:lnTo>
                  <a:lnTo>
                    <a:pt x="49" y="75"/>
                  </a:lnTo>
                  <a:lnTo>
                    <a:pt x="43" y="72"/>
                  </a:lnTo>
                  <a:lnTo>
                    <a:pt x="40" y="65"/>
                  </a:lnTo>
                  <a:lnTo>
                    <a:pt x="38" y="57"/>
                  </a:lnTo>
                  <a:lnTo>
                    <a:pt x="39" y="53"/>
                  </a:lnTo>
                  <a:lnTo>
                    <a:pt x="37" y="42"/>
                  </a:lnTo>
                  <a:lnTo>
                    <a:pt x="38" y="29"/>
                  </a:lnTo>
                  <a:lnTo>
                    <a:pt x="40" y="24"/>
                  </a:lnTo>
                  <a:lnTo>
                    <a:pt x="34" y="17"/>
                  </a:lnTo>
                  <a:lnTo>
                    <a:pt x="31" y="18"/>
                  </a:lnTo>
                  <a:lnTo>
                    <a:pt x="27" y="13"/>
                  </a:lnTo>
                  <a:lnTo>
                    <a:pt x="23" y="20"/>
                  </a:lnTo>
                  <a:lnTo>
                    <a:pt x="21" y="26"/>
                  </a:lnTo>
                  <a:lnTo>
                    <a:pt x="18" y="37"/>
                  </a:lnTo>
                  <a:lnTo>
                    <a:pt x="19" y="44"/>
                  </a:lnTo>
                  <a:lnTo>
                    <a:pt x="23" y="55"/>
                  </a:lnTo>
                  <a:lnTo>
                    <a:pt x="24" y="59"/>
                  </a:lnTo>
                  <a:lnTo>
                    <a:pt x="26" y="59"/>
                  </a:lnTo>
                  <a:lnTo>
                    <a:pt x="24" y="65"/>
                  </a:lnTo>
                  <a:lnTo>
                    <a:pt x="27" y="65"/>
                  </a:lnTo>
                  <a:lnTo>
                    <a:pt x="26" y="75"/>
                  </a:lnTo>
                  <a:lnTo>
                    <a:pt x="27" y="78"/>
                  </a:lnTo>
                  <a:lnTo>
                    <a:pt x="28" y="84"/>
                  </a:lnTo>
                  <a:lnTo>
                    <a:pt x="32" y="92"/>
                  </a:lnTo>
                  <a:lnTo>
                    <a:pt x="31" y="105"/>
                  </a:lnTo>
                  <a:lnTo>
                    <a:pt x="32" y="112"/>
                  </a:lnTo>
                  <a:lnTo>
                    <a:pt x="33" y="120"/>
                  </a:lnTo>
                  <a:lnTo>
                    <a:pt x="31" y="127"/>
                  </a:lnTo>
                  <a:lnTo>
                    <a:pt x="37" y="129"/>
                  </a:lnTo>
                  <a:lnTo>
                    <a:pt x="39" y="135"/>
                  </a:lnTo>
                  <a:lnTo>
                    <a:pt x="41" y="142"/>
                  </a:lnTo>
                  <a:lnTo>
                    <a:pt x="40" y="145"/>
                  </a:lnTo>
                  <a:lnTo>
                    <a:pt x="33" y="151"/>
                  </a:lnTo>
                  <a:lnTo>
                    <a:pt x="32" y="149"/>
                  </a:lnTo>
                  <a:lnTo>
                    <a:pt x="31" y="141"/>
                  </a:lnTo>
                  <a:lnTo>
                    <a:pt x="27" y="132"/>
                  </a:lnTo>
                  <a:lnTo>
                    <a:pt x="21" y="124"/>
                  </a:lnTo>
                  <a:lnTo>
                    <a:pt x="17" y="120"/>
                  </a:lnTo>
                  <a:lnTo>
                    <a:pt x="20" y="110"/>
                  </a:lnTo>
                  <a:lnTo>
                    <a:pt x="21" y="101"/>
                  </a:lnTo>
                  <a:lnTo>
                    <a:pt x="18" y="97"/>
                  </a:lnTo>
                  <a:lnTo>
                    <a:pt x="13" y="89"/>
                  </a:lnTo>
                  <a:lnTo>
                    <a:pt x="11" y="91"/>
                  </a:lnTo>
                  <a:lnTo>
                    <a:pt x="9" y="87"/>
                  </a:lnTo>
                  <a:lnTo>
                    <a:pt x="4" y="83"/>
                  </a:lnTo>
                  <a:lnTo>
                    <a:pt x="0" y="73"/>
                  </a:lnTo>
                  <a:lnTo>
                    <a:pt x="1" y="72"/>
                  </a:lnTo>
                  <a:lnTo>
                    <a:pt x="6" y="73"/>
                  </a:lnTo>
                  <a:lnTo>
                    <a:pt x="12" y="69"/>
                  </a:lnTo>
                  <a:lnTo>
                    <a:pt x="15" y="61"/>
                  </a:lnTo>
                  <a:lnTo>
                    <a:pt x="11" y="50"/>
                  </a:lnTo>
                  <a:lnTo>
                    <a:pt x="6" y="46"/>
                  </a:lnTo>
                  <a:lnTo>
                    <a:pt x="6" y="36"/>
                  </a:lnTo>
                  <a:lnTo>
                    <a:pt x="6" y="26"/>
                  </a:lnTo>
                  <a:lnTo>
                    <a:pt x="6" y="14"/>
                  </a:lnTo>
                  <a:lnTo>
                    <a:pt x="7" y="1"/>
                  </a:lnTo>
                  <a:close/>
                </a:path>
              </a:pathLst>
            </a:custGeom>
            <a:solidFill>
              <a:srgbClr val="D9B3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" name="Freeform 34">
              <a:extLst>
                <a:ext uri="{FF2B5EF4-FFF2-40B4-BE49-F238E27FC236}">
                  <a16:creationId xmlns:a16="http://schemas.microsoft.com/office/drawing/2014/main" id="{ECC14B6F-1686-51A7-80CF-DBB4B027EB28}"/>
                </a:ext>
              </a:extLst>
            </p:cNvPr>
            <p:cNvSpPr>
              <a:spLocks/>
            </p:cNvSpPr>
            <p:nvPr/>
          </p:nvSpPr>
          <p:spPr bwMode="auto">
            <a:xfrm>
              <a:off x="3392488" y="3629025"/>
              <a:ext cx="87313" cy="106363"/>
            </a:xfrm>
            <a:custGeom>
              <a:avLst/>
              <a:gdLst>
                <a:gd name="T0" fmla="*/ 0 w 55"/>
                <a:gd name="T1" fmla="*/ 1 h 67"/>
                <a:gd name="T2" fmla="*/ 6 w 55"/>
                <a:gd name="T3" fmla="*/ 0 h 67"/>
                <a:gd name="T4" fmla="*/ 20 w 55"/>
                <a:gd name="T5" fmla="*/ 10 h 67"/>
                <a:gd name="T6" fmla="*/ 23 w 55"/>
                <a:gd name="T7" fmla="*/ 10 h 67"/>
                <a:gd name="T8" fmla="*/ 36 w 55"/>
                <a:gd name="T9" fmla="*/ 18 h 67"/>
                <a:gd name="T10" fmla="*/ 46 w 55"/>
                <a:gd name="T11" fmla="*/ 27 h 67"/>
                <a:gd name="T12" fmla="*/ 54 w 55"/>
                <a:gd name="T13" fmla="*/ 35 h 67"/>
                <a:gd name="T14" fmla="*/ 50 w 55"/>
                <a:gd name="T15" fmla="*/ 42 h 67"/>
                <a:gd name="T16" fmla="*/ 55 w 55"/>
                <a:gd name="T17" fmla="*/ 50 h 67"/>
                <a:gd name="T18" fmla="*/ 51 w 55"/>
                <a:gd name="T19" fmla="*/ 59 h 67"/>
                <a:gd name="T20" fmla="*/ 42 w 55"/>
                <a:gd name="T21" fmla="*/ 67 h 67"/>
                <a:gd name="T22" fmla="*/ 33 w 55"/>
                <a:gd name="T23" fmla="*/ 65 h 67"/>
                <a:gd name="T24" fmla="*/ 27 w 55"/>
                <a:gd name="T25" fmla="*/ 66 h 67"/>
                <a:gd name="T26" fmla="*/ 17 w 55"/>
                <a:gd name="T27" fmla="*/ 61 h 67"/>
                <a:gd name="T28" fmla="*/ 10 w 55"/>
                <a:gd name="T29" fmla="*/ 61 h 67"/>
                <a:gd name="T30" fmla="*/ 2 w 55"/>
                <a:gd name="T31" fmla="*/ 53 h 67"/>
                <a:gd name="T32" fmla="*/ 1 w 55"/>
                <a:gd name="T33" fmla="*/ 44 h 67"/>
                <a:gd name="T34" fmla="*/ 2 w 55"/>
                <a:gd name="T35" fmla="*/ 41 h 67"/>
                <a:gd name="T36" fmla="*/ 0 w 55"/>
                <a:gd name="T37" fmla="*/ 27 h 67"/>
                <a:gd name="T38" fmla="*/ 0 w 55"/>
                <a:gd name="T39" fmla="*/ 12 h 67"/>
                <a:gd name="T40" fmla="*/ 0 w 55"/>
                <a:gd name="T41" fmla="*/ 1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55" h="67">
                  <a:moveTo>
                    <a:pt x="0" y="1"/>
                  </a:moveTo>
                  <a:lnTo>
                    <a:pt x="6" y="0"/>
                  </a:lnTo>
                  <a:lnTo>
                    <a:pt x="20" y="10"/>
                  </a:lnTo>
                  <a:lnTo>
                    <a:pt x="23" y="10"/>
                  </a:lnTo>
                  <a:lnTo>
                    <a:pt x="36" y="18"/>
                  </a:lnTo>
                  <a:lnTo>
                    <a:pt x="46" y="27"/>
                  </a:lnTo>
                  <a:lnTo>
                    <a:pt x="54" y="35"/>
                  </a:lnTo>
                  <a:lnTo>
                    <a:pt x="50" y="42"/>
                  </a:lnTo>
                  <a:lnTo>
                    <a:pt x="55" y="50"/>
                  </a:lnTo>
                  <a:lnTo>
                    <a:pt x="51" y="59"/>
                  </a:lnTo>
                  <a:lnTo>
                    <a:pt x="42" y="67"/>
                  </a:lnTo>
                  <a:lnTo>
                    <a:pt x="33" y="65"/>
                  </a:lnTo>
                  <a:lnTo>
                    <a:pt x="27" y="66"/>
                  </a:lnTo>
                  <a:lnTo>
                    <a:pt x="17" y="61"/>
                  </a:lnTo>
                  <a:lnTo>
                    <a:pt x="10" y="61"/>
                  </a:lnTo>
                  <a:lnTo>
                    <a:pt x="2" y="53"/>
                  </a:lnTo>
                  <a:lnTo>
                    <a:pt x="1" y="44"/>
                  </a:lnTo>
                  <a:lnTo>
                    <a:pt x="2" y="41"/>
                  </a:lnTo>
                  <a:lnTo>
                    <a:pt x="0" y="27"/>
                  </a:lnTo>
                  <a:lnTo>
                    <a:pt x="0" y="1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DDFCD7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3" name="Freeform 35">
              <a:extLst>
                <a:ext uri="{FF2B5EF4-FFF2-40B4-BE49-F238E27FC236}">
                  <a16:creationId xmlns:a16="http://schemas.microsoft.com/office/drawing/2014/main" id="{82C191DB-D23C-8883-1586-25DC4C8B3D1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38475" y="2832100"/>
              <a:ext cx="708025" cy="876300"/>
            </a:xfrm>
            <a:custGeom>
              <a:avLst/>
              <a:gdLst>
                <a:gd name="T0" fmla="*/ 269 w 446"/>
                <a:gd name="T1" fmla="*/ 529 h 552"/>
                <a:gd name="T2" fmla="*/ 229 w 446"/>
                <a:gd name="T3" fmla="*/ 502 h 552"/>
                <a:gd name="T4" fmla="*/ 250 w 446"/>
                <a:gd name="T5" fmla="*/ 464 h 552"/>
                <a:gd name="T6" fmla="*/ 245 w 446"/>
                <a:gd name="T7" fmla="*/ 439 h 552"/>
                <a:gd name="T8" fmla="*/ 240 w 446"/>
                <a:gd name="T9" fmla="*/ 412 h 552"/>
                <a:gd name="T10" fmla="*/ 228 w 446"/>
                <a:gd name="T11" fmla="*/ 396 h 552"/>
                <a:gd name="T12" fmla="*/ 201 w 446"/>
                <a:gd name="T13" fmla="*/ 389 h 552"/>
                <a:gd name="T14" fmla="*/ 196 w 446"/>
                <a:gd name="T15" fmla="*/ 350 h 552"/>
                <a:gd name="T16" fmla="*/ 190 w 446"/>
                <a:gd name="T17" fmla="*/ 321 h 552"/>
                <a:gd name="T18" fmla="*/ 161 w 446"/>
                <a:gd name="T19" fmla="*/ 290 h 552"/>
                <a:gd name="T20" fmla="*/ 160 w 446"/>
                <a:gd name="T21" fmla="*/ 271 h 552"/>
                <a:gd name="T22" fmla="*/ 133 w 446"/>
                <a:gd name="T23" fmla="*/ 260 h 552"/>
                <a:gd name="T24" fmla="*/ 103 w 446"/>
                <a:gd name="T25" fmla="*/ 230 h 552"/>
                <a:gd name="T26" fmla="*/ 81 w 446"/>
                <a:gd name="T27" fmla="*/ 223 h 552"/>
                <a:gd name="T28" fmla="*/ 54 w 446"/>
                <a:gd name="T29" fmla="*/ 232 h 552"/>
                <a:gd name="T30" fmla="*/ 35 w 446"/>
                <a:gd name="T31" fmla="*/ 219 h 552"/>
                <a:gd name="T32" fmla="*/ 14 w 446"/>
                <a:gd name="T33" fmla="*/ 205 h 552"/>
                <a:gd name="T34" fmla="*/ 4 w 446"/>
                <a:gd name="T35" fmla="*/ 174 h 552"/>
                <a:gd name="T36" fmla="*/ 13 w 446"/>
                <a:gd name="T37" fmla="*/ 151 h 552"/>
                <a:gd name="T38" fmla="*/ 46 w 446"/>
                <a:gd name="T39" fmla="*/ 137 h 552"/>
                <a:gd name="T40" fmla="*/ 43 w 446"/>
                <a:gd name="T41" fmla="*/ 78 h 552"/>
                <a:gd name="T42" fmla="*/ 52 w 446"/>
                <a:gd name="T43" fmla="*/ 61 h 552"/>
                <a:gd name="T44" fmla="*/ 72 w 446"/>
                <a:gd name="T45" fmla="*/ 45 h 552"/>
                <a:gd name="T46" fmla="*/ 85 w 446"/>
                <a:gd name="T47" fmla="*/ 65 h 552"/>
                <a:gd name="T48" fmla="*/ 109 w 446"/>
                <a:gd name="T49" fmla="*/ 53 h 552"/>
                <a:gd name="T50" fmla="*/ 108 w 446"/>
                <a:gd name="T51" fmla="*/ 39 h 552"/>
                <a:gd name="T52" fmla="*/ 105 w 446"/>
                <a:gd name="T53" fmla="*/ 16 h 552"/>
                <a:gd name="T54" fmla="*/ 134 w 446"/>
                <a:gd name="T55" fmla="*/ 16 h 552"/>
                <a:gd name="T56" fmla="*/ 156 w 446"/>
                <a:gd name="T57" fmla="*/ 0 h 552"/>
                <a:gd name="T58" fmla="*/ 163 w 446"/>
                <a:gd name="T59" fmla="*/ 19 h 552"/>
                <a:gd name="T60" fmla="*/ 161 w 446"/>
                <a:gd name="T61" fmla="*/ 50 h 552"/>
                <a:gd name="T62" fmla="*/ 179 w 446"/>
                <a:gd name="T63" fmla="*/ 53 h 552"/>
                <a:gd name="T64" fmla="*/ 196 w 446"/>
                <a:gd name="T65" fmla="*/ 49 h 552"/>
                <a:gd name="T66" fmla="*/ 203 w 446"/>
                <a:gd name="T67" fmla="*/ 39 h 552"/>
                <a:gd name="T68" fmla="*/ 224 w 446"/>
                <a:gd name="T69" fmla="*/ 45 h 552"/>
                <a:gd name="T70" fmla="*/ 237 w 446"/>
                <a:gd name="T71" fmla="*/ 45 h 552"/>
                <a:gd name="T72" fmla="*/ 257 w 446"/>
                <a:gd name="T73" fmla="*/ 16 h 552"/>
                <a:gd name="T74" fmla="*/ 271 w 446"/>
                <a:gd name="T75" fmla="*/ 61 h 552"/>
                <a:gd name="T76" fmla="*/ 287 w 446"/>
                <a:gd name="T77" fmla="*/ 93 h 552"/>
                <a:gd name="T78" fmla="*/ 334 w 446"/>
                <a:gd name="T79" fmla="*/ 105 h 552"/>
                <a:gd name="T80" fmla="*/ 384 w 446"/>
                <a:gd name="T81" fmla="*/ 116 h 552"/>
                <a:gd name="T82" fmla="*/ 435 w 446"/>
                <a:gd name="T83" fmla="*/ 147 h 552"/>
                <a:gd name="T84" fmla="*/ 442 w 446"/>
                <a:gd name="T85" fmla="*/ 200 h 552"/>
                <a:gd name="T86" fmla="*/ 408 w 446"/>
                <a:gd name="T87" fmla="*/ 258 h 552"/>
                <a:gd name="T88" fmla="*/ 402 w 446"/>
                <a:gd name="T89" fmla="*/ 316 h 552"/>
                <a:gd name="T90" fmla="*/ 389 w 446"/>
                <a:gd name="T91" fmla="*/ 369 h 552"/>
                <a:gd name="T92" fmla="*/ 366 w 446"/>
                <a:gd name="T93" fmla="*/ 398 h 552"/>
                <a:gd name="T94" fmla="*/ 318 w 446"/>
                <a:gd name="T95" fmla="*/ 425 h 552"/>
                <a:gd name="T96" fmla="*/ 314 w 446"/>
                <a:gd name="T97" fmla="*/ 472 h 552"/>
                <a:gd name="T98" fmla="*/ 291 w 446"/>
                <a:gd name="T99" fmla="*/ 523 h 5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446" h="552">
                  <a:moveTo>
                    <a:pt x="278" y="552"/>
                  </a:moveTo>
                  <a:lnTo>
                    <a:pt x="273" y="544"/>
                  </a:lnTo>
                  <a:lnTo>
                    <a:pt x="277" y="537"/>
                  </a:lnTo>
                  <a:lnTo>
                    <a:pt x="269" y="529"/>
                  </a:lnTo>
                  <a:lnTo>
                    <a:pt x="259" y="520"/>
                  </a:lnTo>
                  <a:lnTo>
                    <a:pt x="246" y="512"/>
                  </a:lnTo>
                  <a:lnTo>
                    <a:pt x="243" y="512"/>
                  </a:lnTo>
                  <a:lnTo>
                    <a:pt x="229" y="502"/>
                  </a:lnTo>
                  <a:lnTo>
                    <a:pt x="223" y="503"/>
                  </a:lnTo>
                  <a:lnTo>
                    <a:pt x="234" y="483"/>
                  </a:lnTo>
                  <a:lnTo>
                    <a:pt x="244" y="469"/>
                  </a:lnTo>
                  <a:lnTo>
                    <a:pt x="250" y="464"/>
                  </a:lnTo>
                  <a:lnTo>
                    <a:pt x="258" y="456"/>
                  </a:lnTo>
                  <a:lnTo>
                    <a:pt x="257" y="445"/>
                  </a:lnTo>
                  <a:lnTo>
                    <a:pt x="250" y="436"/>
                  </a:lnTo>
                  <a:lnTo>
                    <a:pt x="245" y="439"/>
                  </a:lnTo>
                  <a:lnTo>
                    <a:pt x="246" y="431"/>
                  </a:lnTo>
                  <a:lnTo>
                    <a:pt x="246" y="423"/>
                  </a:lnTo>
                  <a:lnTo>
                    <a:pt x="245" y="415"/>
                  </a:lnTo>
                  <a:lnTo>
                    <a:pt x="240" y="412"/>
                  </a:lnTo>
                  <a:lnTo>
                    <a:pt x="237" y="414"/>
                  </a:lnTo>
                  <a:lnTo>
                    <a:pt x="233" y="414"/>
                  </a:lnTo>
                  <a:lnTo>
                    <a:pt x="230" y="409"/>
                  </a:lnTo>
                  <a:lnTo>
                    <a:pt x="228" y="396"/>
                  </a:lnTo>
                  <a:lnTo>
                    <a:pt x="225" y="392"/>
                  </a:lnTo>
                  <a:lnTo>
                    <a:pt x="217" y="388"/>
                  </a:lnTo>
                  <a:lnTo>
                    <a:pt x="213" y="391"/>
                  </a:lnTo>
                  <a:lnTo>
                    <a:pt x="201" y="389"/>
                  </a:lnTo>
                  <a:lnTo>
                    <a:pt x="200" y="369"/>
                  </a:lnTo>
                  <a:lnTo>
                    <a:pt x="195" y="361"/>
                  </a:lnTo>
                  <a:lnTo>
                    <a:pt x="199" y="358"/>
                  </a:lnTo>
                  <a:lnTo>
                    <a:pt x="196" y="350"/>
                  </a:lnTo>
                  <a:lnTo>
                    <a:pt x="199" y="344"/>
                  </a:lnTo>
                  <a:lnTo>
                    <a:pt x="200" y="333"/>
                  </a:lnTo>
                  <a:lnTo>
                    <a:pt x="196" y="324"/>
                  </a:lnTo>
                  <a:lnTo>
                    <a:pt x="190" y="321"/>
                  </a:lnTo>
                  <a:lnTo>
                    <a:pt x="188" y="315"/>
                  </a:lnTo>
                  <a:lnTo>
                    <a:pt x="189" y="306"/>
                  </a:lnTo>
                  <a:lnTo>
                    <a:pt x="167" y="306"/>
                  </a:lnTo>
                  <a:lnTo>
                    <a:pt x="161" y="290"/>
                  </a:lnTo>
                  <a:lnTo>
                    <a:pt x="164" y="290"/>
                  </a:lnTo>
                  <a:lnTo>
                    <a:pt x="163" y="283"/>
                  </a:lnTo>
                  <a:lnTo>
                    <a:pt x="161" y="279"/>
                  </a:lnTo>
                  <a:lnTo>
                    <a:pt x="160" y="271"/>
                  </a:lnTo>
                  <a:lnTo>
                    <a:pt x="153" y="267"/>
                  </a:lnTo>
                  <a:lnTo>
                    <a:pt x="146" y="267"/>
                  </a:lnTo>
                  <a:lnTo>
                    <a:pt x="141" y="263"/>
                  </a:lnTo>
                  <a:lnTo>
                    <a:pt x="133" y="260"/>
                  </a:lnTo>
                  <a:lnTo>
                    <a:pt x="128" y="254"/>
                  </a:lnTo>
                  <a:lnTo>
                    <a:pt x="116" y="252"/>
                  </a:lnTo>
                  <a:lnTo>
                    <a:pt x="102" y="240"/>
                  </a:lnTo>
                  <a:lnTo>
                    <a:pt x="103" y="230"/>
                  </a:lnTo>
                  <a:lnTo>
                    <a:pt x="101" y="225"/>
                  </a:lnTo>
                  <a:lnTo>
                    <a:pt x="101" y="214"/>
                  </a:lnTo>
                  <a:lnTo>
                    <a:pt x="86" y="217"/>
                  </a:lnTo>
                  <a:lnTo>
                    <a:pt x="81" y="223"/>
                  </a:lnTo>
                  <a:lnTo>
                    <a:pt x="71" y="228"/>
                  </a:lnTo>
                  <a:lnTo>
                    <a:pt x="69" y="232"/>
                  </a:lnTo>
                  <a:lnTo>
                    <a:pt x="63" y="234"/>
                  </a:lnTo>
                  <a:lnTo>
                    <a:pt x="54" y="232"/>
                  </a:lnTo>
                  <a:lnTo>
                    <a:pt x="49" y="235"/>
                  </a:lnTo>
                  <a:lnTo>
                    <a:pt x="43" y="232"/>
                  </a:lnTo>
                  <a:lnTo>
                    <a:pt x="42" y="210"/>
                  </a:lnTo>
                  <a:lnTo>
                    <a:pt x="35" y="219"/>
                  </a:lnTo>
                  <a:lnTo>
                    <a:pt x="25" y="219"/>
                  </a:lnTo>
                  <a:lnTo>
                    <a:pt x="19" y="212"/>
                  </a:lnTo>
                  <a:lnTo>
                    <a:pt x="11" y="210"/>
                  </a:lnTo>
                  <a:lnTo>
                    <a:pt x="14" y="205"/>
                  </a:lnTo>
                  <a:lnTo>
                    <a:pt x="7" y="196"/>
                  </a:lnTo>
                  <a:lnTo>
                    <a:pt x="0" y="184"/>
                  </a:lnTo>
                  <a:lnTo>
                    <a:pt x="4" y="181"/>
                  </a:lnTo>
                  <a:lnTo>
                    <a:pt x="4" y="174"/>
                  </a:lnTo>
                  <a:lnTo>
                    <a:pt x="10" y="171"/>
                  </a:lnTo>
                  <a:lnTo>
                    <a:pt x="9" y="162"/>
                  </a:lnTo>
                  <a:lnTo>
                    <a:pt x="11" y="158"/>
                  </a:lnTo>
                  <a:lnTo>
                    <a:pt x="13" y="151"/>
                  </a:lnTo>
                  <a:lnTo>
                    <a:pt x="25" y="141"/>
                  </a:lnTo>
                  <a:lnTo>
                    <a:pt x="33" y="138"/>
                  </a:lnTo>
                  <a:lnTo>
                    <a:pt x="36" y="136"/>
                  </a:lnTo>
                  <a:lnTo>
                    <a:pt x="46" y="137"/>
                  </a:lnTo>
                  <a:lnTo>
                    <a:pt x="50" y="97"/>
                  </a:lnTo>
                  <a:lnTo>
                    <a:pt x="50" y="91"/>
                  </a:lnTo>
                  <a:lnTo>
                    <a:pt x="48" y="83"/>
                  </a:lnTo>
                  <a:lnTo>
                    <a:pt x="43" y="78"/>
                  </a:lnTo>
                  <a:lnTo>
                    <a:pt x="43" y="67"/>
                  </a:lnTo>
                  <a:lnTo>
                    <a:pt x="50" y="65"/>
                  </a:lnTo>
                  <a:lnTo>
                    <a:pt x="52" y="66"/>
                  </a:lnTo>
                  <a:lnTo>
                    <a:pt x="52" y="61"/>
                  </a:lnTo>
                  <a:lnTo>
                    <a:pt x="46" y="60"/>
                  </a:lnTo>
                  <a:lnTo>
                    <a:pt x="46" y="51"/>
                  </a:lnTo>
                  <a:lnTo>
                    <a:pt x="68" y="51"/>
                  </a:lnTo>
                  <a:lnTo>
                    <a:pt x="72" y="45"/>
                  </a:lnTo>
                  <a:lnTo>
                    <a:pt x="75" y="51"/>
                  </a:lnTo>
                  <a:lnTo>
                    <a:pt x="77" y="58"/>
                  </a:lnTo>
                  <a:lnTo>
                    <a:pt x="79" y="57"/>
                  </a:lnTo>
                  <a:lnTo>
                    <a:pt x="85" y="65"/>
                  </a:lnTo>
                  <a:lnTo>
                    <a:pt x="94" y="64"/>
                  </a:lnTo>
                  <a:lnTo>
                    <a:pt x="96" y="60"/>
                  </a:lnTo>
                  <a:lnTo>
                    <a:pt x="105" y="56"/>
                  </a:lnTo>
                  <a:lnTo>
                    <a:pt x="109" y="53"/>
                  </a:lnTo>
                  <a:lnTo>
                    <a:pt x="110" y="47"/>
                  </a:lnTo>
                  <a:lnTo>
                    <a:pt x="118" y="43"/>
                  </a:lnTo>
                  <a:lnTo>
                    <a:pt x="118" y="40"/>
                  </a:lnTo>
                  <a:lnTo>
                    <a:pt x="108" y="39"/>
                  </a:lnTo>
                  <a:lnTo>
                    <a:pt x="107" y="30"/>
                  </a:lnTo>
                  <a:lnTo>
                    <a:pt x="108" y="21"/>
                  </a:lnTo>
                  <a:lnTo>
                    <a:pt x="103" y="17"/>
                  </a:lnTo>
                  <a:lnTo>
                    <a:pt x="105" y="16"/>
                  </a:lnTo>
                  <a:lnTo>
                    <a:pt x="114" y="18"/>
                  </a:lnTo>
                  <a:lnTo>
                    <a:pt x="123" y="21"/>
                  </a:lnTo>
                  <a:lnTo>
                    <a:pt x="126" y="18"/>
                  </a:lnTo>
                  <a:lnTo>
                    <a:pt x="134" y="16"/>
                  </a:lnTo>
                  <a:lnTo>
                    <a:pt x="147" y="10"/>
                  </a:lnTo>
                  <a:lnTo>
                    <a:pt x="151" y="5"/>
                  </a:lnTo>
                  <a:lnTo>
                    <a:pt x="150" y="0"/>
                  </a:lnTo>
                  <a:lnTo>
                    <a:pt x="156" y="0"/>
                  </a:lnTo>
                  <a:lnTo>
                    <a:pt x="158" y="3"/>
                  </a:lnTo>
                  <a:lnTo>
                    <a:pt x="157" y="10"/>
                  </a:lnTo>
                  <a:lnTo>
                    <a:pt x="160" y="12"/>
                  </a:lnTo>
                  <a:lnTo>
                    <a:pt x="163" y="19"/>
                  </a:lnTo>
                  <a:lnTo>
                    <a:pt x="160" y="23"/>
                  </a:lnTo>
                  <a:lnTo>
                    <a:pt x="158" y="35"/>
                  </a:lnTo>
                  <a:lnTo>
                    <a:pt x="160" y="43"/>
                  </a:lnTo>
                  <a:lnTo>
                    <a:pt x="161" y="50"/>
                  </a:lnTo>
                  <a:lnTo>
                    <a:pt x="168" y="56"/>
                  </a:lnTo>
                  <a:lnTo>
                    <a:pt x="173" y="56"/>
                  </a:lnTo>
                  <a:lnTo>
                    <a:pt x="174" y="54"/>
                  </a:lnTo>
                  <a:lnTo>
                    <a:pt x="179" y="53"/>
                  </a:lnTo>
                  <a:lnTo>
                    <a:pt x="184" y="51"/>
                  </a:lnTo>
                  <a:lnTo>
                    <a:pt x="188" y="47"/>
                  </a:lnTo>
                  <a:lnTo>
                    <a:pt x="194" y="49"/>
                  </a:lnTo>
                  <a:lnTo>
                    <a:pt x="196" y="49"/>
                  </a:lnTo>
                  <a:lnTo>
                    <a:pt x="203" y="50"/>
                  </a:lnTo>
                  <a:lnTo>
                    <a:pt x="204" y="46"/>
                  </a:lnTo>
                  <a:lnTo>
                    <a:pt x="202" y="43"/>
                  </a:lnTo>
                  <a:lnTo>
                    <a:pt x="203" y="39"/>
                  </a:lnTo>
                  <a:lnTo>
                    <a:pt x="207" y="41"/>
                  </a:lnTo>
                  <a:lnTo>
                    <a:pt x="213" y="39"/>
                  </a:lnTo>
                  <a:lnTo>
                    <a:pt x="219" y="42"/>
                  </a:lnTo>
                  <a:lnTo>
                    <a:pt x="224" y="45"/>
                  </a:lnTo>
                  <a:lnTo>
                    <a:pt x="228" y="41"/>
                  </a:lnTo>
                  <a:lnTo>
                    <a:pt x="230" y="42"/>
                  </a:lnTo>
                  <a:lnTo>
                    <a:pt x="232" y="46"/>
                  </a:lnTo>
                  <a:lnTo>
                    <a:pt x="237" y="45"/>
                  </a:lnTo>
                  <a:lnTo>
                    <a:pt x="241" y="39"/>
                  </a:lnTo>
                  <a:lnTo>
                    <a:pt x="246" y="29"/>
                  </a:lnTo>
                  <a:lnTo>
                    <a:pt x="252" y="16"/>
                  </a:lnTo>
                  <a:lnTo>
                    <a:pt x="257" y="16"/>
                  </a:lnTo>
                  <a:lnTo>
                    <a:pt x="259" y="23"/>
                  </a:lnTo>
                  <a:lnTo>
                    <a:pt x="265" y="49"/>
                  </a:lnTo>
                  <a:lnTo>
                    <a:pt x="271" y="51"/>
                  </a:lnTo>
                  <a:lnTo>
                    <a:pt x="271" y="61"/>
                  </a:lnTo>
                  <a:lnTo>
                    <a:pt x="263" y="72"/>
                  </a:lnTo>
                  <a:lnTo>
                    <a:pt x="266" y="76"/>
                  </a:lnTo>
                  <a:lnTo>
                    <a:pt x="287" y="78"/>
                  </a:lnTo>
                  <a:lnTo>
                    <a:pt x="287" y="93"/>
                  </a:lnTo>
                  <a:lnTo>
                    <a:pt x="295" y="83"/>
                  </a:lnTo>
                  <a:lnTo>
                    <a:pt x="310" y="88"/>
                  </a:lnTo>
                  <a:lnTo>
                    <a:pt x="328" y="97"/>
                  </a:lnTo>
                  <a:lnTo>
                    <a:pt x="334" y="105"/>
                  </a:lnTo>
                  <a:lnTo>
                    <a:pt x="333" y="112"/>
                  </a:lnTo>
                  <a:lnTo>
                    <a:pt x="346" y="108"/>
                  </a:lnTo>
                  <a:lnTo>
                    <a:pt x="368" y="116"/>
                  </a:lnTo>
                  <a:lnTo>
                    <a:pt x="384" y="116"/>
                  </a:lnTo>
                  <a:lnTo>
                    <a:pt x="402" y="127"/>
                  </a:lnTo>
                  <a:lnTo>
                    <a:pt x="416" y="142"/>
                  </a:lnTo>
                  <a:lnTo>
                    <a:pt x="425" y="147"/>
                  </a:lnTo>
                  <a:lnTo>
                    <a:pt x="435" y="147"/>
                  </a:lnTo>
                  <a:lnTo>
                    <a:pt x="439" y="151"/>
                  </a:lnTo>
                  <a:lnTo>
                    <a:pt x="444" y="170"/>
                  </a:lnTo>
                  <a:lnTo>
                    <a:pt x="446" y="177"/>
                  </a:lnTo>
                  <a:lnTo>
                    <a:pt x="442" y="200"/>
                  </a:lnTo>
                  <a:lnTo>
                    <a:pt x="436" y="210"/>
                  </a:lnTo>
                  <a:lnTo>
                    <a:pt x="422" y="229"/>
                  </a:lnTo>
                  <a:lnTo>
                    <a:pt x="414" y="246"/>
                  </a:lnTo>
                  <a:lnTo>
                    <a:pt x="408" y="258"/>
                  </a:lnTo>
                  <a:lnTo>
                    <a:pt x="404" y="258"/>
                  </a:lnTo>
                  <a:lnTo>
                    <a:pt x="401" y="269"/>
                  </a:lnTo>
                  <a:lnTo>
                    <a:pt x="404" y="294"/>
                  </a:lnTo>
                  <a:lnTo>
                    <a:pt x="402" y="316"/>
                  </a:lnTo>
                  <a:lnTo>
                    <a:pt x="402" y="326"/>
                  </a:lnTo>
                  <a:lnTo>
                    <a:pt x="399" y="330"/>
                  </a:lnTo>
                  <a:lnTo>
                    <a:pt x="398" y="350"/>
                  </a:lnTo>
                  <a:lnTo>
                    <a:pt x="389" y="369"/>
                  </a:lnTo>
                  <a:lnTo>
                    <a:pt x="388" y="382"/>
                  </a:lnTo>
                  <a:lnTo>
                    <a:pt x="380" y="389"/>
                  </a:lnTo>
                  <a:lnTo>
                    <a:pt x="378" y="398"/>
                  </a:lnTo>
                  <a:lnTo>
                    <a:pt x="366" y="398"/>
                  </a:lnTo>
                  <a:lnTo>
                    <a:pt x="349" y="403"/>
                  </a:lnTo>
                  <a:lnTo>
                    <a:pt x="343" y="410"/>
                  </a:lnTo>
                  <a:lnTo>
                    <a:pt x="331" y="414"/>
                  </a:lnTo>
                  <a:lnTo>
                    <a:pt x="318" y="425"/>
                  </a:lnTo>
                  <a:lnTo>
                    <a:pt x="312" y="439"/>
                  </a:lnTo>
                  <a:lnTo>
                    <a:pt x="312" y="450"/>
                  </a:lnTo>
                  <a:lnTo>
                    <a:pt x="314" y="458"/>
                  </a:lnTo>
                  <a:lnTo>
                    <a:pt x="314" y="472"/>
                  </a:lnTo>
                  <a:lnTo>
                    <a:pt x="313" y="479"/>
                  </a:lnTo>
                  <a:lnTo>
                    <a:pt x="306" y="487"/>
                  </a:lnTo>
                  <a:lnTo>
                    <a:pt x="299" y="512"/>
                  </a:lnTo>
                  <a:lnTo>
                    <a:pt x="291" y="523"/>
                  </a:lnTo>
                  <a:lnTo>
                    <a:pt x="285" y="530"/>
                  </a:lnTo>
                  <a:lnTo>
                    <a:pt x="283" y="544"/>
                  </a:lnTo>
                  <a:lnTo>
                    <a:pt x="278" y="552"/>
                  </a:lnTo>
                  <a:close/>
                </a:path>
              </a:pathLst>
            </a:custGeom>
            <a:solidFill>
              <a:srgbClr val="D5FCB8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4" name="Freeform 36">
              <a:extLst>
                <a:ext uri="{FF2B5EF4-FFF2-40B4-BE49-F238E27FC236}">
                  <a16:creationId xmlns:a16="http://schemas.microsoft.com/office/drawing/2014/main" id="{5B4E2114-152D-85FC-6D9D-A14A78416455}"/>
                </a:ext>
              </a:extLst>
            </p:cNvPr>
            <p:cNvSpPr>
              <a:spLocks/>
            </p:cNvSpPr>
            <p:nvPr/>
          </p:nvSpPr>
          <p:spPr bwMode="auto">
            <a:xfrm>
              <a:off x="3124200" y="3171825"/>
              <a:ext cx="231775" cy="298450"/>
            </a:xfrm>
            <a:custGeom>
              <a:avLst/>
              <a:gdLst>
                <a:gd name="T0" fmla="*/ 0 w 146"/>
                <a:gd name="T1" fmla="*/ 18 h 188"/>
                <a:gd name="T2" fmla="*/ 9 w 146"/>
                <a:gd name="T3" fmla="*/ 20 h 188"/>
                <a:gd name="T4" fmla="*/ 15 w 146"/>
                <a:gd name="T5" fmla="*/ 18 h 188"/>
                <a:gd name="T6" fmla="*/ 17 w 146"/>
                <a:gd name="T7" fmla="*/ 14 h 188"/>
                <a:gd name="T8" fmla="*/ 27 w 146"/>
                <a:gd name="T9" fmla="*/ 9 h 188"/>
                <a:gd name="T10" fmla="*/ 32 w 146"/>
                <a:gd name="T11" fmla="*/ 3 h 188"/>
                <a:gd name="T12" fmla="*/ 47 w 146"/>
                <a:gd name="T13" fmla="*/ 0 h 188"/>
                <a:gd name="T14" fmla="*/ 47 w 146"/>
                <a:gd name="T15" fmla="*/ 11 h 188"/>
                <a:gd name="T16" fmla="*/ 49 w 146"/>
                <a:gd name="T17" fmla="*/ 16 h 188"/>
                <a:gd name="T18" fmla="*/ 48 w 146"/>
                <a:gd name="T19" fmla="*/ 26 h 188"/>
                <a:gd name="T20" fmla="*/ 62 w 146"/>
                <a:gd name="T21" fmla="*/ 38 h 188"/>
                <a:gd name="T22" fmla="*/ 74 w 146"/>
                <a:gd name="T23" fmla="*/ 40 h 188"/>
                <a:gd name="T24" fmla="*/ 79 w 146"/>
                <a:gd name="T25" fmla="*/ 46 h 188"/>
                <a:gd name="T26" fmla="*/ 87 w 146"/>
                <a:gd name="T27" fmla="*/ 49 h 188"/>
                <a:gd name="T28" fmla="*/ 92 w 146"/>
                <a:gd name="T29" fmla="*/ 53 h 188"/>
                <a:gd name="T30" fmla="*/ 99 w 146"/>
                <a:gd name="T31" fmla="*/ 53 h 188"/>
                <a:gd name="T32" fmla="*/ 106 w 146"/>
                <a:gd name="T33" fmla="*/ 57 h 188"/>
                <a:gd name="T34" fmla="*/ 107 w 146"/>
                <a:gd name="T35" fmla="*/ 65 h 188"/>
                <a:gd name="T36" fmla="*/ 109 w 146"/>
                <a:gd name="T37" fmla="*/ 69 h 188"/>
                <a:gd name="T38" fmla="*/ 110 w 146"/>
                <a:gd name="T39" fmla="*/ 76 h 188"/>
                <a:gd name="T40" fmla="*/ 107 w 146"/>
                <a:gd name="T41" fmla="*/ 76 h 188"/>
                <a:gd name="T42" fmla="*/ 113 w 146"/>
                <a:gd name="T43" fmla="*/ 92 h 188"/>
                <a:gd name="T44" fmla="*/ 135 w 146"/>
                <a:gd name="T45" fmla="*/ 92 h 188"/>
                <a:gd name="T46" fmla="*/ 134 w 146"/>
                <a:gd name="T47" fmla="*/ 101 h 188"/>
                <a:gd name="T48" fmla="*/ 136 w 146"/>
                <a:gd name="T49" fmla="*/ 107 h 188"/>
                <a:gd name="T50" fmla="*/ 142 w 146"/>
                <a:gd name="T51" fmla="*/ 110 h 188"/>
                <a:gd name="T52" fmla="*/ 146 w 146"/>
                <a:gd name="T53" fmla="*/ 119 h 188"/>
                <a:gd name="T54" fmla="*/ 145 w 146"/>
                <a:gd name="T55" fmla="*/ 130 h 188"/>
                <a:gd name="T56" fmla="*/ 142 w 146"/>
                <a:gd name="T57" fmla="*/ 136 h 188"/>
                <a:gd name="T58" fmla="*/ 145 w 146"/>
                <a:gd name="T59" fmla="*/ 144 h 188"/>
                <a:gd name="T60" fmla="*/ 141 w 146"/>
                <a:gd name="T61" fmla="*/ 147 h 188"/>
                <a:gd name="T62" fmla="*/ 141 w 146"/>
                <a:gd name="T63" fmla="*/ 143 h 188"/>
                <a:gd name="T64" fmla="*/ 129 w 146"/>
                <a:gd name="T65" fmla="*/ 136 h 188"/>
                <a:gd name="T66" fmla="*/ 119 w 146"/>
                <a:gd name="T67" fmla="*/ 136 h 188"/>
                <a:gd name="T68" fmla="*/ 101 w 146"/>
                <a:gd name="T69" fmla="*/ 141 h 188"/>
                <a:gd name="T70" fmla="*/ 96 w 146"/>
                <a:gd name="T71" fmla="*/ 153 h 188"/>
                <a:gd name="T72" fmla="*/ 97 w 146"/>
                <a:gd name="T73" fmla="*/ 160 h 188"/>
                <a:gd name="T74" fmla="*/ 95 w 146"/>
                <a:gd name="T75" fmla="*/ 178 h 188"/>
                <a:gd name="T76" fmla="*/ 93 w 146"/>
                <a:gd name="T77" fmla="*/ 175 h 188"/>
                <a:gd name="T78" fmla="*/ 81 w 146"/>
                <a:gd name="T79" fmla="*/ 175 h 188"/>
                <a:gd name="T80" fmla="*/ 77 w 146"/>
                <a:gd name="T81" fmla="*/ 186 h 188"/>
                <a:gd name="T82" fmla="*/ 70 w 146"/>
                <a:gd name="T83" fmla="*/ 176 h 188"/>
                <a:gd name="T84" fmla="*/ 55 w 146"/>
                <a:gd name="T85" fmla="*/ 173 h 188"/>
                <a:gd name="T86" fmla="*/ 49 w 146"/>
                <a:gd name="T87" fmla="*/ 186 h 188"/>
                <a:gd name="T88" fmla="*/ 40 w 146"/>
                <a:gd name="T89" fmla="*/ 188 h 188"/>
                <a:gd name="T90" fmla="*/ 33 w 146"/>
                <a:gd name="T91" fmla="*/ 168 h 188"/>
                <a:gd name="T92" fmla="*/ 25 w 146"/>
                <a:gd name="T93" fmla="*/ 153 h 188"/>
                <a:gd name="T94" fmla="*/ 26 w 146"/>
                <a:gd name="T95" fmla="*/ 138 h 188"/>
                <a:gd name="T96" fmla="*/ 20 w 146"/>
                <a:gd name="T97" fmla="*/ 133 h 188"/>
                <a:gd name="T98" fmla="*/ 17 w 146"/>
                <a:gd name="T99" fmla="*/ 122 h 188"/>
                <a:gd name="T100" fmla="*/ 10 w 146"/>
                <a:gd name="T101" fmla="*/ 113 h 188"/>
                <a:gd name="T102" fmla="*/ 15 w 146"/>
                <a:gd name="T103" fmla="*/ 98 h 188"/>
                <a:gd name="T104" fmla="*/ 9 w 146"/>
                <a:gd name="T105" fmla="*/ 86 h 188"/>
                <a:gd name="T106" fmla="*/ 11 w 146"/>
                <a:gd name="T107" fmla="*/ 80 h 188"/>
                <a:gd name="T108" fmla="*/ 8 w 146"/>
                <a:gd name="T109" fmla="*/ 76 h 188"/>
                <a:gd name="T110" fmla="*/ 11 w 146"/>
                <a:gd name="T111" fmla="*/ 68 h 188"/>
                <a:gd name="T112" fmla="*/ 11 w 146"/>
                <a:gd name="T113" fmla="*/ 56 h 188"/>
                <a:gd name="T114" fmla="*/ 11 w 146"/>
                <a:gd name="T115" fmla="*/ 46 h 188"/>
                <a:gd name="T116" fmla="*/ 12 w 146"/>
                <a:gd name="T117" fmla="*/ 40 h 188"/>
                <a:gd name="T118" fmla="*/ 0 w 146"/>
                <a:gd name="T119" fmla="*/ 18 h 1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46" h="188">
                  <a:moveTo>
                    <a:pt x="0" y="18"/>
                  </a:moveTo>
                  <a:lnTo>
                    <a:pt x="9" y="20"/>
                  </a:lnTo>
                  <a:lnTo>
                    <a:pt x="15" y="18"/>
                  </a:lnTo>
                  <a:lnTo>
                    <a:pt x="17" y="14"/>
                  </a:lnTo>
                  <a:lnTo>
                    <a:pt x="27" y="9"/>
                  </a:lnTo>
                  <a:lnTo>
                    <a:pt x="32" y="3"/>
                  </a:lnTo>
                  <a:lnTo>
                    <a:pt x="47" y="0"/>
                  </a:lnTo>
                  <a:lnTo>
                    <a:pt x="47" y="11"/>
                  </a:lnTo>
                  <a:lnTo>
                    <a:pt x="49" y="16"/>
                  </a:lnTo>
                  <a:lnTo>
                    <a:pt x="48" y="26"/>
                  </a:lnTo>
                  <a:lnTo>
                    <a:pt x="62" y="38"/>
                  </a:lnTo>
                  <a:lnTo>
                    <a:pt x="74" y="40"/>
                  </a:lnTo>
                  <a:lnTo>
                    <a:pt x="79" y="46"/>
                  </a:lnTo>
                  <a:lnTo>
                    <a:pt x="87" y="49"/>
                  </a:lnTo>
                  <a:lnTo>
                    <a:pt x="92" y="53"/>
                  </a:lnTo>
                  <a:lnTo>
                    <a:pt x="99" y="53"/>
                  </a:lnTo>
                  <a:lnTo>
                    <a:pt x="106" y="57"/>
                  </a:lnTo>
                  <a:lnTo>
                    <a:pt x="107" y="65"/>
                  </a:lnTo>
                  <a:lnTo>
                    <a:pt x="109" y="69"/>
                  </a:lnTo>
                  <a:lnTo>
                    <a:pt x="110" y="76"/>
                  </a:lnTo>
                  <a:lnTo>
                    <a:pt x="107" y="76"/>
                  </a:lnTo>
                  <a:lnTo>
                    <a:pt x="113" y="92"/>
                  </a:lnTo>
                  <a:lnTo>
                    <a:pt x="135" y="92"/>
                  </a:lnTo>
                  <a:lnTo>
                    <a:pt x="134" y="101"/>
                  </a:lnTo>
                  <a:lnTo>
                    <a:pt x="136" y="107"/>
                  </a:lnTo>
                  <a:lnTo>
                    <a:pt x="142" y="110"/>
                  </a:lnTo>
                  <a:lnTo>
                    <a:pt x="146" y="119"/>
                  </a:lnTo>
                  <a:lnTo>
                    <a:pt x="145" y="130"/>
                  </a:lnTo>
                  <a:lnTo>
                    <a:pt x="142" y="136"/>
                  </a:lnTo>
                  <a:lnTo>
                    <a:pt x="145" y="144"/>
                  </a:lnTo>
                  <a:lnTo>
                    <a:pt x="141" y="147"/>
                  </a:lnTo>
                  <a:lnTo>
                    <a:pt x="141" y="143"/>
                  </a:lnTo>
                  <a:lnTo>
                    <a:pt x="129" y="136"/>
                  </a:lnTo>
                  <a:lnTo>
                    <a:pt x="119" y="136"/>
                  </a:lnTo>
                  <a:lnTo>
                    <a:pt x="101" y="141"/>
                  </a:lnTo>
                  <a:lnTo>
                    <a:pt x="96" y="153"/>
                  </a:lnTo>
                  <a:lnTo>
                    <a:pt x="97" y="160"/>
                  </a:lnTo>
                  <a:lnTo>
                    <a:pt x="95" y="178"/>
                  </a:lnTo>
                  <a:lnTo>
                    <a:pt x="93" y="175"/>
                  </a:lnTo>
                  <a:lnTo>
                    <a:pt x="81" y="175"/>
                  </a:lnTo>
                  <a:lnTo>
                    <a:pt x="77" y="186"/>
                  </a:lnTo>
                  <a:lnTo>
                    <a:pt x="70" y="176"/>
                  </a:lnTo>
                  <a:lnTo>
                    <a:pt x="55" y="173"/>
                  </a:lnTo>
                  <a:lnTo>
                    <a:pt x="49" y="186"/>
                  </a:lnTo>
                  <a:lnTo>
                    <a:pt x="40" y="188"/>
                  </a:lnTo>
                  <a:lnTo>
                    <a:pt x="33" y="168"/>
                  </a:lnTo>
                  <a:lnTo>
                    <a:pt x="25" y="153"/>
                  </a:lnTo>
                  <a:lnTo>
                    <a:pt x="26" y="138"/>
                  </a:lnTo>
                  <a:lnTo>
                    <a:pt x="20" y="133"/>
                  </a:lnTo>
                  <a:lnTo>
                    <a:pt x="17" y="122"/>
                  </a:lnTo>
                  <a:lnTo>
                    <a:pt x="10" y="113"/>
                  </a:lnTo>
                  <a:lnTo>
                    <a:pt x="15" y="98"/>
                  </a:lnTo>
                  <a:lnTo>
                    <a:pt x="9" y="86"/>
                  </a:lnTo>
                  <a:lnTo>
                    <a:pt x="11" y="80"/>
                  </a:lnTo>
                  <a:lnTo>
                    <a:pt x="8" y="76"/>
                  </a:lnTo>
                  <a:lnTo>
                    <a:pt x="11" y="68"/>
                  </a:lnTo>
                  <a:lnTo>
                    <a:pt x="11" y="56"/>
                  </a:lnTo>
                  <a:lnTo>
                    <a:pt x="11" y="46"/>
                  </a:lnTo>
                  <a:lnTo>
                    <a:pt x="12" y="40"/>
                  </a:lnTo>
                  <a:lnTo>
                    <a:pt x="0" y="18"/>
                  </a:lnTo>
                  <a:close/>
                </a:path>
              </a:pathLst>
            </a:custGeom>
            <a:solidFill>
              <a:srgbClr val="FCEFC5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5" name="Freeform 37">
              <a:extLst>
                <a:ext uri="{FF2B5EF4-FFF2-40B4-BE49-F238E27FC236}">
                  <a16:creationId xmlns:a16="http://schemas.microsoft.com/office/drawing/2014/main" id="{E5ED2D0E-BFC0-467E-5E1C-07148F82A8DA}"/>
                </a:ext>
              </a:extLst>
            </p:cNvPr>
            <p:cNvSpPr>
              <a:spLocks/>
            </p:cNvSpPr>
            <p:nvPr/>
          </p:nvSpPr>
          <p:spPr bwMode="auto">
            <a:xfrm>
              <a:off x="2903538" y="2952750"/>
              <a:ext cx="244475" cy="415925"/>
            </a:xfrm>
            <a:custGeom>
              <a:avLst/>
              <a:gdLst>
                <a:gd name="T0" fmla="*/ 121 w 154"/>
                <a:gd name="T1" fmla="*/ 60 h 262"/>
                <a:gd name="T2" fmla="*/ 110 w 154"/>
                <a:gd name="T3" fmla="*/ 65 h 262"/>
                <a:gd name="T4" fmla="*/ 96 w 154"/>
                <a:gd name="T5" fmla="*/ 82 h 262"/>
                <a:gd name="T6" fmla="*/ 95 w 154"/>
                <a:gd name="T7" fmla="*/ 95 h 262"/>
                <a:gd name="T8" fmla="*/ 89 w 154"/>
                <a:gd name="T9" fmla="*/ 105 h 262"/>
                <a:gd name="T10" fmla="*/ 92 w 154"/>
                <a:gd name="T11" fmla="*/ 120 h 262"/>
                <a:gd name="T12" fmla="*/ 96 w 154"/>
                <a:gd name="T13" fmla="*/ 134 h 262"/>
                <a:gd name="T14" fmla="*/ 110 w 154"/>
                <a:gd name="T15" fmla="*/ 143 h 262"/>
                <a:gd name="T16" fmla="*/ 127 w 154"/>
                <a:gd name="T17" fmla="*/ 134 h 262"/>
                <a:gd name="T18" fmla="*/ 134 w 154"/>
                <a:gd name="T19" fmla="*/ 159 h 262"/>
                <a:gd name="T20" fmla="*/ 151 w 154"/>
                <a:gd name="T21" fmla="*/ 178 h 262"/>
                <a:gd name="T22" fmla="*/ 150 w 154"/>
                <a:gd name="T23" fmla="*/ 194 h 262"/>
                <a:gd name="T24" fmla="*/ 147 w 154"/>
                <a:gd name="T25" fmla="*/ 214 h 262"/>
                <a:gd name="T26" fmla="*/ 148 w 154"/>
                <a:gd name="T27" fmla="*/ 224 h 262"/>
                <a:gd name="T28" fmla="*/ 149 w 154"/>
                <a:gd name="T29" fmla="*/ 251 h 262"/>
                <a:gd name="T30" fmla="*/ 142 w 154"/>
                <a:gd name="T31" fmla="*/ 262 h 262"/>
                <a:gd name="T32" fmla="*/ 127 w 154"/>
                <a:gd name="T33" fmla="*/ 248 h 262"/>
                <a:gd name="T34" fmla="*/ 82 w 154"/>
                <a:gd name="T35" fmla="*/ 219 h 262"/>
                <a:gd name="T36" fmla="*/ 67 w 154"/>
                <a:gd name="T37" fmla="*/ 198 h 262"/>
                <a:gd name="T38" fmla="*/ 57 w 154"/>
                <a:gd name="T39" fmla="*/ 175 h 262"/>
                <a:gd name="T40" fmla="*/ 30 w 154"/>
                <a:gd name="T41" fmla="*/ 120 h 262"/>
                <a:gd name="T42" fmla="*/ 21 w 154"/>
                <a:gd name="T43" fmla="*/ 104 h 262"/>
                <a:gd name="T44" fmla="*/ 3 w 154"/>
                <a:gd name="T45" fmla="*/ 88 h 262"/>
                <a:gd name="T46" fmla="*/ 0 w 154"/>
                <a:gd name="T47" fmla="*/ 68 h 262"/>
                <a:gd name="T48" fmla="*/ 12 w 154"/>
                <a:gd name="T49" fmla="*/ 49 h 262"/>
                <a:gd name="T50" fmla="*/ 11 w 154"/>
                <a:gd name="T51" fmla="*/ 57 h 262"/>
                <a:gd name="T52" fmla="*/ 16 w 154"/>
                <a:gd name="T53" fmla="*/ 62 h 262"/>
                <a:gd name="T54" fmla="*/ 25 w 154"/>
                <a:gd name="T55" fmla="*/ 71 h 262"/>
                <a:gd name="T56" fmla="*/ 33 w 154"/>
                <a:gd name="T57" fmla="*/ 55 h 262"/>
                <a:gd name="T58" fmla="*/ 54 w 154"/>
                <a:gd name="T59" fmla="*/ 36 h 262"/>
                <a:gd name="T60" fmla="*/ 69 w 154"/>
                <a:gd name="T61" fmla="*/ 12 h 262"/>
                <a:gd name="T62" fmla="*/ 70 w 154"/>
                <a:gd name="T63" fmla="*/ 0 h 262"/>
                <a:gd name="T64" fmla="*/ 82 w 154"/>
                <a:gd name="T65" fmla="*/ 13 h 262"/>
                <a:gd name="T66" fmla="*/ 94 w 154"/>
                <a:gd name="T67" fmla="*/ 32 h 262"/>
                <a:gd name="T68" fmla="*/ 109 w 154"/>
                <a:gd name="T69" fmla="*/ 30 h 262"/>
                <a:gd name="T70" fmla="*/ 120 w 154"/>
                <a:gd name="T71" fmla="*/ 31 h 262"/>
                <a:gd name="T72" fmla="*/ 122 w 154"/>
                <a:gd name="T73" fmla="*/ 53 h 262"/>
                <a:gd name="T74" fmla="*/ 131 w 154"/>
                <a:gd name="T75" fmla="*/ 61 h 2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54" h="262">
                  <a:moveTo>
                    <a:pt x="131" y="61"/>
                  </a:moveTo>
                  <a:lnTo>
                    <a:pt x="121" y="60"/>
                  </a:lnTo>
                  <a:lnTo>
                    <a:pt x="118" y="62"/>
                  </a:lnTo>
                  <a:lnTo>
                    <a:pt x="110" y="65"/>
                  </a:lnTo>
                  <a:lnTo>
                    <a:pt x="98" y="75"/>
                  </a:lnTo>
                  <a:lnTo>
                    <a:pt x="96" y="82"/>
                  </a:lnTo>
                  <a:lnTo>
                    <a:pt x="94" y="86"/>
                  </a:lnTo>
                  <a:lnTo>
                    <a:pt x="95" y="95"/>
                  </a:lnTo>
                  <a:lnTo>
                    <a:pt x="89" y="98"/>
                  </a:lnTo>
                  <a:lnTo>
                    <a:pt x="89" y="105"/>
                  </a:lnTo>
                  <a:lnTo>
                    <a:pt x="85" y="108"/>
                  </a:lnTo>
                  <a:lnTo>
                    <a:pt x="92" y="120"/>
                  </a:lnTo>
                  <a:lnTo>
                    <a:pt x="99" y="129"/>
                  </a:lnTo>
                  <a:lnTo>
                    <a:pt x="96" y="134"/>
                  </a:lnTo>
                  <a:lnTo>
                    <a:pt x="104" y="136"/>
                  </a:lnTo>
                  <a:lnTo>
                    <a:pt x="110" y="143"/>
                  </a:lnTo>
                  <a:lnTo>
                    <a:pt x="120" y="143"/>
                  </a:lnTo>
                  <a:lnTo>
                    <a:pt x="127" y="134"/>
                  </a:lnTo>
                  <a:lnTo>
                    <a:pt x="128" y="156"/>
                  </a:lnTo>
                  <a:lnTo>
                    <a:pt x="134" y="159"/>
                  </a:lnTo>
                  <a:lnTo>
                    <a:pt x="139" y="156"/>
                  </a:lnTo>
                  <a:lnTo>
                    <a:pt x="151" y="178"/>
                  </a:lnTo>
                  <a:lnTo>
                    <a:pt x="150" y="184"/>
                  </a:lnTo>
                  <a:lnTo>
                    <a:pt x="150" y="194"/>
                  </a:lnTo>
                  <a:lnTo>
                    <a:pt x="150" y="206"/>
                  </a:lnTo>
                  <a:lnTo>
                    <a:pt x="147" y="214"/>
                  </a:lnTo>
                  <a:lnTo>
                    <a:pt x="150" y="218"/>
                  </a:lnTo>
                  <a:lnTo>
                    <a:pt x="148" y="224"/>
                  </a:lnTo>
                  <a:lnTo>
                    <a:pt x="154" y="236"/>
                  </a:lnTo>
                  <a:lnTo>
                    <a:pt x="149" y="251"/>
                  </a:lnTo>
                  <a:lnTo>
                    <a:pt x="147" y="258"/>
                  </a:lnTo>
                  <a:lnTo>
                    <a:pt x="142" y="262"/>
                  </a:lnTo>
                  <a:lnTo>
                    <a:pt x="129" y="253"/>
                  </a:lnTo>
                  <a:lnTo>
                    <a:pt x="127" y="248"/>
                  </a:lnTo>
                  <a:lnTo>
                    <a:pt x="104" y="235"/>
                  </a:lnTo>
                  <a:lnTo>
                    <a:pt x="82" y="219"/>
                  </a:lnTo>
                  <a:lnTo>
                    <a:pt x="72" y="210"/>
                  </a:lnTo>
                  <a:lnTo>
                    <a:pt x="67" y="198"/>
                  </a:lnTo>
                  <a:lnTo>
                    <a:pt x="68" y="194"/>
                  </a:lnTo>
                  <a:lnTo>
                    <a:pt x="57" y="175"/>
                  </a:lnTo>
                  <a:lnTo>
                    <a:pt x="43" y="149"/>
                  </a:lnTo>
                  <a:lnTo>
                    <a:pt x="30" y="120"/>
                  </a:lnTo>
                  <a:lnTo>
                    <a:pt x="25" y="113"/>
                  </a:lnTo>
                  <a:lnTo>
                    <a:pt x="21" y="104"/>
                  </a:lnTo>
                  <a:lnTo>
                    <a:pt x="12" y="94"/>
                  </a:lnTo>
                  <a:lnTo>
                    <a:pt x="3" y="88"/>
                  </a:lnTo>
                  <a:lnTo>
                    <a:pt x="6" y="82"/>
                  </a:lnTo>
                  <a:lnTo>
                    <a:pt x="0" y="68"/>
                  </a:lnTo>
                  <a:lnTo>
                    <a:pt x="3" y="57"/>
                  </a:lnTo>
                  <a:lnTo>
                    <a:pt x="12" y="49"/>
                  </a:lnTo>
                  <a:lnTo>
                    <a:pt x="14" y="54"/>
                  </a:lnTo>
                  <a:lnTo>
                    <a:pt x="11" y="57"/>
                  </a:lnTo>
                  <a:lnTo>
                    <a:pt x="11" y="63"/>
                  </a:lnTo>
                  <a:lnTo>
                    <a:pt x="16" y="62"/>
                  </a:lnTo>
                  <a:lnTo>
                    <a:pt x="19" y="64"/>
                  </a:lnTo>
                  <a:lnTo>
                    <a:pt x="25" y="71"/>
                  </a:lnTo>
                  <a:lnTo>
                    <a:pt x="32" y="65"/>
                  </a:lnTo>
                  <a:lnTo>
                    <a:pt x="33" y="55"/>
                  </a:lnTo>
                  <a:lnTo>
                    <a:pt x="40" y="42"/>
                  </a:lnTo>
                  <a:lnTo>
                    <a:pt x="54" y="36"/>
                  </a:lnTo>
                  <a:lnTo>
                    <a:pt x="66" y="21"/>
                  </a:lnTo>
                  <a:lnTo>
                    <a:pt x="69" y="12"/>
                  </a:lnTo>
                  <a:lnTo>
                    <a:pt x="68" y="1"/>
                  </a:lnTo>
                  <a:lnTo>
                    <a:pt x="70" y="0"/>
                  </a:lnTo>
                  <a:lnTo>
                    <a:pt x="78" y="7"/>
                  </a:lnTo>
                  <a:lnTo>
                    <a:pt x="82" y="13"/>
                  </a:lnTo>
                  <a:lnTo>
                    <a:pt x="87" y="17"/>
                  </a:lnTo>
                  <a:lnTo>
                    <a:pt x="94" y="32"/>
                  </a:lnTo>
                  <a:lnTo>
                    <a:pt x="102" y="34"/>
                  </a:lnTo>
                  <a:lnTo>
                    <a:pt x="109" y="30"/>
                  </a:lnTo>
                  <a:lnTo>
                    <a:pt x="112" y="32"/>
                  </a:lnTo>
                  <a:lnTo>
                    <a:pt x="120" y="31"/>
                  </a:lnTo>
                  <a:lnTo>
                    <a:pt x="128" y="38"/>
                  </a:lnTo>
                  <a:lnTo>
                    <a:pt x="122" y="53"/>
                  </a:lnTo>
                  <a:lnTo>
                    <a:pt x="124" y="53"/>
                  </a:lnTo>
                  <a:lnTo>
                    <a:pt x="131" y="61"/>
                  </a:lnTo>
                  <a:close/>
                </a:path>
              </a:pathLst>
            </a:custGeom>
            <a:solidFill>
              <a:srgbClr val="E4FCC5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6" name="Freeform 38">
              <a:extLst>
                <a:ext uri="{FF2B5EF4-FFF2-40B4-BE49-F238E27FC236}">
                  <a16:creationId xmlns:a16="http://schemas.microsoft.com/office/drawing/2014/main" id="{5235B545-49A3-4C4E-A3F7-84F3CEBEA891}"/>
                </a:ext>
              </a:extLst>
            </p:cNvPr>
            <p:cNvSpPr>
              <a:spLocks/>
            </p:cNvSpPr>
            <p:nvPr/>
          </p:nvSpPr>
          <p:spPr bwMode="auto">
            <a:xfrm>
              <a:off x="2944813" y="2665413"/>
              <a:ext cx="219075" cy="384175"/>
            </a:xfrm>
            <a:custGeom>
              <a:avLst/>
              <a:gdLst>
                <a:gd name="T0" fmla="*/ 136 w 138"/>
                <a:gd name="T1" fmla="*/ 163 h 242"/>
                <a:gd name="T2" fmla="*/ 131 w 138"/>
                <a:gd name="T3" fmla="*/ 150 h 242"/>
                <a:gd name="T4" fmla="*/ 105 w 138"/>
                <a:gd name="T5" fmla="*/ 156 h 242"/>
                <a:gd name="T6" fmla="*/ 111 w 138"/>
                <a:gd name="T7" fmla="*/ 166 h 242"/>
                <a:gd name="T8" fmla="*/ 109 w 138"/>
                <a:gd name="T9" fmla="*/ 170 h 242"/>
                <a:gd name="T10" fmla="*/ 102 w 138"/>
                <a:gd name="T11" fmla="*/ 183 h 242"/>
                <a:gd name="T12" fmla="*/ 109 w 138"/>
                <a:gd name="T13" fmla="*/ 196 h 242"/>
                <a:gd name="T14" fmla="*/ 105 w 138"/>
                <a:gd name="T15" fmla="*/ 242 h 242"/>
                <a:gd name="T16" fmla="*/ 96 w 138"/>
                <a:gd name="T17" fmla="*/ 234 h 242"/>
                <a:gd name="T18" fmla="*/ 94 w 138"/>
                <a:gd name="T19" fmla="*/ 212 h 242"/>
                <a:gd name="T20" fmla="*/ 83 w 138"/>
                <a:gd name="T21" fmla="*/ 211 h 242"/>
                <a:gd name="T22" fmla="*/ 68 w 138"/>
                <a:gd name="T23" fmla="*/ 213 h 242"/>
                <a:gd name="T24" fmla="*/ 56 w 138"/>
                <a:gd name="T25" fmla="*/ 194 h 242"/>
                <a:gd name="T26" fmla="*/ 44 w 138"/>
                <a:gd name="T27" fmla="*/ 181 h 242"/>
                <a:gd name="T28" fmla="*/ 36 w 138"/>
                <a:gd name="T29" fmla="*/ 179 h 242"/>
                <a:gd name="T30" fmla="*/ 28 w 138"/>
                <a:gd name="T31" fmla="*/ 176 h 242"/>
                <a:gd name="T32" fmla="*/ 15 w 138"/>
                <a:gd name="T33" fmla="*/ 168 h 242"/>
                <a:gd name="T34" fmla="*/ 2 w 138"/>
                <a:gd name="T35" fmla="*/ 160 h 242"/>
                <a:gd name="T36" fmla="*/ 4 w 138"/>
                <a:gd name="T37" fmla="*/ 155 h 242"/>
                <a:gd name="T38" fmla="*/ 7 w 138"/>
                <a:gd name="T39" fmla="*/ 143 h 242"/>
                <a:gd name="T40" fmla="*/ 18 w 138"/>
                <a:gd name="T41" fmla="*/ 132 h 242"/>
                <a:gd name="T42" fmla="*/ 19 w 138"/>
                <a:gd name="T43" fmla="*/ 121 h 242"/>
                <a:gd name="T44" fmla="*/ 19 w 138"/>
                <a:gd name="T45" fmla="*/ 100 h 242"/>
                <a:gd name="T46" fmla="*/ 20 w 138"/>
                <a:gd name="T47" fmla="*/ 83 h 242"/>
                <a:gd name="T48" fmla="*/ 18 w 138"/>
                <a:gd name="T49" fmla="*/ 69 h 242"/>
                <a:gd name="T50" fmla="*/ 23 w 138"/>
                <a:gd name="T51" fmla="*/ 65 h 242"/>
                <a:gd name="T52" fmla="*/ 23 w 138"/>
                <a:gd name="T53" fmla="*/ 54 h 242"/>
                <a:gd name="T54" fmla="*/ 39 w 138"/>
                <a:gd name="T55" fmla="*/ 46 h 242"/>
                <a:gd name="T56" fmla="*/ 44 w 138"/>
                <a:gd name="T57" fmla="*/ 39 h 242"/>
                <a:gd name="T58" fmla="*/ 54 w 138"/>
                <a:gd name="T59" fmla="*/ 20 h 242"/>
                <a:gd name="T60" fmla="*/ 62 w 138"/>
                <a:gd name="T61" fmla="*/ 17 h 242"/>
                <a:gd name="T62" fmla="*/ 80 w 138"/>
                <a:gd name="T63" fmla="*/ 10 h 242"/>
                <a:gd name="T64" fmla="*/ 90 w 138"/>
                <a:gd name="T65" fmla="*/ 0 h 242"/>
                <a:gd name="T66" fmla="*/ 98 w 138"/>
                <a:gd name="T67" fmla="*/ 6 h 242"/>
                <a:gd name="T68" fmla="*/ 87 w 138"/>
                <a:gd name="T69" fmla="*/ 13 h 242"/>
                <a:gd name="T70" fmla="*/ 79 w 138"/>
                <a:gd name="T71" fmla="*/ 24 h 242"/>
                <a:gd name="T72" fmla="*/ 73 w 138"/>
                <a:gd name="T73" fmla="*/ 39 h 242"/>
                <a:gd name="T74" fmla="*/ 75 w 138"/>
                <a:gd name="T75" fmla="*/ 49 h 242"/>
                <a:gd name="T76" fmla="*/ 78 w 138"/>
                <a:gd name="T77" fmla="*/ 59 h 242"/>
                <a:gd name="T78" fmla="*/ 77 w 138"/>
                <a:gd name="T79" fmla="*/ 70 h 242"/>
                <a:gd name="T80" fmla="*/ 80 w 138"/>
                <a:gd name="T81" fmla="*/ 74 h 242"/>
                <a:gd name="T82" fmla="*/ 98 w 138"/>
                <a:gd name="T83" fmla="*/ 78 h 242"/>
                <a:gd name="T84" fmla="*/ 111 w 138"/>
                <a:gd name="T85" fmla="*/ 92 h 242"/>
                <a:gd name="T86" fmla="*/ 124 w 138"/>
                <a:gd name="T87" fmla="*/ 92 h 242"/>
                <a:gd name="T88" fmla="*/ 134 w 138"/>
                <a:gd name="T89" fmla="*/ 92 h 242"/>
                <a:gd name="T90" fmla="*/ 129 w 138"/>
                <a:gd name="T91" fmla="*/ 105 h 242"/>
                <a:gd name="T92" fmla="*/ 130 w 138"/>
                <a:gd name="T93" fmla="*/ 125 h 242"/>
                <a:gd name="T94" fmla="*/ 133 w 138"/>
                <a:gd name="T95" fmla="*/ 133 h 242"/>
                <a:gd name="T96" fmla="*/ 132 w 138"/>
                <a:gd name="T97" fmla="*/ 143 h 242"/>
                <a:gd name="T98" fmla="*/ 138 w 138"/>
                <a:gd name="T99" fmla="*/ 162 h 2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</a:cxnLst>
              <a:rect l="0" t="0" r="r" b="b"/>
              <a:pathLst>
                <a:path w="138" h="242">
                  <a:moveTo>
                    <a:pt x="138" y="162"/>
                  </a:moveTo>
                  <a:lnTo>
                    <a:pt x="136" y="163"/>
                  </a:lnTo>
                  <a:lnTo>
                    <a:pt x="134" y="156"/>
                  </a:lnTo>
                  <a:lnTo>
                    <a:pt x="131" y="150"/>
                  </a:lnTo>
                  <a:lnTo>
                    <a:pt x="127" y="156"/>
                  </a:lnTo>
                  <a:lnTo>
                    <a:pt x="105" y="156"/>
                  </a:lnTo>
                  <a:lnTo>
                    <a:pt x="105" y="165"/>
                  </a:lnTo>
                  <a:lnTo>
                    <a:pt x="111" y="166"/>
                  </a:lnTo>
                  <a:lnTo>
                    <a:pt x="111" y="171"/>
                  </a:lnTo>
                  <a:lnTo>
                    <a:pt x="109" y="170"/>
                  </a:lnTo>
                  <a:lnTo>
                    <a:pt x="102" y="172"/>
                  </a:lnTo>
                  <a:lnTo>
                    <a:pt x="102" y="183"/>
                  </a:lnTo>
                  <a:lnTo>
                    <a:pt x="107" y="188"/>
                  </a:lnTo>
                  <a:lnTo>
                    <a:pt x="109" y="196"/>
                  </a:lnTo>
                  <a:lnTo>
                    <a:pt x="109" y="202"/>
                  </a:lnTo>
                  <a:lnTo>
                    <a:pt x="105" y="242"/>
                  </a:lnTo>
                  <a:lnTo>
                    <a:pt x="98" y="234"/>
                  </a:lnTo>
                  <a:lnTo>
                    <a:pt x="96" y="234"/>
                  </a:lnTo>
                  <a:lnTo>
                    <a:pt x="102" y="219"/>
                  </a:lnTo>
                  <a:lnTo>
                    <a:pt x="94" y="212"/>
                  </a:lnTo>
                  <a:lnTo>
                    <a:pt x="86" y="213"/>
                  </a:lnTo>
                  <a:lnTo>
                    <a:pt x="83" y="211"/>
                  </a:lnTo>
                  <a:lnTo>
                    <a:pt x="76" y="215"/>
                  </a:lnTo>
                  <a:lnTo>
                    <a:pt x="68" y="213"/>
                  </a:lnTo>
                  <a:lnTo>
                    <a:pt x="61" y="198"/>
                  </a:lnTo>
                  <a:lnTo>
                    <a:pt x="56" y="194"/>
                  </a:lnTo>
                  <a:lnTo>
                    <a:pt x="52" y="188"/>
                  </a:lnTo>
                  <a:lnTo>
                    <a:pt x="44" y="181"/>
                  </a:lnTo>
                  <a:lnTo>
                    <a:pt x="42" y="182"/>
                  </a:lnTo>
                  <a:lnTo>
                    <a:pt x="36" y="179"/>
                  </a:lnTo>
                  <a:lnTo>
                    <a:pt x="31" y="173"/>
                  </a:lnTo>
                  <a:lnTo>
                    <a:pt x="28" y="176"/>
                  </a:lnTo>
                  <a:lnTo>
                    <a:pt x="19" y="174"/>
                  </a:lnTo>
                  <a:lnTo>
                    <a:pt x="15" y="168"/>
                  </a:lnTo>
                  <a:lnTo>
                    <a:pt x="13" y="168"/>
                  </a:lnTo>
                  <a:lnTo>
                    <a:pt x="2" y="160"/>
                  </a:lnTo>
                  <a:lnTo>
                    <a:pt x="0" y="156"/>
                  </a:lnTo>
                  <a:lnTo>
                    <a:pt x="4" y="155"/>
                  </a:lnTo>
                  <a:lnTo>
                    <a:pt x="4" y="147"/>
                  </a:lnTo>
                  <a:lnTo>
                    <a:pt x="7" y="143"/>
                  </a:lnTo>
                  <a:lnTo>
                    <a:pt x="12" y="141"/>
                  </a:lnTo>
                  <a:lnTo>
                    <a:pt x="18" y="132"/>
                  </a:lnTo>
                  <a:lnTo>
                    <a:pt x="22" y="124"/>
                  </a:lnTo>
                  <a:lnTo>
                    <a:pt x="19" y="121"/>
                  </a:lnTo>
                  <a:lnTo>
                    <a:pt x="20" y="113"/>
                  </a:lnTo>
                  <a:lnTo>
                    <a:pt x="19" y="100"/>
                  </a:lnTo>
                  <a:lnTo>
                    <a:pt x="21" y="95"/>
                  </a:lnTo>
                  <a:lnTo>
                    <a:pt x="20" y="83"/>
                  </a:lnTo>
                  <a:lnTo>
                    <a:pt x="17" y="75"/>
                  </a:lnTo>
                  <a:lnTo>
                    <a:pt x="18" y="69"/>
                  </a:lnTo>
                  <a:lnTo>
                    <a:pt x="21" y="70"/>
                  </a:lnTo>
                  <a:lnTo>
                    <a:pt x="23" y="65"/>
                  </a:lnTo>
                  <a:lnTo>
                    <a:pt x="21" y="57"/>
                  </a:lnTo>
                  <a:lnTo>
                    <a:pt x="23" y="54"/>
                  </a:lnTo>
                  <a:lnTo>
                    <a:pt x="29" y="54"/>
                  </a:lnTo>
                  <a:lnTo>
                    <a:pt x="39" y="46"/>
                  </a:lnTo>
                  <a:lnTo>
                    <a:pt x="43" y="43"/>
                  </a:lnTo>
                  <a:lnTo>
                    <a:pt x="44" y="39"/>
                  </a:lnTo>
                  <a:lnTo>
                    <a:pt x="46" y="27"/>
                  </a:lnTo>
                  <a:lnTo>
                    <a:pt x="54" y="20"/>
                  </a:lnTo>
                  <a:lnTo>
                    <a:pt x="61" y="20"/>
                  </a:lnTo>
                  <a:lnTo>
                    <a:pt x="62" y="17"/>
                  </a:lnTo>
                  <a:lnTo>
                    <a:pt x="70" y="18"/>
                  </a:lnTo>
                  <a:lnTo>
                    <a:pt x="80" y="10"/>
                  </a:lnTo>
                  <a:lnTo>
                    <a:pt x="85" y="8"/>
                  </a:lnTo>
                  <a:lnTo>
                    <a:pt x="90" y="0"/>
                  </a:lnTo>
                  <a:lnTo>
                    <a:pt x="95" y="2"/>
                  </a:lnTo>
                  <a:lnTo>
                    <a:pt x="98" y="6"/>
                  </a:lnTo>
                  <a:lnTo>
                    <a:pt x="95" y="10"/>
                  </a:lnTo>
                  <a:lnTo>
                    <a:pt x="87" y="13"/>
                  </a:lnTo>
                  <a:lnTo>
                    <a:pt x="84" y="20"/>
                  </a:lnTo>
                  <a:lnTo>
                    <a:pt x="79" y="24"/>
                  </a:lnTo>
                  <a:lnTo>
                    <a:pt x="75" y="29"/>
                  </a:lnTo>
                  <a:lnTo>
                    <a:pt x="73" y="39"/>
                  </a:lnTo>
                  <a:lnTo>
                    <a:pt x="69" y="48"/>
                  </a:lnTo>
                  <a:lnTo>
                    <a:pt x="75" y="49"/>
                  </a:lnTo>
                  <a:lnTo>
                    <a:pt x="76" y="56"/>
                  </a:lnTo>
                  <a:lnTo>
                    <a:pt x="78" y="59"/>
                  </a:lnTo>
                  <a:lnTo>
                    <a:pt x="79" y="64"/>
                  </a:lnTo>
                  <a:lnTo>
                    <a:pt x="77" y="70"/>
                  </a:lnTo>
                  <a:lnTo>
                    <a:pt x="77" y="73"/>
                  </a:lnTo>
                  <a:lnTo>
                    <a:pt x="80" y="74"/>
                  </a:lnTo>
                  <a:lnTo>
                    <a:pt x="83" y="79"/>
                  </a:lnTo>
                  <a:lnTo>
                    <a:pt x="98" y="78"/>
                  </a:lnTo>
                  <a:lnTo>
                    <a:pt x="103" y="80"/>
                  </a:lnTo>
                  <a:lnTo>
                    <a:pt x="111" y="92"/>
                  </a:lnTo>
                  <a:lnTo>
                    <a:pt x="116" y="91"/>
                  </a:lnTo>
                  <a:lnTo>
                    <a:pt x="124" y="92"/>
                  </a:lnTo>
                  <a:lnTo>
                    <a:pt x="131" y="91"/>
                  </a:lnTo>
                  <a:lnTo>
                    <a:pt x="134" y="92"/>
                  </a:lnTo>
                  <a:lnTo>
                    <a:pt x="132" y="101"/>
                  </a:lnTo>
                  <a:lnTo>
                    <a:pt x="129" y="105"/>
                  </a:lnTo>
                  <a:lnTo>
                    <a:pt x="128" y="115"/>
                  </a:lnTo>
                  <a:lnTo>
                    <a:pt x="130" y="125"/>
                  </a:lnTo>
                  <a:lnTo>
                    <a:pt x="133" y="129"/>
                  </a:lnTo>
                  <a:lnTo>
                    <a:pt x="133" y="133"/>
                  </a:lnTo>
                  <a:lnTo>
                    <a:pt x="128" y="139"/>
                  </a:lnTo>
                  <a:lnTo>
                    <a:pt x="132" y="143"/>
                  </a:lnTo>
                  <a:lnTo>
                    <a:pt x="134" y="148"/>
                  </a:lnTo>
                  <a:lnTo>
                    <a:pt x="138" y="162"/>
                  </a:lnTo>
                  <a:close/>
                </a:path>
              </a:pathLst>
            </a:custGeom>
            <a:solidFill>
              <a:srgbClr val="B6D1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7" name="Freeform 39">
              <a:extLst>
                <a:ext uri="{FF2B5EF4-FFF2-40B4-BE49-F238E27FC236}">
                  <a16:creationId xmlns:a16="http://schemas.microsoft.com/office/drawing/2014/main" id="{81CD792D-D06F-AD17-961C-BC708A6A7293}"/>
                </a:ext>
              </a:extLst>
            </p:cNvPr>
            <p:cNvSpPr>
              <a:spLocks/>
            </p:cNvSpPr>
            <p:nvPr/>
          </p:nvSpPr>
          <p:spPr bwMode="auto">
            <a:xfrm>
              <a:off x="2879725" y="2728913"/>
              <a:ext cx="101600" cy="55563"/>
            </a:xfrm>
            <a:custGeom>
              <a:avLst/>
              <a:gdLst>
                <a:gd name="T0" fmla="*/ 64 w 64"/>
                <a:gd name="T1" fmla="*/ 14 h 35"/>
                <a:gd name="T2" fmla="*/ 62 w 64"/>
                <a:gd name="T3" fmla="*/ 17 h 35"/>
                <a:gd name="T4" fmla="*/ 64 w 64"/>
                <a:gd name="T5" fmla="*/ 25 h 35"/>
                <a:gd name="T6" fmla="*/ 62 w 64"/>
                <a:gd name="T7" fmla="*/ 30 h 35"/>
                <a:gd name="T8" fmla="*/ 59 w 64"/>
                <a:gd name="T9" fmla="*/ 29 h 35"/>
                <a:gd name="T10" fmla="*/ 58 w 64"/>
                <a:gd name="T11" fmla="*/ 35 h 35"/>
                <a:gd name="T12" fmla="*/ 53 w 64"/>
                <a:gd name="T13" fmla="*/ 31 h 35"/>
                <a:gd name="T14" fmla="*/ 51 w 64"/>
                <a:gd name="T15" fmla="*/ 23 h 35"/>
                <a:gd name="T16" fmla="*/ 54 w 64"/>
                <a:gd name="T17" fmla="*/ 20 h 35"/>
                <a:gd name="T18" fmla="*/ 52 w 64"/>
                <a:gd name="T19" fmla="*/ 19 h 35"/>
                <a:gd name="T20" fmla="*/ 50 w 64"/>
                <a:gd name="T21" fmla="*/ 13 h 35"/>
                <a:gd name="T22" fmla="*/ 44 w 64"/>
                <a:gd name="T23" fmla="*/ 10 h 35"/>
                <a:gd name="T24" fmla="*/ 40 w 64"/>
                <a:gd name="T25" fmla="*/ 10 h 35"/>
                <a:gd name="T26" fmla="*/ 37 w 64"/>
                <a:gd name="T27" fmla="*/ 16 h 35"/>
                <a:gd name="T28" fmla="*/ 32 w 64"/>
                <a:gd name="T29" fmla="*/ 19 h 35"/>
                <a:gd name="T30" fmla="*/ 30 w 64"/>
                <a:gd name="T31" fmla="*/ 20 h 35"/>
                <a:gd name="T32" fmla="*/ 28 w 64"/>
                <a:gd name="T33" fmla="*/ 23 h 35"/>
                <a:gd name="T34" fmla="*/ 33 w 64"/>
                <a:gd name="T35" fmla="*/ 31 h 35"/>
                <a:gd name="T36" fmla="*/ 30 w 64"/>
                <a:gd name="T37" fmla="*/ 32 h 35"/>
                <a:gd name="T38" fmla="*/ 28 w 64"/>
                <a:gd name="T39" fmla="*/ 34 h 35"/>
                <a:gd name="T40" fmla="*/ 22 w 64"/>
                <a:gd name="T41" fmla="*/ 35 h 35"/>
                <a:gd name="T42" fmla="*/ 21 w 64"/>
                <a:gd name="T43" fmla="*/ 27 h 35"/>
                <a:gd name="T44" fmla="*/ 20 w 64"/>
                <a:gd name="T45" fmla="*/ 29 h 35"/>
                <a:gd name="T46" fmla="*/ 16 w 64"/>
                <a:gd name="T47" fmla="*/ 28 h 35"/>
                <a:gd name="T48" fmla="*/ 15 w 64"/>
                <a:gd name="T49" fmla="*/ 22 h 35"/>
                <a:gd name="T50" fmla="*/ 9 w 64"/>
                <a:gd name="T51" fmla="*/ 21 h 35"/>
                <a:gd name="T52" fmla="*/ 7 w 64"/>
                <a:gd name="T53" fmla="*/ 20 h 35"/>
                <a:gd name="T54" fmla="*/ 3 w 64"/>
                <a:gd name="T55" fmla="*/ 19 h 35"/>
                <a:gd name="T56" fmla="*/ 1 w 64"/>
                <a:gd name="T57" fmla="*/ 22 h 35"/>
                <a:gd name="T58" fmla="*/ 0 w 64"/>
                <a:gd name="T59" fmla="*/ 20 h 35"/>
                <a:gd name="T60" fmla="*/ 1 w 64"/>
                <a:gd name="T61" fmla="*/ 18 h 35"/>
                <a:gd name="T62" fmla="*/ 3 w 64"/>
                <a:gd name="T63" fmla="*/ 14 h 35"/>
                <a:gd name="T64" fmla="*/ 3 w 64"/>
                <a:gd name="T65" fmla="*/ 11 h 35"/>
                <a:gd name="T66" fmla="*/ 4 w 64"/>
                <a:gd name="T67" fmla="*/ 10 h 35"/>
                <a:gd name="T68" fmla="*/ 1 w 64"/>
                <a:gd name="T69" fmla="*/ 8 h 35"/>
                <a:gd name="T70" fmla="*/ 3 w 64"/>
                <a:gd name="T71" fmla="*/ 2 h 35"/>
                <a:gd name="T72" fmla="*/ 7 w 64"/>
                <a:gd name="T73" fmla="*/ 0 h 35"/>
                <a:gd name="T74" fmla="*/ 10 w 64"/>
                <a:gd name="T75" fmla="*/ 6 h 35"/>
                <a:gd name="T76" fmla="*/ 9 w 64"/>
                <a:gd name="T77" fmla="*/ 9 h 35"/>
                <a:gd name="T78" fmla="*/ 15 w 64"/>
                <a:gd name="T79" fmla="*/ 10 h 35"/>
                <a:gd name="T80" fmla="*/ 16 w 64"/>
                <a:gd name="T81" fmla="*/ 9 h 35"/>
                <a:gd name="T82" fmla="*/ 18 w 64"/>
                <a:gd name="T83" fmla="*/ 12 h 35"/>
                <a:gd name="T84" fmla="*/ 23 w 64"/>
                <a:gd name="T85" fmla="*/ 11 h 35"/>
                <a:gd name="T86" fmla="*/ 29 w 64"/>
                <a:gd name="T87" fmla="*/ 8 h 35"/>
                <a:gd name="T88" fmla="*/ 36 w 64"/>
                <a:gd name="T89" fmla="*/ 5 h 35"/>
                <a:gd name="T90" fmla="*/ 40 w 64"/>
                <a:gd name="T91" fmla="*/ 0 h 35"/>
                <a:gd name="T92" fmla="*/ 47 w 64"/>
                <a:gd name="T93" fmla="*/ 1 h 35"/>
                <a:gd name="T94" fmla="*/ 45 w 64"/>
                <a:gd name="T95" fmla="*/ 3 h 35"/>
                <a:gd name="T96" fmla="*/ 52 w 64"/>
                <a:gd name="T97" fmla="*/ 3 h 35"/>
                <a:gd name="T98" fmla="*/ 56 w 64"/>
                <a:gd name="T99" fmla="*/ 6 h 35"/>
                <a:gd name="T100" fmla="*/ 60 w 64"/>
                <a:gd name="T101" fmla="*/ 10 h 35"/>
                <a:gd name="T102" fmla="*/ 64 w 64"/>
                <a:gd name="T103" fmla="*/ 14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64" h="35">
                  <a:moveTo>
                    <a:pt x="64" y="14"/>
                  </a:moveTo>
                  <a:lnTo>
                    <a:pt x="62" y="17"/>
                  </a:lnTo>
                  <a:lnTo>
                    <a:pt x="64" y="25"/>
                  </a:lnTo>
                  <a:lnTo>
                    <a:pt x="62" y="30"/>
                  </a:lnTo>
                  <a:lnTo>
                    <a:pt x="59" y="29"/>
                  </a:lnTo>
                  <a:lnTo>
                    <a:pt x="58" y="35"/>
                  </a:lnTo>
                  <a:lnTo>
                    <a:pt x="53" y="31"/>
                  </a:lnTo>
                  <a:lnTo>
                    <a:pt x="51" y="23"/>
                  </a:lnTo>
                  <a:lnTo>
                    <a:pt x="54" y="20"/>
                  </a:lnTo>
                  <a:lnTo>
                    <a:pt x="52" y="19"/>
                  </a:lnTo>
                  <a:lnTo>
                    <a:pt x="50" y="13"/>
                  </a:lnTo>
                  <a:lnTo>
                    <a:pt x="44" y="10"/>
                  </a:lnTo>
                  <a:lnTo>
                    <a:pt x="40" y="10"/>
                  </a:lnTo>
                  <a:lnTo>
                    <a:pt x="37" y="16"/>
                  </a:lnTo>
                  <a:lnTo>
                    <a:pt x="32" y="19"/>
                  </a:lnTo>
                  <a:lnTo>
                    <a:pt x="30" y="20"/>
                  </a:lnTo>
                  <a:lnTo>
                    <a:pt x="28" y="23"/>
                  </a:lnTo>
                  <a:lnTo>
                    <a:pt x="33" y="31"/>
                  </a:lnTo>
                  <a:lnTo>
                    <a:pt x="30" y="32"/>
                  </a:lnTo>
                  <a:lnTo>
                    <a:pt x="28" y="34"/>
                  </a:lnTo>
                  <a:lnTo>
                    <a:pt x="22" y="35"/>
                  </a:lnTo>
                  <a:lnTo>
                    <a:pt x="21" y="27"/>
                  </a:lnTo>
                  <a:lnTo>
                    <a:pt x="20" y="29"/>
                  </a:lnTo>
                  <a:lnTo>
                    <a:pt x="16" y="28"/>
                  </a:lnTo>
                  <a:lnTo>
                    <a:pt x="15" y="22"/>
                  </a:lnTo>
                  <a:lnTo>
                    <a:pt x="9" y="21"/>
                  </a:lnTo>
                  <a:lnTo>
                    <a:pt x="7" y="20"/>
                  </a:lnTo>
                  <a:lnTo>
                    <a:pt x="3" y="19"/>
                  </a:lnTo>
                  <a:lnTo>
                    <a:pt x="1" y="22"/>
                  </a:lnTo>
                  <a:lnTo>
                    <a:pt x="0" y="20"/>
                  </a:lnTo>
                  <a:lnTo>
                    <a:pt x="1" y="18"/>
                  </a:lnTo>
                  <a:lnTo>
                    <a:pt x="3" y="14"/>
                  </a:lnTo>
                  <a:lnTo>
                    <a:pt x="3" y="11"/>
                  </a:lnTo>
                  <a:lnTo>
                    <a:pt x="4" y="10"/>
                  </a:lnTo>
                  <a:lnTo>
                    <a:pt x="1" y="8"/>
                  </a:lnTo>
                  <a:lnTo>
                    <a:pt x="3" y="2"/>
                  </a:lnTo>
                  <a:lnTo>
                    <a:pt x="7" y="0"/>
                  </a:lnTo>
                  <a:lnTo>
                    <a:pt x="10" y="6"/>
                  </a:lnTo>
                  <a:lnTo>
                    <a:pt x="9" y="9"/>
                  </a:lnTo>
                  <a:lnTo>
                    <a:pt x="15" y="10"/>
                  </a:lnTo>
                  <a:lnTo>
                    <a:pt x="16" y="9"/>
                  </a:lnTo>
                  <a:lnTo>
                    <a:pt x="18" y="12"/>
                  </a:lnTo>
                  <a:lnTo>
                    <a:pt x="23" y="11"/>
                  </a:lnTo>
                  <a:lnTo>
                    <a:pt x="29" y="8"/>
                  </a:lnTo>
                  <a:lnTo>
                    <a:pt x="36" y="5"/>
                  </a:lnTo>
                  <a:lnTo>
                    <a:pt x="40" y="0"/>
                  </a:lnTo>
                  <a:lnTo>
                    <a:pt x="47" y="1"/>
                  </a:lnTo>
                  <a:lnTo>
                    <a:pt x="45" y="3"/>
                  </a:lnTo>
                  <a:lnTo>
                    <a:pt x="52" y="3"/>
                  </a:lnTo>
                  <a:lnTo>
                    <a:pt x="56" y="6"/>
                  </a:lnTo>
                  <a:lnTo>
                    <a:pt x="60" y="10"/>
                  </a:lnTo>
                  <a:lnTo>
                    <a:pt x="64" y="14"/>
                  </a:lnTo>
                  <a:close/>
                </a:path>
              </a:pathLst>
            </a:custGeom>
            <a:solidFill>
              <a:srgbClr val="F0FCBD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" name="Freeform 40">
              <a:extLst>
                <a:ext uri="{FF2B5EF4-FFF2-40B4-BE49-F238E27FC236}">
                  <a16:creationId xmlns:a16="http://schemas.microsoft.com/office/drawing/2014/main" id="{6C00BA49-5EA9-E1D0-F121-6B34EEB18FB7}"/>
                </a:ext>
              </a:extLst>
            </p:cNvPr>
            <p:cNvSpPr>
              <a:spLocks/>
            </p:cNvSpPr>
            <p:nvPr/>
          </p:nvSpPr>
          <p:spPr bwMode="auto">
            <a:xfrm>
              <a:off x="2832100" y="2690813"/>
              <a:ext cx="58738" cy="69850"/>
            </a:xfrm>
            <a:custGeom>
              <a:avLst/>
              <a:gdLst>
                <a:gd name="T0" fmla="*/ 37 w 37"/>
                <a:gd name="T1" fmla="*/ 24 h 44"/>
                <a:gd name="T2" fmla="*/ 33 w 37"/>
                <a:gd name="T3" fmla="*/ 26 h 44"/>
                <a:gd name="T4" fmla="*/ 31 w 37"/>
                <a:gd name="T5" fmla="*/ 32 h 44"/>
                <a:gd name="T6" fmla="*/ 34 w 37"/>
                <a:gd name="T7" fmla="*/ 34 h 44"/>
                <a:gd name="T8" fmla="*/ 33 w 37"/>
                <a:gd name="T9" fmla="*/ 35 h 44"/>
                <a:gd name="T10" fmla="*/ 33 w 37"/>
                <a:gd name="T11" fmla="*/ 38 h 44"/>
                <a:gd name="T12" fmla="*/ 31 w 37"/>
                <a:gd name="T13" fmla="*/ 42 h 44"/>
                <a:gd name="T14" fmla="*/ 30 w 37"/>
                <a:gd name="T15" fmla="*/ 44 h 44"/>
                <a:gd name="T16" fmla="*/ 24 w 37"/>
                <a:gd name="T17" fmla="*/ 41 h 44"/>
                <a:gd name="T18" fmla="*/ 23 w 37"/>
                <a:gd name="T19" fmla="*/ 37 h 44"/>
                <a:gd name="T20" fmla="*/ 24 w 37"/>
                <a:gd name="T21" fmla="*/ 35 h 44"/>
                <a:gd name="T22" fmla="*/ 24 w 37"/>
                <a:gd name="T23" fmla="*/ 32 h 44"/>
                <a:gd name="T24" fmla="*/ 20 w 37"/>
                <a:gd name="T25" fmla="*/ 29 h 44"/>
                <a:gd name="T26" fmla="*/ 16 w 37"/>
                <a:gd name="T27" fmla="*/ 25 h 44"/>
                <a:gd name="T28" fmla="*/ 13 w 37"/>
                <a:gd name="T29" fmla="*/ 23 h 44"/>
                <a:gd name="T30" fmla="*/ 13 w 37"/>
                <a:gd name="T31" fmla="*/ 20 h 44"/>
                <a:gd name="T32" fmla="*/ 11 w 37"/>
                <a:gd name="T33" fmla="*/ 16 h 44"/>
                <a:gd name="T34" fmla="*/ 11 w 37"/>
                <a:gd name="T35" fmla="*/ 21 h 44"/>
                <a:gd name="T36" fmla="*/ 7 w 37"/>
                <a:gd name="T37" fmla="*/ 24 h 44"/>
                <a:gd name="T38" fmla="*/ 5 w 37"/>
                <a:gd name="T39" fmla="*/ 21 h 44"/>
                <a:gd name="T40" fmla="*/ 2 w 37"/>
                <a:gd name="T41" fmla="*/ 19 h 44"/>
                <a:gd name="T42" fmla="*/ 1 w 37"/>
                <a:gd name="T43" fmla="*/ 16 h 44"/>
                <a:gd name="T44" fmla="*/ 1 w 37"/>
                <a:gd name="T45" fmla="*/ 11 h 44"/>
                <a:gd name="T46" fmla="*/ 3 w 37"/>
                <a:gd name="T47" fmla="*/ 8 h 44"/>
                <a:gd name="T48" fmla="*/ 0 w 37"/>
                <a:gd name="T49" fmla="*/ 5 h 44"/>
                <a:gd name="T50" fmla="*/ 3 w 37"/>
                <a:gd name="T51" fmla="*/ 2 h 44"/>
                <a:gd name="T52" fmla="*/ 5 w 37"/>
                <a:gd name="T53" fmla="*/ 0 h 44"/>
                <a:gd name="T54" fmla="*/ 12 w 37"/>
                <a:gd name="T55" fmla="*/ 4 h 44"/>
                <a:gd name="T56" fmla="*/ 15 w 37"/>
                <a:gd name="T57" fmla="*/ 2 h 44"/>
                <a:gd name="T58" fmla="*/ 18 w 37"/>
                <a:gd name="T59" fmla="*/ 3 h 44"/>
                <a:gd name="T60" fmla="*/ 19 w 37"/>
                <a:gd name="T61" fmla="*/ 7 h 44"/>
                <a:gd name="T62" fmla="*/ 23 w 37"/>
                <a:gd name="T63" fmla="*/ 8 h 44"/>
                <a:gd name="T64" fmla="*/ 26 w 37"/>
                <a:gd name="T65" fmla="*/ 4 h 44"/>
                <a:gd name="T66" fmla="*/ 28 w 37"/>
                <a:gd name="T67" fmla="*/ 12 h 44"/>
                <a:gd name="T68" fmla="*/ 31 w 37"/>
                <a:gd name="T69" fmla="*/ 19 h 44"/>
                <a:gd name="T70" fmla="*/ 37 w 37"/>
                <a:gd name="T71" fmla="*/ 24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37" h="44">
                  <a:moveTo>
                    <a:pt x="37" y="24"/>
                  </a:moveTo>
                  <a:lnTo>
                    <a:pt x="33" y="26"/>
                  </a:lnTo>
                  <a:lnTo>
                    <a:pt x="31" y="32"/>
                  </a:lnTo>
                  <a:lnTo>
                    <a:pt x="34" y="34"/>
                  </a:lnTo>
                  <a:lnTo>
                    <a:pt x="33" y="35"/>
                  </a:lnTo>
                  <a:lnTo>
                    <a:pt x="33" y="38"/>
                  </a:lnTo>
                  <a:lnTo>
                    <a:pt x="31" y="42"/>
                  </a:lnTo>
                  <a:lnTo>
                    <a:pt x="30" y="44"/>
                  </a:lnTo>
                  <a:lnTo>
                    <a:pt x="24" y="41"/>
                  </a:lnTo>
                  <a:lnTo>
                    <a:pt x="23" y="37"/>
                  </a:lnTo>
                  <a:lnTo>
                    <a:pt x="24" y="35"/>
                  </a:lnTo>
                  <a:lnTo>
                    <a:pt x="24" y="32"/>
                  </a:lnTo>
                  <a:lnTo>
                    <a:pt x="20" y="29"/>
                  </a:lnTo>
                  <a:lnTo>
                    <a:pt x="16" y="25"/>
                  </a:lnTo>
                  <a:lnTo>
                    <a:pt x="13" y="23"/>
                  </a:lnTo>
                  <a:lnTo>
                    <a:pt x="13" y="20"/>
                  </a:lnTo>
                  <a:lnTo>
                    <a:pt x="11" y="16"/>
                  </a:lnTo>
                  <a:lnTo>
                    <a:pt x="11" y="21"/>
                  </a:lnTo>
                  <a:lnTo>
                    <a:pt x="7" y="24"/>
                  </a:lnTo>
                  <a:lnTo>
                    <a:pt x="5" y="21"/>
                  </a:lnTo>
                  <a:lnTo>
                    <a:pt x="2" y="19"/>
                  </a:lnTo>
                  <a:lnTo>
                    <a:pt x="1" y="16"/>
                  </a:lnTo>
                  <a:lnTo>
                    <a:pt x="1" y="11"/>
                  </a:lnTo>
                  <a:lnTo>
                    <a:pt x="3" y="8"/>
                  </a:lnTo>
                  <a:lnTo>
                    <a:pt x="0" y="5"/>
                  </a:lnTo>
                  <a:lnTo>
                    <a:pt x="3" y="2"/>
                  </a:lnTo>
                  <a:lnTo>
                    <a:pt x="5" y="0"/>
                  </a:lnTo>
                  <a:lnTo>
                    <a:pt x="12" y="4"/>
                  </a:lnTo>
                  <a:lnTo>
                    <a:pt x="15" y="2"/>
                  </a:lnTo>
                  <a:lnTo>
                    <a:pt x="18" y="3"/>
                  </a:lnTo>
                  <a:lnTo>
                    <a:pt x="19" y="7"/>
                  </a:lnTo>
                  <a:lnTo>
                    <a:pt x="23" y="8"/>
                  </a:lnTo>
                  <a:lnTo>
                    <a:pt x="26" y="4"/>
                  </a:lnTo>
                  <a:lnTo>
                    <a:pt x="28" y="12"/>
                  </a:lnTo>
                  <a:lnTo>
                    <a:pt x="31" y="19"/>
                  </a:lnTo>
                  <a:lnTo>
                    <a:pt x="37" y="24"/>
                  </a:lnTo>
                  <a:close/>
                </a:path>
              </a:pathLst>
            </a:custGeom>
            <a:solidFill>
              <a:srgbClr val="B7FCB6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9" name="Freeform 41">
              <a:extLst>
                <a:ext uri="{FF2B5EF4-FFF2-40B4-BE49-F238E27FC236}">
                  <a16:creationId xmlns:a16="http://schemas.microsoft.com/office/drawing/2014/main" id="{BC3267D0-F2AA-DCB0-0E4B-E020461F0719}"/>
                </a:ext>
              </a:extLst>
            </p:cNvPr>
            <p:cNvSpPr>
              <a:spLocks/>
            </p:cNvSpPr>
            <p:nvPr/>
          </p:nvSpPr>
          <p:spPr bwMode="auto">
            <a:xfrm>
              <a:off x="2806700" y="2603500"/>
              <a:ext cx="85725" cy="100013"/>
            </a:xfrm>
            <a:custGeom>
              <a:avLst/>
              <a:gdLst>
                <a:gd name="T0" fmla="*/ 42 w 54"/>
                <a:gd name="T1" fmla="*/ 59 h 63"/>
                <a:gd name="T2" fmla="*/ 39 w 54"/>
                <a:gd name="T3" fmla="*/ 63 h 63"/>
                <a:gd name="T4" fmla="*/ 35 w 54"/>
                <a:gd name="T5" fmla="*/ 62 h 63"/>
                <a:gd name="T6" fmla="*/ 34 w 54"/>
                <a:gd name="T7" fmla="*/ 58 h 63"/>
                <a:gd name="T8" fmla="*/ 31 w 54"/>
                <a:gd name="T9" fmla="*/ 57 h 63"/>
                <a:gd name="T10" fmla="*/ 28 w 54"/>
                <a:gd name="T11" fmla="*/ 59 h 63"/>
                <a:gd name="T12" fmla="*/ 21 w 54"/>
                <a:gd name="T13" fmla="*/ 55 h 63"/>
                <a:gd name="T14" fmla="*/ 19 w 54"/>
                <a:gd name="T15" fmla="*/ 57 h 63"/>
                <a:gd name="T16" fmla="*/ 16 w 54"/>
                <a:gd name="T17" fmla="*/ 53 h 63"/>
                <a:gd name="T18" fmla="*/ 11 w 54"/>
                <a:gd name="T19" fmla="*/ 46 h 63"/>
                <a:gd name="T20" fmla="*/ 9 w 54"/>
                <a:gd name="T21" fmla="*/ 42 h 63"/>
                <a:gd name="T22" fmla="*/ 5 w 54"/>
                <a:gd name="T23" fmla="*/ 36 h 63"/>
                <a:gd name="T24" fmla="*/ 0 w 54"/>
                <a:gd name="T25" fmla="*/ 31 h 63"/>
                <a:gd name="T26" fmla="*/ 1 w 54"/>
                <a:gd name="T27" fmla="*/ 27 h 63"/>
                <a:gd name="T28" fmla="*/ 2 w 54"/>
                <a:gd name="T29" fmla="*/ 31 h 63"/>
                <a:gd name="T30" fmla="*/ 3 w 54"/>
                <a:gd name="T31" fmla="*/ 30 h 63"/>
                <a:gd name="T32" fmla="*/ 8 w 54"/>
                <a:gd name="T33" fmla="*/ 28 h 63"/>
                <a:gd name="T34" fmla="*/ 9 w 54"/>
                <a:gd name="T35" fmla="*/ 25 h 63"/>
                <a:gd name="T36" fmla="*/ 11 w 54"/>
                <a:gd name="T37" fmla="*/ 25 h 63"/>
                <a:gd name="T38" fmla="*/ 12 w 54"/>
                <a:gd name="T39" fmla="*/ 19 h 63"/>
                <a:gd name="T40" fmla="*/ 14 w 54"/>
                <a:gd name="T41" fmla="*/ 17 h 63"/>
                <a:gd name="T42" fmla="*/ 17 w 54"/>
                <a:gd name="T43" fmla="*/ 17 h 63"/>
                <a:gd name="T44" fmla="*/ 20 w 54"/>
                <a:gd name="T45" fmla="*/ 14 h 63"/>
                <a:gd name="T46" fmla="*/ 22 w 54"/>
                <a:gd name="T47" fmla="*/ 17 h 63"/>
                <a:gd name="T48" fmla="*/ 24 w 54"/>
                <a:gd name="T49" fmla="*/ 15 h 63"/>
                <a:gd name="T50" fmla="*/ 27 w 54"/>
                <a:gd name="T51" fmla="*/ 13 h 63"/>
                <a:gd name="T52" fmla="*/ 30 w 54"/>
                <a:gd name="T53" fmla="*/ 10 h 63"/>
                <a:gd name="T54" fmla="*/ 31 w 54"/>
                <a:gd name="T55" fmla="*/ 6 h 63"/>
                <a:gd name="T56" fmla="*/ 32 w 54"/>
                <a:gd name="T57" fmla="*/ 6 h 63"/>
                <a:gd name="T58" fmla="*/ 34 w 54"/>
                <a:gd name="T59" fmla="*/ 3 h 63"/>
                <a:gd name="T60" fmla="*/ 35 w 54"/>
                <a:gd name="T61" fmla="*/ 3 h 63"/>
                <a:gd name="T62" fmla="*/ 36 w 54"/>
                <a:gd name="T63" fmla="*/ 5 h 63"/>
                <a:gd name="T64" fmla="*/ 39 w 54"/>
                <a:gd name="T65" fmla="*/ 6 h 63"/>
                <a:gd name="T66" fmla="*/ 42 w 54"/>
                <a:gd name="T67" fmla="*/ 4 h 63"/>
                <a:gd name="T68" fmla="*/ 44 w 54"/>
                <a:gd name="T69" fmla="*/ 4 h 63"/>
                <a:gd name="T70" fmla="*/ 49 w 54"/>
                <a:gd name="T71" fmla="*/ 2 h 63"/>
                <a:gd name="T72" fmla="*/ 51 w 54"/>
                <a:gd name="T73" fmla="*/ 0 h 63"/>
                <a:gd name="T74" fmla="*/ 54 w 54"/>
                <a:gd name="T75" fmla="*/ 1 h 63"/>
                <a:gd name="T76" fmla="*/ 53 w 54"/>
                <a:gd name="T77" fmla="*/ 2 h 63"/>
                <a:gd name="T78" fmla="*/ 52 w 54"/>
                <a:gd name="T79" fmla="*/ 5 h 63"/>
                <a:gd name="T80" fmla="*/ 53 w 54"/>
                <a:gd name="T81" fmla="*/ 11 h 63"/>
                <a:gd name="T82" fmla="*/ 50 w 54"/>
                <a:gd name="T83" fmla="*/ 15 h 63"/>
                <a:gd name="T84" fmla="*/ 47 w 54"/>
                <a:gd name="T85" fmla="*/ 22 h 63"/>
                <a:gd name="T86" fmla="*/ 46 w 54"/>
                <a:gd name="T87" fmla="*/ 27 h 63"/>
                <a:gd name="T88" fmla="*/ 46 w 54"/>
                <a:gd name="T89" fmla="*/ 32 h 63"/>
                <a:gd name="T90" fmla="*/ 46 w 54"/>
                <a:gd name="T91" fmla="*/ 38 h 63"/>
                <a:gd name="T92" fmla="*/ 44 w 54"/>
                <a:gd name="T93" fmla="*/ 39 h 63"/>
                <a:gd name="T94" fmla="*/ 42 w 54"/>
                <a:gd name="T95" fmla="*/ 46 h 63"/>
                <a:gd name="T96" fmla="*/ 43 w 54"/>
                <a:gd name="T97" fmla="*/ 49 h 63"/>
                <a:gd name="T98" fmla="*/ 40 w 54"/>
                <a:gd name="T99" fmla="*/ 53 h 63"/>
                <a:gd name="T100" fmla="*/ 40 w 54"/>
                <a:gd name="T101" fmla="*/ 57 h 63"/>
                <a:gd name="T102" fmla="*/ 42 w 54"/>
                <a:gd name="T103" fmla="*/ 59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54" h="63">
                  <a:moveTo>
                    <a:pt x="42" y="59"/>
                  </a:moveTo>
                  <a:lnTo>
                    <a:pt x="39" y="63"/>
                  </a:lnTo>
                  <a:lnTo>
                    <a:pt x="35" y="62"/>
                  </a:lnTo>
                  <a:lnTo>
                    <a:pt x="34" y="58"/>
                  </a:lnTo>
                  <a:lnTo>
                    <a:pt x="31" y="57"/>
                  </a:lnTo>
                  <a:lnTo>
                    <a:pt x="28" y="59"/>
                  </a:lnTo>
                  <a:lnTo>
                    <a:pt x="21" y="55"/>
                  </a:lnTo>
                  <a:lnTo>
                    <a:pt x="19" y="57"/>
                  </a:lnTo>
                  <a:lnTo>
                    <a:pt x="16" y="53"/>
                  </a:lnTo>
                  <a:lnTo>
                    <a:pt x="11" y="46"/>
                  </a:lnTo>
                  <a:lnTo>
                    <a:pt x="9" y="42"/>
                  </a:lnTo>
                  <a:lnTo>
                    <a:pt x="5" y="36"/>
                  </a:lnTo>
                  <a:lnTo>
                    <a:pt x="0" y="31"/>
                  </a:lnTo>
                  <a:lnTo>
                    <a:pt x="1" y="27"/>
                  </a:lnTo>
                  <a:lnTo>
                    <a:pt x="2" y="31"/>
                  </a:lnTo>
                  <a:lnTo>
                    <a:pt x="3" y="30"/>
                  </a:lnTo>
                  <a:lnTo>
                    <a:pt x="8" y="28"/>
                  </a:lnTo>
                  <a:lnTo>
                    <a:pt x="9" y="25"/>
                  </a:lnTo>
                  <a:lnTo>
                    <a:pt x="11" y="25"/>
                  </a:lnTo>
                  <a:lnTo>
                    <a:pt x="12" y="19"/>
                  </a:lnTo>
                  <a:lnTo>
                    <a:pt x="14" y="17"/>
                  </a:lnTo>
                  <a:lnTo>
                    <a:pt x="17" y="17"/>
                  </a:lnTo>
                  <a:lnTo>
                    <a:pt x="20" y="14"/>
                  </a:lnTo>
                  <a:lnTo>
                    <a:pt x="22" y="17"/>
                  </a:lnTo>
                  <a:lnTo>
                    <a:pt x="24" y="15"/>
                  </a:lnTo>
                  <a:lnTo>
                    <a:pt x="27" y="13"/>
                  </a:lnTo>
                  <a:lnTo>
                    <a:pt x="30" y="10"/>
                  </a:lnTo>
                  <a:lnTo>
                    <a:pt x="31" y="6"/>
                  </a:lnTo>
                  <a:lnTo>
                    <a:pt x="32" y="6"/>
                  </a:lnTo>
                  <a:lnTo>
                    <a:pt x="34" y="3"/>
                  </a:lnTo>
                  <a:lnTo>
                    <a:pt x="35" y="3"/>
                  </a:lnTo>
                  <a:lnTo>
                    <a:pt x="36" y="5"/>
                  </a:lnTo>
                  <a:lnTo>
                    <a:pt x="39" y="6"/>
                  </a:lnTo>
                  <a:lnTo>
                    <a:pt x="42" y="4"/>
                  </a:lnTo>
                  <a:lnTo>
                    <a:pt x="44" y="4"/>
                  </a:lnTo>
                  <a:lnTo>
                    <a:pt x="49" y="2"/>
                  </a:lnTo>
                  <a:lnTo>
                    <a:pt x="51" y="0"/>
                  </a:lnTo>
                  <a:lnTo>
                    <a:pt x="54" y="1"/>
                  </a:lnTo>
                  <a:lnTo>
                    <a:pt x="53" y="2"/>
                  </a:lnTo>
                  <a:lnTo>
                    <a:pt x="52" y="5"/>
                  </a:lnTo>
                  <a:lnTo>
                    <a:pt x="53" y="11"/>
                  </a:lnTo>
                  <a:lnTo>
                    <a:pt x="50" y="15"/>
                  </a:lnTo>
                  <a:lnTo>
                    <a:pt x="47" y="22"/>
                  </a:lnTo>
                  <a:lnTo>
                    <a:pt x="46" y="27"/>
                  </a:lnTo>
                  <a:lnTo>
                    <a:pt x="46" y="32"/>
                  </a:lnTo>
                  <a:lnTo>
                    <a:pt x="46" y="38"/>
                  </a:lnTo>
                  <a:lnTo>
                    <a:pt x="44" y="39"/>
                  </a:lnTo>
                  <a:lnTo>
                    <a:pt x="42" y="46"/>
                  </a:lnTo>
                  <a:lnTo>
                    <a:pt x="43" y="49"/>
                  </a:lnTo>
                  <a:lnTo>
                    <a:pt x="40" y="53"/>
                  </a:lnTo>
                  <a:lnTo>
                    <a:pt x="40" y="57"/>
                  </a:lnTo>
                  <a:lnTo>
                    <a:pt x="42" y="59"/>
                  </a:lnTo>
                  <a:close/>
                </a:path>
              </a:pathLst>
            </a:custGeom>
            <a:solidFill>
              <a:srgbClr val="C5F8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" name="Freeform 42">
              <a:extLst>
                <a:ext uri="{FF2B5EF4-FFF2-40B4-BE49-F238E27FC236}">
                  <a16:creationId xmlns:a16="http://schemas.microsoft.com/office/drawing/2014/main" id="{82834C88-F629-0C94-E496-FCFE45A3E61B}"/>
                </a:ext>
              </a:extLst>
            </p:cNvPr>
            <p:cNvSpPr>
              <a:spLocks/>
            </p:cNvSpPr>
            <p:nvPr/>
          </p:nvSpPr>
          <p:spPr bwMode="auto">
            <a:xfrm>
              <a:off x="2781300" y="2581275"/>
              <a:ext cx="111125" cy="69850"/>
            </a:xfrm>
            <a:custGeom>
              <a:avLst/>
              <a:gdLst>
                <a:gd name="T0" fmla="*/ 70 w 70"/>
                <a:gd name="T1" fmla="*/ 15 h 44"/>
                <a:gd name="T2" fmla="*/ 67 w 70"/>
                <a:gd name="T3" fmla="*/ 14 h 44"/>
                <a:gd name="T4" fmla="*/ 65 w 70"/>
                <a:gd name="T5" fmla="*/ 16 h 44"/>
                <a:gd name="T6" fmla="*/ 60 w 70"/>
                <a:gd name="T7" fmla="*/ 18 h 44"/>
                <a:gd name="T8" fmla="*/ 58 w 70"/>
                <a:gd name="T9" fmla="*/ 18 h 44"/>
                <a:gd name="T10" fmla="*/ 55 w 70"/>
                <a:gd name="T11" fmla="*/ 20 h 44"/>
                <a:gd name="T12" fmla="*/ 52 w 70"/>
                <a:gd name="T13" fmla="*/ 19 h 44"/>
                <a:gd name="T14" fmla="*/ 51 w 70"/>
                <a:gd name="T15" fmla="*/ 17 h 44"/>
                <a:gd name="T16" fmla="*/ 50 w 70"/>
                <a:gd name="T17" fmla="*/ 17 h 44"/>
                <a:gd name="T18" fmla="*/ 48 w 70"/>
                <a:gd name="T19" fmla="*/ 20 h 44"/>
                <a:gd name="T20" fmla="*/ 47 w 70"/>
                <a:gd name="T21" fmla="*/ 20 h 44"/>
                <a:gd name="T22" fmla="*/ 46 w 70"/>
                <a:gd name="T23" fmla="*/ 24 h 44"/>
                <a:gd name="T24" fmla="*/ 43 w 70"/>
                <a:gd name="T25" fmla="*/ 27 h 44"/>
                <a:gd name="T26" fmla="*/ 40 w 70"/>
                <a:gd name="T27" fmla="*/ 29 h 44"/>
                <a:gd name="T28" fmla="*/ 38 w 70"/>
                <a:gd name="T29" fmla="*/ 31 h 44"/>
                <a:gd name="T30" fmla="*/ 36 w 70"/>
                <a:gd name="T31" fmla="*/ 28 h 44"/>
                <a:gd name="T32" fmla="*/ 33 w 70"/>
                <a:gd name="T33" fmla="*/ 31 h 44"/>
                <a:gd name="T34" fmla="*/ 30 w 70"/>
                <a:gd name="T35" fmla="*/ 31 h 44"/>
                <a:gd name="T36" fmla="*/ 28 w 70"/>
                <a:gd name="T37" fmla="*/ 33 h 44"/>
                <a:gd name="T38" fmla="*/ 27 w 70"/>
                <a:gd name="T39" fmla="*/ 39 h 44"/>
                <a:gd name="T40" fmla="*/ 25 w 70"/>
                <a:gd name="T41" fmla="*/ 39 h 44"/>
                <a:gd name="T42" fmla="*/ 24 w 70"/>
                <a:gd name="T43" fmla="*/ 42 h 44"/>
                <a:gd name="T44" fmla="*/ 19 w 70"/>
                <a:gd name="T45" fmla="*/ 44 h 44"/>
                <a:gd name="T46" fmla="*/ 18 w 70"/>
                <a:gd name="T47" fmla="*/ 38 h 44"/>
                <a:gd name="T48" fmla="*/ 15 w 70"/>
                <a:gd name="T49" fmla="*/ 37 h 44"/>
                <a:gd name="T50" fmla="*/ 16 w 70"/>
                <a:gd name="T51" fmla="*/ 31 h 44"/>
                <a:gd name="T52" fmla="*/ 16 w 70"/>
                <a:gd name="T53" fmla="*/ 29 h 44"/>
                <a:gd name="T54" fmla="*/ 14 w 70"/>
                <a:gd name="T55" fmla="*/ 28 h 44"/>
                <a:gd name="T56" fmla="*/ 8 w 70"/>
                <a:gd name="T57" fmla="*/ 30 h 44"/>
                <a:gd name="T58" fmla="*/ 8 w 70"/>
                <a:gd name="T59" fmla="*/ 28 h 44"/>
                <a:gd name="T60" fmla="*/ 5 w 70"/>
                <a:gd name="T61" fmla="*/ 26 h 44"/>
                <a:gd name="T62" fmla="*/ 3 w 70"/>
                <a:gd name="T63" fmla="*/ 23 h 44"/>
                <a:gd name="T64" fmla="*/ 0 w 70"/>
                <a:gd name="T65" fmla="*/ 22 h 44"/>
                <a:gd name="T66" fmla="*/ 3 w 70"/>
                <a:gd name="T67" fmla="*/ 18 h 44"/>
                <a:gd name="T68" fmla="*/ 2 w 70"/>
                <a:gd name="T69" fmla="*/ 15 h 44"/>
                <a:gd name="T70" fmla="*/ 3 w 70"/>
                <a:gd name="T71" fmla="*/ 12 h 44"/>
                <a:gd name="T72" fmla="*/ 10 w 70"/>
                <a:gd name="T73" fmla="*/ 8 h 44"/>
                <a:gd name="T74" fmla="*/ 15 w 70"/>
                <a:gd name="T75" fmla="*/ 3 h 44"/>
                <a:gd name="T76" fmla="*/ 16 w 70"/>
                <a:gd name="T77" fmla="*/ 4 h 44"/>
                <a:gd name="T78" fmla="*/ 18 w 70"/>
                <a:gd name="T79" fmla="*/ 1 h 44"/>
                <a:gd name="T80" fmla="*/ 22 w 70"/>
                <a:gd name="T81" fmla="*/ 1 h 44"/>
                <a:gd name="T82" fmla="*/ 23 w 70"/>
                <a:gd name="T83" fmla="*/ 2 h 44"/>
                <a:gd name="T84" fmla="*/ 25 w 70"/>
                <a:gd name="T85" fmla="*/ 2 h 44"/>
                <a:gd name="T86" fmla="*/ 29 w 70"/>
                <a:gd name="T87" fmla="*/ 3 h 44"/>
                <a:gd name="T88" fmla="*/ 35 w 70"/>
                <a:gd name="T89" fmla="*/ 3 h 44"/>
                <a:gd name="T90" fmla="*/ 39 w 70"/>
                <a:gd name="T91" fmla="*/ 1 h 44"/>
                <a:gd name="T92" fmla="*/ 40 w 70"/>
                <a:gd name="T93" fmla="*/ 0 h 44"/>
                <a:gd name="T94" fmla="*/ 44 w 70"/>
                <a:gd name="T95" fmla="*/ 1 h 44"/>
                <a:gd name="T96" fmla="*/ 46 w 70"/>
                <a:gd name="T97" fmla="*/ 2 h 44"/>
                <a:gd name="T98" fmla="*/ 49 w 70"/>
                <a:gd name="T99" fmla="*/ 1 h 44"/>
                <a:gd name="T100" fmla="*/ 51 w 70"/>
                <a:gd name="T101" fmla="*/ 0 h 44"/>
                <a:gd name="T102" fmla="*/ 56 w 70"/>
                <a:gd name="T103" fmla="*/ 2 h 44"/>
                <a:gd name="T104" fmla="*/ 58 w 70"/>
                <a:gd name="T105" fmla="*/ 2 h 44"/>
                <a:gd name="T106" fmla="*/ 61 w 70"/>
                <a:gd name="T107" fmla="*/ 5 h 44"/>
                <a:gd name="T108" fmla="*/ 65 w 70"/>
                <a:gd name="T109" fmla="*/ 8 h 44"/>
                <a:gd name="T110" fmla="*/ 68 w 70"/>
                <a:gd name="T111" fmla="*/ 11 h 44"/>
                <a:gd name="T112" fmla="*/ 70 w 70"/>
                <a:gd name="T113" fmla="*/ 15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70" h="44">
                  <a:moveTo>
                    <a:pt x="70" y="15"/>
                  </a:moveTo>
                  <a:lnTo>
                    <a:pt x="67" y="14"/>
                  </a:lnTo>
                  <a:lnTo>
                    <a:pt x="65" y="16"/>
                  </a:lnTo>
                  <a:lnTo>
                    <a:pt x="60" y="18"/>
                  </a:lnTo>
                  <a:lnTo>
                    <a:pt x="58" y="18"/>
                  </a:lnTo>
                  <a:lnTo>
                    <a:pt x="55" y="20"/>
                  </a:lnTo>
                  <a:lnTo>
                    <a:pt x="52" y="19"/>
                  </a:lnTo>
                  <a:lnTo>
                    <a:pt x="51" y="17"/>
                  </a:lnTo>
                  <a:lnTo>
                    <a:pt x="50" y="17"/>
                  </a:lnTo>
                  <a:lnTo>
                    <a:pt x="48" y="20"/>
                  </a:lnTo>
                  <a:lnTo>
                    <a:pt x="47" y="20"/>
                  </a:lnTo>
                  <a:lnTo>
                    <a:pt x="46" y="24"/>
                  </a:lnTo>
                  <a:lnTo>
                    <a:pt x="43" y="27"/>
                  </a:lnTo>
                  <a:lnTo>
                    <a:pt x="40" y="29"/>
                  </a:lnTo>
                  <a:lnTo>
                    <a:pt x="38" y="31"/>
                  </a:lnTo>
                  <a:lnTo>
                    <a:pt x="36" y="28"/>
                  </a:lnTo>
                  <a:lnTo>
                    <a:pt x="33" y="31"/>
                  </a:lnTo>
                  <a:lnTo>
                    <a:pt x="30" y="31"/>
                  </a:lnTo>
                  <a:lnTo>
                    <a:pt x="28" y="33"/>
                  </a:lnTo>
                  <a:lnTo>
                    <a:pt x="27" y="39"/>
                  </a:lnTo>
                  <a:lnTo>
                    <a:pt x="25" y="39"/>
                  </a:lnTo>
                  <a:lnTo>
                    <a:pt x="24" y="42"/>
                  </a:lnTo>
                  <a:lnTo>
                    <a:pt x="19" y="44"/>
                  </a:lnTo>
                  <a:lnTo>
                    <a:pt x="18" y="38"/>
                  </a:lnTo>
                  <a:lnTo>
                    <a:pt x="15" y="37"/>
                  </a:lnTo>
                  <a:lnTo>
                    <a:pt x="16" y="31"/>
                  </a:lnTo>
                  <a:lnTo>
                    <a:pt x="16" y="29"/>
                  </a:lnTo>
                  <a:lnTo>
                    <a:pt x="14" y="28"/>
                  </a:lnTo>
                  <a:lnTo>
                    <a:pt x="8" y="30"/>
                  </a:lnTo>
                  <a:lnTo>
                    <a:pt x="8" y="28"/>
                  </a:lnTo>
                  <a:lnTo>
                    <a:pt x="5" y="26"/>
                  </a:lnTo>
                  <a:lnTo>
                    <a:pt x="3" y="23"/>
                  </a:lnTo>
                  <a:lnTo>
                    <a:pt x="0" y="22"/>
                  </a:lnTo>
                  <a:lnTo>
                    <a:pt x="3" y="18"/>
                  </a:lnTo>
                  <a:lnTo>
                    <a:pt x="2" y="15"/>
                  </a:lnTo>
                  <a:lnTo>
                    <a:pt x="3" y="12"/>
                  </a:lnTo>
                  <a:lnTo>
                    <a:pt x="10" y="8"/>
                  </a:lnTo>
                  <a:lnTo>
                    <a:pt x="15" y="3"/>
                  </a:lnTo>
                  <a:lnTo>
                    <a:pt x="16" y="4"/>
                  </a:lnTo>
                  <a:lnTo>
                    <a:pt x="18" y="1"/>
                  </a:lnTo>
                  <a:lnTo>
                    <a:pt x="22" y="1"/>
                  </a:lnTo>
                  <a:lnTo>
                    <a:pt x="23" y="2"/>
                  </a:lnTo>
                  <a:lnTo>
                    <a:pt x="25" y="2"/>
                  </a:lnTo>
                  <a:lnTo>
                    <a:pt x="29" y="3"/>
                  </a:lnTo>
                  <a:lnTo>
                    <a:pt x="35" y="3"/>
                  </a:lnTo>
                  <a:lnTo>
                    <a:pt x="39" y="1"/>
                  </a:lnTo>
                  <a:lnTo>
                    <a:pt x="40" y="0"/>
                  </a:lnTo>
                  <a:lnTo>
                    <a:pt x="44" y="1"/>
                  </a:lnTo>
                  <a:lnTo>
                    <a:pt x="46" y="2"/>
                  </a:lnTo>
                  <a:lnTo>
                    <a:pt x="49" y="1"/>
                  </a:lnTo>
                  <a:lnTo>
                    <a:pt x="51" y="0"/>
                  </a:lnTo>
                  <a:lnTo>
                    <a:pt x="56" y="2"/>
                  </a:lnTo>
                  <a:lnTo>
                    <a:pt x="58" y="2"/>
                  </a:lnTo>
                  <a:lnTo>
                    <a:pt x="61" y="5"/>
                  </a:lnTo>
                  <a:lnTo>
                    <a:pt x="65" y="8"/>
                  </a:lnTo>
                  <a:lnTo>
                    <a:pt x="68" y="11"/>
                  </a:lnTo>
                  <a:lnTo>
                    <a:pt x="70" y="15"/>
                  </a:lnTo>
                  <a:close/>
                </a:path>
              </a:pathLst>
            </a:custGeom>
            <a:solidFill>
              <a:srgbClr val="B3E2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1" name="Freeform 43">
              <a:extLst>
                <a:ext uri="{FF2B5EF4-FFF2-40B4-BE49-F238E27FC236}">
                  <a16:creationId xmlns:a16="http://schemas.microsoft.com/office/drawing/2014/main" id="{663CE167-C2B3-93E5-A7DB-CB19C4371882}"/>
                </a:ext>
              </a:extLst>
            </p:cNvPr>
            <p:cNvSpPr>
              <a:spLocks/>
            </p:cNvSpPr>
            <p:nvPr/>
          </p:nvSpPr>
          <p:spPr bwMode="auto">
            <a:xfrm>
              <a:off x="2765425" y="2616200"/>
              <a:ext cx="41275" cy="28575"/>
            </a:xfrm>
            <a:custGeom>
              <a:avLst/>
              <a:gdLst>
                <a:gd name="T0" fmla="*/ 10 w 26"/>
                <a:gd name="T1" fmla="*/ 0 h 18"/>
                <a:gd name="T2" fmla="*/ 13 w 26"/>
                <a:gd name="T3" fmla="*/ 1 h 18"/>
                <a:gd name="T4" fmla="*/ 15 w 26"/>
                <a:gd name="T5" fmla="*/ 4 h 18"/>
                <a:gd name="T6" fmla="*/ 18 w 26"/>
                <a:gd name="T7" fmla="*/ 6 h 18"/>
                <a:gd name="T8" fmla="*/ 18 w 26"/>
                <a:gd name="T9" fmla="*/ 8 h 18"/>
                <a:gd name="T10" fmla="*/ 24 w 26"/>
                <a:gd name="T11" fmla="*/ 6 h 18"/>
                <a:gd name="T12" fmla="*/ 26 w 26"/>
                <a:gd name="T13" fmla="*/ 7 h 18"/>
                <a:gd name="T14" fmla="*/ 26 w 26"/>
                <a:gd name="T15" fmla="*/ 9 h 18"/>
                <a:gd name="T16" fmla="*/ 25 w 26"/>
                <a:gd name="T17" fmla="*/ 15 h 18"/>
                <a:gd name="T18" fmla="*/ 24 w 26"/>
                <a:gd name="T19" fmla="*/ 18 h 18"/>
                <a:gd name="T20" fmla="*/ 17 w 26"/>
                <a:gd name="T21" fmla="*/ 18 h 18"/>
                <a:gd name="T22" fmla="*/ 13 w 26"/>
                <a:gd name="T23" fmla="*/ 16 h 18"/>
                <a:gd name="T24" fmla="*/ 10 w 26"/>
                <a:gd name="T25" fmla="*/ 14 h 18"/>
                <a:gd name="T26" fmla="*/ 3 w 26"/>
                <a:gd name="T27" fmla="*/ 13 h 18"/>
                <a:gd name="T28" fmla="*/ 0 w 26"/>
                <a:gd name="T29" fmla="*/ 9 h 18"/>
                <a:gd name="T30" fmla="*/ 1 w 26"/>
                <a:gd name="T31" fmla="*/ 7 h 18"/>
                <a:gd name="T32" fmla="*/ 5 w 26"/>
                <a:gd name="T33" fmla="*/ 4 h 18"/>
                <a:gd name="T34" fmla="*/ 7 w 26"/>
                <a:gd name="T35" fmla="*/ 2 h 18"/>
                <a:gd name="T36" fmla="*/ 7 w 26"/>
                <a:gd name="T37" fmla="*/ 1 h 18"/>
                <a:gd name="T38" fmla="*/ 10 w 26"/>
                <a:gd name="T39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6" h="18">
                  <a:moveTo>
                    <a:pt x="10" y="0"/>
                  </a:moveTo>
                  <a:lnTo>
                    <a:pt x="13" y="1"/>
                  </a:lnTo>
                  <a:lnTo>
                    <a:pt x="15" y="4"/>
                  </a:lnTo>
                  <a:lnTo>
                    <a:pt x="18" y="6"/>
                  </a:lnTo>
                  <a:lnTo>
                    <a:pt x="18" y="8"/>
                  </a:lnTo>
                  <a:lnTo>
                    <a:pt x="24" y="6"/>
                  </a:lnTo>
                  <a:lnTo>
                    <a:pt x="26" y="7"/>
                  </a:lnTo>
                  <a:lnTo>
                    <a:pt x="26" y="9"/>
                  </a:lnTo>
                  <a:lnTo>
                    <a:pt x="25" y="15"/>
                  </a:lnTo>
                  <a:lnTo>
                    <a:pt x="24" y="18"/>
                  </a:lnTo>
                  <a:lnTo>
                    <a:pt x="17" y="18"/>
                  </a:lnTo>
                  <a:lnTo>
                    <a:pt x="13" y="16"/>
                  </a:lnTo>
                  <a:lnTo>
                    <a:pt x="10" y="14"/>
                  </a:lnTo>
                  <a:lnTo>
                    <a:pt x="3" y="13"/>
                  </a:lnTo>
                  <a:lnTo>
                    <a:pt x="0" y="9"/>
                  </a:lnTo>
                  <a:lnTo>
                    <a:pt x="1" y="7"/>
                  </a:lnTo>
                  <a:lnTo>
                    <a:pt x="5" y="4"/>
                  </a:lnTo>
                  <a:lnTo>
                    <a:pt x="7" y="2"/>
                  </a:lnTo>
                  <a:lnTo>
                    <a:pt x="7" y="1"/>
                  </a:lnTo>
                  <a:lnTo>
                    <a:pt x="10" y="0"/>
                  </a:lnTo>
                  <a:close/>
                </a:path>
              </a:pathLst>
            </a:custGeom>
            <a:solidFill>
              <a:srgbClr val="C5FCD1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" name="Freeform 44">
              <a:extLst>
                <a:ext uri="{FF2B5EF4-FFF2-40B4-BE49-F238E27FC236}">
                  <a16:creationId xmlns:a16="http://schemas.microsoft.com/office/drawing/2014/main" id="{FFE22CED-C910-07E7-B8DA-C8D25EABE02D}"/>
                </a:ext>
              </a:extLst>
            </p:cNvPr>
            <p:cNvSpPr>
              <a:spLocks/>
            </p:cNvSpPr>
            <p:nvPr/>
          </p:nvSpPr>
          <p:spPr bwMode="auto">
            <a:xfrm>
              <a:off x="2730500" y="2535238"/>
              <a:ext cx="74613" cy="95250"/>
            </a:xfrm>
            <a:custGeom>
              <a:avLst/>
              <a:gdLst>
                <a:gd name="T0" fmla="*/ 0 w 47"/>
                <a:gd name="T1" fmla="*/ 48 h 60"/>
                <a:gd name="T2" fmla="*/ 1 w 47"/>
                <a:gd name="T3" fmla="*/ 44 h 60"/>
                <a:gd name="T4" fmla="*/ 3 w 47"/>
                <a:gd name="T5" fmla="*/ 41 h 60"/>
                <a:gd name="T6" fmla="*/ 1 w 47"/>
                <a:gd name="T7" fmla="*/ 38 h 60"/>
                <a:gd name="T8" fmla="*/ 9 w 47"/>
                <a:gd name="T9" fmla="*/ 26 h 60"/>
                <a:gd name="T10" fmla="*/ 23 w 47"/>
                <a:gd name="T11" fmla="*/ 26 h 60"/>
                <a:gd name="T12" fmla="*/ 24 w 47"/>
                <a:gd name="T13" fmla="*/ 21 h 60"/>
                <a:gd name="T14" fmla="*/ 22 w 47"/>
                <a:gd name="T15" fmla="*/ 21 h 60"/>
                <a:gd name="T16" fmla="*/ 22 w 47"/>
                <a:gd name="T17" fmla="*/ 18 h 60"/>
                <a:gd name="T18" fmla="*/ 18 w 47"/>
                <a:gd name="T19" fmla="*/ 13 h 60"/>
                <a:gd name="T20" fmla="*/ 15 w 47"/>
                <a:gd name="T21" fmla="*/ 9 h 60"/>
                <a:gd name="T22" fmla="*/ 20 w 47"/>
                <a:gd name="T23" fmla="*/ 9 h 60"/>
                <a:gd name="T24" fmla="*/ 22 w 47"/>
                <a:gd name="T25" fmla="*/ 0 h 60"/>
                <a:gd name="T26" fmla="*/ 32 w 47"/>
                <a:gd name="T27" fmla="*/ 1 h 60"/>
                <a:gd name="T28" fmla="*/ 42 w 47"/>
                <a:gd name="T29" fmla="*/ 1 h 60"/>
                <a:gd name="T30" fmla="*/ 39 w 47"/>
                <a:gd name="T31" fmla="*/ 13 h 60"/>
                <a:gd name="T32" fmla="*/ 36 w 47"/>
                <a:gd name="T33" fmla="*/ 30 h 60"/>
                <a:gd name="T34" fmla="*/ 39 w 47"/>
                <a:gd name="T35" fmla="*/ 30 h 60"/>
                <a:gd name="T36" fmla="*/ 43 w 47"/>
                <a:gd name="T37" fmla="*/ 32 h 60"/>
                <a:gd name="T38" fmla="*/ 44 w 47"/>
                <a:gd name="T39" fmla="*/ 30 h 60"/>
                <a:gd name="T40" fmla="*/ 47 w 47"/>
                <a:gd name="T41" fmla="*/ 32 h 60"/>
                <a:gd name="T42" fmla="*/ 42 w 47"/>
                <a:gd name="T43" fmla="*/ 37 h 60"/>
                <a:gd name="T44" fmla="*/ 35 w 47"/>
                <a:gd name="T45" fmla="*/ 41 h 60"/>
                <a:gd name="T46" fmla="*/ 34 w 47"/>
                <a:gd name="T47" fmla="*/ 44 h 60"/>
                <a:gd name="T48" fmla="*/ 35 w 47"/>
                <a:gd name="T49" fmla="*/ 47 h 60"/>
                <a:gd name="T50" fmla="*/ 32 w 47"/>
                <a:gd name="T51" fmla="*/ 51 h 60"/>
                <a:gd name="T52" fmla="*/ 29 w 47"/>
                <a:gd name="T53" fmla="*/ 52 h 60"/>
                <a:gd name="T54" fmla="*/ 29 w 47"/>
                <a:gd name="T55" fmla="*/ 53 h 60"/>
                <a:gd name="T56" fmla="*/ 27 w 47"/>
                <a:gd name="T57" fmla="*/ 55 h 60"/>
                <a:gd name="T58" fmla="*/ 23 w 47"/>
                <a:gd name="T59" fmla="*/ 58 h 60"/>
                <a:gd name="T60" fmla="*/ 22 w 47"/>
                <a:gd name="T61" fmla="*/ 60 h 60"/>
                <a:gd name="T62" fmla="*/ 16 w 47"/>
                <a:gd name="T63" fmla="*/ 58 h 60"/>
                <a:gd name="T64" fmla="*/ 10 w 47"/>
                <a:gd name="T65" fmla="*/ 57 h 60"/>
                <a:gd name="T66" fmla="*/ 5 w 47"/>
                <a:gd name="T67" fmla="*/ 54 h 60"/>
                <a:gd name="T68" fmla="*/ 0 w 47"/>
                <a:gd name="T69" fmla="*/ 48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47" h="60">
                  <a:moveTo>
                    <a:pt x="0" y="48"/>
                  </a:moveTo>
                  <a:lnTo>
                    <a:pt x="1" y="44"/>
                  </a:lnTo>
                  <a:lnTo>
                    <a:pt x="3" y="41"/>
                  </a:lnTo>
                  <a:lnTo>
                    <a:pt x="1" y="38"/>
                  </a:lnTo>
                  <a:lnTo>
                    <a:pt x="9" y="26"/>
                  </a:lnTo>
                  <a:lnTo>
                    <a:pt x="23" y="26"/>
                  </a:lnTo>
                  <a:lnTo>
                    <a:pt x="24" y="21"/>
                  </a:lnTo>
                  <a:lnTo>
                    <a:pt x="22" y="21"/>
                  </a:lnTo>
                  <a:lnTo>
                    <a:pt x="22" y="18"/>
                  </a:lnTo>
                  <a:lnTo>
                    <a:pt x="18" y="13"/>
                  </a:lnTo>
                  <a:lnTo>
                    <a:pt x="15" y="9"/>
                  </a:lnTo>
                  <a:lnTo>
                    <a:pt x="20" y="9"/>
                  </a:lnTo>
                  <a:lnTo>
                    <a:pt x="22" y="0"/>
                  </a:lnTo>
                  <a:lnTo>
                    <a:pt x="32" y="1"/>
                  </a:lnTo>
                  <a:lnTo>
                    <a:pt x="42" y="1"/>
                  </a:lnTo>
                  <a:lnTo>
                    <a:pt x="39" y="13"/>
                  </a:lnTo>
                  <a:lnTo>
                    <a:pt x="36" y="30"/>
                  </a:lnTo>
                  <a:lnTo>
                    <a:pt x="39" y="30"/>
                  </a:lnTo>
                  <a:lnTo>
                    <a:pt x="43" y="32"/>
                  </a:lnTo>
                  <a:lnTo>
                    <a:pt x="44" y="30"/>
                  </a:lnTo>
                  <a:lnTo>
                    <a:pt x="47" y="32"/>
                  </a:lnTo>
                  <a:lnTo>
                    <a:pt x="42" y="37"/>
                  </a:lnTo>
                  <a:lnTo>
                    <a:pt x="35" y="41"/>
                  </a:lnTo>
                  <a:lnTo>
                    <a:pt x="34" y="44"/>
                  </a:lnTo>
                  <a:lnTo>
                    <a:pt x="35" y="47"/>
                  </a:lnTo>
                  <a:lnTo>
                    <a:pt x="32" y="51"/>
                  </a:lnTo>
                  <a:lnTo>
                    <a:pt x="29" y="52"/>
                  </a:lnTo>
                  <a:lnTo>
                    <a:pt x="29" y="53"/>
                  </a:lnTo>
                  <a:lnTo>
                    <a:pt x="27" y="55"/>
                  </a:lnTo>
                  <a:lnTo>
                    <a:pt x="23" y="58"/>
                  </a:lnTo>
                  <a:lnTo>
                    <a:pt x="22" y="60"/>
                  </a:lnTo>
                  <a:lnTo>
                    <a:pt x="16" y="58"/>
                  </a:lnTo>
                  <a:lnTo>
                    <a:pt x="10" y="57"/>
                  </a:lnTo>
                  <a:lnTo>
                    <a:pt x="5" y="54"/>
                  </a:lnTo>
                  <a:lnTo>
                    <a:pt x="0" y="48"/>
                  </a:lnTo>
                  <a:close/>
                </a:path>
              </a:pathLst>
            </a:custGeom>
            <a:solidFill>
              <a:srgbClr val="D4D7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" name="Freeform 45">
              <a:extLst>
                <a:ext uri="{FF2B5EF4-FFF2-40B4-BE49-F238E27FC236}">
                  <a16:creationId xmlns:a16="http://schemas.microsoft.com/office/drawing/2014/main" id="{8F309184-6B44-F66F-A16C-02EE4AC12D51}"/>
                </a:ext>
              </a:extLst>
            </p:cNvPr>
            <p:cNvSpPr>
              <a:spLocks/>
            </p:cNvSpPr>
            <p:nvPr/>
          </p:nvSpPr>
          <p:spPr bwMode="auto">
            <a:xfrm>
              <a:off x="2787650" y="2520950"/>
              <a:ext cx="30163" cy="61913"/>
            </a:xfrm>
            <a:custGeom>
              <a:avLst/>
              <a:gdLst>
                <a:gd name="T0" fmla="*/ 6 w 19"/>
                <a:gd name="T1" fmla="*/ 10 h 39"/>
                <a:gd name="T2" fmla="*/ 6 w 19"/>
                <a:gd name="T3" fmla="*/ 8 h 39"/>
                <a:gd name="T4" fmla="*/ 8 w 19"/>
                <a:gd name="T5" fmla="*/ 8 h 39"/>
                <a:gd name="T6" fmla="*/ 9 w 19"/>
                <a:gd name="T7" fmla="*/ 9 h 39"/>
                <a:gd name="T8" fmla="*/ 14 w 19"/>
                <a:gd name="T9" fmla="*/ 0 h 39"/>
                <a:gd name="T10" fmla="*/ 17 w 19"/>
                <a:gd name="T11" fmla="*/ 0 h 39"/>
                <a:gd name="T12" fmla="*/ 17 w 19"/>
                <a:gd name="T13" fmla="*/ 2 h 39"/>
                <a:gd name="T14" fmla="*/ 19 w 19"/>
                <a:gd name="T15" fmla="*/ 2 h 39"/>
                <a:gd name="T16" fmla="*/ 18 w 19"/>
                <a:gd name="T17" fmla="*/ 7 h 39"/>
                <a:gd name="T18" fmla="*/ 14 w 19"/>
                <a:gd name="T19" fmla="*/ 13 h 39"/>
                <a:gd name="T20" fmla="*/ 15 w 19"/>
                <a:gd name="T21" fmla="*/ 16 h 39"/>
                <a:gd name="T22" fmla="*/ 13 w 19"/>
                <a:gd name="T23" fmla="*/ 21 h 39"/>
                <a:gd name="T24" fmla="*/ 13 w 19"/>
                <a:gd name="T25" fmla="*/ 22 h 39"/>
                <a:gd name="T26" fmla="*/ 12 w 19"/>
                <a:gd name="T27" fmla="*/ 29 h 39"/>
                <a:gd name="T28" fmla="*/ 9 w 19"/>
                <a:gd name="T29" fmla="*/ 33 h 39"/>
                <a:gd name="T30" fmla="*/ 7 w 19"/>
                <a:gd name="T31" fmla="*/ 33 h 39"/>
                <a:gd name="T32" fmla="*/ 3 w 19"/>
                <a:gd name="T33" fmla="*/ 39 h 39"/>
                <a:gd name="T34" fmla="*/ 0 w 19"/>
                <a:gd name="T35" fmla="*/ 39 h 39"/>
                <a:gd name="T36" fmla="*/ 3 w 19"/>
                <a:gd name="T37" fmla="*/ 22 h 39"/>
                <a:gd name="T38" fmla="*/ 6 w 19"/>
                <a:gd name="T39" fmla="*/ 10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9" h="39">
                  <a:moveTo>
                    <a:pt x="6" y="10"/>
                  </a:moveTo>
                  <a:lnTo>
                    <a:pt x="6" y="8"/>
                  </a:lnTo>
                  <a:lnTo>
                    <a:pt x="8" y="8"/>
                  </a:lnTo>
                  <a:lnTo>
                    <a:pt x="9" y="9"/>
                  </a:lnTo>
                  <a:lnTo>
                    <a:pt x="14" y="0"/>
                  </a:lnTo>
                  <a:lnTo>
                    <a:pt x="17" y="0"/>
                  </a:lnTo>
                  <a:lnTo>
                    <a:pt x="17" y="2"/>
                  </a:lnTo>
                  <a:lnTo>
                    <a:pt x="19" y="2"/>
                  </a:lnTo>
                  <a:lnTo>
                    <a:pt x="18" y="7"/>
                  </a:lnTo>
                  <a:lnTo>
                    <a:pt x="14" y="13"/>
                  </a:lnTo>
                  <a:lnTo>
                    <a:pt x="15" y="16"/>
                  </a:lnTo>
                  <a:lnTo>
                    <a:pt x="13" y="21"/>
                  </a:lnTo>
                  <a:lnTo>
                    <a:pt x="13" y="22"/>
                  </a:lnTo>
                  <a:lnTo>
                    <a:pt x="12" y="29"/>
                  </a:lnTo>
                  <a:lnTo>
                    <a:pt x="9" y="33"/>
                  </a:lnTo>
                  <a:lnTo>
                    <a:pt x="7" y="33"/>
                  </a:lnTo>
                  <a:lnTo>
                    <a:pt x="3" y="39"/>
                  </a:lnTo>
                  <a:lnTo>
                    <a:pt x="0" y="39"/>
                  </a:lnTo>
                  <a:lnTo>
                    <a:pt x="3" y="22"/>
                  </a:lnTo>
                  <a:lnTo>
                    <a:pt x="6" y="10"/>
                  </a:lnTo>
                  <a:close/>
                </a:path>
              </a:pathLst>
            </a:custGeom>
            <a:solidFill>
              <a:srgbClr val="BDD4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4" name="Freeform 46">
              <a:extLst>
                <a:ext uri="{FF2B5EF4-FFF2-40B4-BE49-F238E27FC236}">
                  <a16:creationId xmlns:a16="http://schemas.microsoft.com/office/drawing/2014/main" id="{CEEBC65A-4F96-273E-7050-9EB9CB6FB290}"/>
                </a:ext>
              </a:extLst>
            </p:cNvPr>
            <p:cNvSpPr>
              <a:spLocks/>
            </p:cNvSpPr>
            <p:nvPr/>
          </p:nvSpPr>
          <p:spPr bwMode="auto">
            <a:xfrm>
              <a:off x="3054350" y="2673350"/>
              <a:ext cx="241300" cy="261938"/>
            </a:xfrm>
            <a:custGeom>
              <a:avLst/>
              <a:gdLst>
                <a:gd name="T0" fmla="*/ 141 w 152"/>
                <a:gd name="T1" fmla="*/ 105 h 165"/>
                <a:gd name="T2" fmla="*/ 124 w 152"/>
                <a:gd name="T3" fmla="*/ 116 h 165"/>
                <a:gd name="T4" fmla="*/ 113 w 152"/>
                <a:gd name="T5" fmla="*/ 121 h 165"/>
                <a:gd name="T6" fmla="*/ 95 w 152"/>
                <a:gd name="T7" fmla="*/ 116 h 165"/>
                <a:gd name="T8" fmla="*/ 98 w 152"/>
                <a:gd name="T9" fmla="*/ 121 h 165"/>
                <a:gd name="T10" fmla="*/ 98 w 152"/>
                <a:gd name="T11" fmla="*/ 139 h 165"/>
                <a:gd name="T12" fmla="*/ 108 w 152"/>
                <a:gd name="T13" fmla="*/ 143 h 165"/>
                <a:gd name="T14" fmla="*/ 99 w 152"/>
                <a:gd name="T15" fmla="*/ 153 h 165"/>
                <a:gd name="T16" fmla="*/ 86 w 152"/>
                <a:gd name="T17" fmla="*/ 160 h 165"/>
                <a:gd name="T18" fmla="*/ 75 w 152"/>
                <a:gd name="T19" fmla="*/ 165 h 165"/>
                <a:gd name="T20" fmla="*/ 65 w 152"/>
                <a:gd name="T21" fmla="*/ 143 h 165"/>
                <a:gd name="T22" fmla="*/ 59 w 152"/>
                <a:gd name="T23" fmla="*/ 134 h 165"/>
                <a:gd name="T24" fmla="*/ 64 w 152"/>
                <a:gd name="T25" fmla="*/ 124 h 165"/>
                <a:gd name="T26" fmla="*/ 59 w 152"/>
                <a:gd name="T27" fmla="*/ 110 h 165"/>
                <a:gd name="T28" fmla="*/ 63 w 152"/>
                <a:gd name="T29" fmla="*/ 96 h 165"/>
                <a:gd name="T30" fmla="*/ 62 w 152"/>
                <a:gd name="T31" fmla="*/ 86 h 165"/>
                <a:gd name="T32" fmla="*/ 47 w 152"/>
                <a:gd name="T33" fmla="*/ 86 h 165"/>
                <a:gd name="T34" fmla="*/ 34 w 152"/>
                <a:gd name="T35" fmla="*/ 75 h 165"/>
                <a:gd name="T36" fmla="*/ 14 w 152"/>
                <a:gd name="T37" fmla="*/ 74 h 165"/>
                <a:gd name="T38" fmla="*/ 8 w 152"/>
                <a:gd name="T39" fmla="*/ 68 h 165"/>
                <a:gd name="T40" fmla="*/ 10 w 152"/>
                <a:gd name="T41" fmla="*/ 59 h 165"/>
                <a:gd name="T42" fmla="*/ 7 w 152"/>
                <a:gd name="T43" fmla="*/ 51 h 165"/>
                <a:gd name="T44" fmla="*/ 0 w 152"/>
                <a:gd name="T45" fmla="*/ 43 h 165"/>
                <a:gd name="T46" fmla="*/ 6 w 152"/>
                <a:gd name="T47" fmla="*/ 24 h 165"/>
                <a:gd name="T48" fmla="*/ 15 w 152"/>
                <a:gd name="T49" fmla="*/ 15 h 165"/>
                <a:gd name="T50" fmla="*/ 26 w 152"/>
                <a:gd name="T51" fmla="*/ 5 h 165"/>
                <a:gd name="T52" fmla="*/ 18 w 152"/>
                <a:gd name="T53" fmla="*/ 11 h 165"/>
                <a:gd name="T54" fmla="*/ 20 w 152"/>
                <a:gd name="T55" fmla="*/ 25 h 165"/>
                <a:gd name="T56" fmla="*/ 18 w 152"/>
                <a:gd name="T57" fmla="*/ 45 h 165"/>
                <a:gd name="T58" fmla="*/ 27 w 152"/>
                <a:gd name="T59" fmla="*/ 33 h 165"/>
                <a:gd name="T60" fmla="*/ 23 w 152"/>
                <a:gd name="T61" fmla="*/ 18 h 165"/>
                <a:gd name="T62" fmla="*/ 38 w 152"/>
                <a:gd name="T63" fmla="*/ 5 h 165"/>
                <a:gd name="T64" fmla="*/ 44 w 152"/>
                <a:gd name="T65" fmla="*/ 11 h 165"/>
                <a:gd name="T66" fmla="*/ 60 w 152"/>
                <a:gd name="T67" fmla="*/ 19 h 165"/>
                <a:gd name="T68" fmla="*/ 70 w 152"/>
                <a:gd name="T69" fmla="*/ 24 h 165"/>
                <a:gd name="T70" fmla="*/ 87 w 152"/>
                <a:gd name="T71" fmla="*/ 30 h 165"/>
                <a:gd name="T72" fmla="*/ 103 w 152"/>
                <a:gd name="T73" fmla="*/ 26 h 165"/>
                <a:gd name="T74" fmla="*/ 117 w 152"/>
                <a:gd name="T75" fmla="*/ 22 h 165"/>
                <a:gd name="T76" fmla="*/ 121 w 152"/>
                <a:gd name="T77" fmla="*/ 26 h 165"/>
                <a:gd name="T78" fmla="*/ 134 w 152"/>
                <a:gd name="T79" fmla="*/ 34 h 165"/>
                <a:gd name="T80" fmla="*/ 142 w 152"/>
                <a:gd name="T81" fmla="*/ 53 h 165"/>
                <a:gd name="T82" fmla="*/ 152 w 152"/>
                <a:gd name="T83" fmla="*/ 56 h 165"/>
                <a:gd name="T84" fmla="*/ 142 w 152"/>
                <a:gd name="T85" fmla="*/ 69 h 165"/>
                <a:gd name="T86" fmla="*/ 143 w 152"/>
                <a:gd name="T87" fmla="*/ 77 h 165"/>
                <a:gd name="T88" fmla="*/ 136 w 152"/>
                <a:gd name="T89" fmla="*/ 86 h 165"/>
                <a:gd name="T90" fmla="*/ 140 w 152"/>
                <a:gd name="T91" fmla="*/ 100 h 1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52" h="165">
                  <a:moveTo>
                    <a:pt x="140" y="100"/>
                  </a:moveTo>
                  <a:lnTo>
                    <a:pt x="141" y="105"/>
                  </a:lnTo>
                  <a:lnTo>
                    <a:pt x="137" y="110"/>
                  </a:lnTo>
                  <a:lnTo>
                    <a:pt x="124" y="116"/>
                  </a:lnTo>
                  <a:lnTo>
                    <a:pt x="116" y="118"/>
                  </a:lnTo>
                  <a:lnTo>
                    <a:pt x="113" y="121"/>
                  </a:lnTo>
                  <a:lnTo>
                    <a:pt x="104" y="118"/>
                  </a:lnTo>
                  <a:lnTo>
                    <a:pt x="95" y="116"/>
                  </a:lnTo>
                  <a:lnTo>
                    <a:pt x="93" y="117"/>
                  </a:lnTo>
                  <a:lnTo>
                    <a:pt x="98" y="121"/>
                  </a:lnTo>
                  <a:lnTo>
                    <a:pt x="97" y="130"/>
                  </a:lnTo>
                  <a:lnTo>
                    <a:pt x="98" y="139"/>
                  </a:lnTo>
                  <a:lnTo>
                    <a:pt x="108" y="140"/>
                  </a:lnTo>
                  <a:lnTo>
                    <a:pt x="108" y="143"/>
                  </a:lnTo>
                  <a:lnTo>
                    <a:pt x="100" y="147"/>
                  </a:lnTo>
                  <a:lnTo>
                    <a:pt x="99" y="153"/>
                  </a:lnTo>
                  <a:lnTo>
                    <a:pt x="95" y="156"/>
                  </a:lnTo>
                  <a:lnTo>
                    <a:pt x="86" y="160"/>
                  </a:lnTo>
                  <a:lnTo>
                    <a:pt x="84" y="164"/>
                  </a:lnTo>
                  <a:lnTo>
                    <a:pt x="75" y="165"/>
                  </a:lnTo>
                  <a:lnTo>
                    <a:pt x="69" y="157"/>
                  </a:lnTo>
                  <a:lnTo>
                    <a:pt x="65" y="143"/>
                  </a:lnTo>
                  <a:lnTo>
                    <a:pt x="63" y="138"/>
                  </a:lnTo>
                  <a:lnTo>
                    <a:pt x="59" y="134"/>
                  </a:lnTo>
                  <a:lnTo>
                    <a:pt x="64" y="128"/>
                  </a:lnTo>
                  <a:lnTo>
                    <a:pt x="64" y="124"/>
                  </a:lnTo>
                  <a:lnTo>
                    <a:pt x="61" y="120"/>
                  </a:lnTo>
                  <a:lnTo>
                    <a:pt x="59" y="110"/>
                  </a:lnTo>
                  <a:lnTo>
                    <a:pt x="60" y="100"/>
                  </a:lnTo>
                  <a:lnTo>
                    <a:pt x="63" y="96"/>
                  </a:lnTo>
                  <a:lnTo>
                    <a:pt x="65" y="87"/>
                  </a:lnTo>
                  <a:lnTo>
                    <a:pt x="62" y="86"/>
                  </a:lnTo>
                  <a:lnTo>
                    <a:pt x="55" y="87"/>
                  </a:lnTo>
                  <a:lnTo>
                    <a:pt x="47" y="86"/>
                  </a:lnTo>
                  <a:lnTo>
                    <a:pt x="42" y="87"/>
                  </a:lnTo>
                  <a:lnTo>
                    <a:pt x="34" y="75"/>
                  </a:lnTo>
                  <a:lnTo>
                    <a:pt x="29" y="73"/>
                  </a:lnTo>
                  <a:lnTo>
                    <a:pt x="14" y="74"/>
                  </a:lnTo>
                  <a:lnTo>
                    <a:pt x="11" y="69"/>
                  </a:lnTo>
                  <a:lnTo>
                    <a:pt x="8" y="68"/>
                  </a:lnTo>
                  <a:lnTo>
                    <a:pt x="8" y="65"/>
                  </a:lnTo>
                  <a:lnTo>
                    <a:pt x="10" y="59"/>
                  </a:lnTo>
                  <a:lnTo>
                    <a:pt x="9" y="54"/>
                  </a:lnTo>
                  <a:lnTo>
                    <a:pt x="7" y="51"/>
                  </a:lnTo>
                  <a:lnTo>
                    <a:pt x="6" y="44"/>
                  </a:lnTo>
                  <a:lnTo>
                    <a:pt x="0" y="43"/>
                  </a:lnTo>
                  <a:lnTo>
                    <a:pt x="4" y="34"/>
                  </a:lnTo>
                  <a:lnTo>
                    <a:pt x="6" y="24"/>
                  </a:lnTo>
                  <a:lnTo>
                    <a:pt x="10" y="19"/>
                  </a:lnTo>
                  <a:lnTo>
                    <a:pt x="15" y="15"/>
                  </a:lnTo>
                  <a:lnTo>
                    <a:pt x="18" y="8"/>
                  </a:lnTo>
                  <a:lnTo>
                    <a:pt x="26" y="5"/>
                  </a:lnTo>
                  <a:lnTo>
                    <a:pt x="25" y="9"/>
                  </a:lnTo>
                  <a:lnTo>
                    <a:pt x="18" y="11"/>
                  </a:lnTo>
                  <a:lnTo>
                    <a:pt x="21" y="18"/>
                  </a:lnTo>
                  <a:lnTo>
                    <a:pt x="20" y="25"/>
                  </a:lnTo>
                  <a:lnTo>
                    <a:pt x="16" y="33"/>
                  </a:lnTo>
                  <a:lnTo>
                    <a:pt x="18" y="45"/>
                  </a:lnTo>
                  <a:lnTo>
                    <a:pt x="23" y="44"/>
                  </a:lnTo>
                  <a:lnTo>
                    <a:pt x="27" y="33"/>
                  </a:lnTo>
                  <a:lnTo>
                    <a:pt x="23" y="29"/>
                  </a:lnTo>
                  <a:lnTo>
                    <a:pt x="23" y="18"/>
                  </a:lnTo>
                  <a:lnTo>
                    <a:pt x="39" y="12"/>
                  </a:lnTo>
                  <a:lnTo>
                    <a:pt x="38" y="5"/>
                  </a:lnTo>
                  <a:lnTo>
                    <a:pt x="42" y="0"/>
                  </a:lnTo>
                  <a:lnTo>
                    <a:pt x="44" y="11"/>
                  </a:lnTo>
                  <a:lnTo>
                    <a:pt x="53" y="11"/>
                  </a:lnTo>
                  <a:lnTo>
                    <a:pt x="60" y="19"/>
                  </a:lnTo>
                  <a:lnTo>
                    <a:pt x="60" y="23"/>
                  </a:lnTo>
                  <a:lnTo>
                    <a:pt x="70" y="24"/>
                  </a:lnTo>
                  <a:lnTo>
                    <a:pt x="82" y="22"/>
                  </a:lnTo>
                  <a:lnTo>
                    <a:pt x="87" y="30"/>
                  </a:lnTo>
                  <a:lnTo>
                    <a:pt x="96" y="31"/>
                  </a:lnTo>
                  <a:lnTo>
                    <a:pt x="103" y="26"/>
                  </a:lnTo>
                  <a:lnTo>
                    <a:pt x="104" y="23"/>
                  </a:lnTo>
                  <a:lnTo>
                    <a:pt x="117" y="22"/>
                  </a:lnTo>
                  <a:lnTo>
                    <a:pt x="131" y="22"/>
                  </a:lnTo>
                  <a:lnTo>
                    <a:pt x="121" y="26"/>
                  </a:lnTo>
                  <a:lnTo>
                    <a:pt x="125" y="33"/>
                  </a:lnTo>
                  <a:lnTo>
                    <a:pt x="134" y="34"/>
                  </a:lnTo>
                  <a:lnTo>
                    <a:pt x="141" y="42"/>
                  </a:lnTo>
                  <a:lnTo>
                    <a:pt x="142" y="53"/>
                  </a:lnTo>
                  <a:lnTo>
                    <a:pt x="148" y="53"/>
                  </a:lnTo>
                  <a:lnTo>
                    <a:pt x="152" y="56"/>
                  </a:lnTo>
                  <a:lnTo>
                    <a:pt x="143" y="64"/>
                  </a:lnTo>
                  <a:lnTo>
                    <a:pt x="142" y="69"/>
                  </a:lnTo>
                  <a:lnTo>
                    <a:pt x="146" y="75"/>
                  </a:lnTo>
                  <a:lnTo>
                    <a:pt x="143" y="77"/>
                  </a:lnTo>
                  <a:lnTo>
                    <a:pt x="136" y="79"/>
                  </a:lnTo>
                  <a:lnTo>
                    <a:pt x="136" y="86"/>
                  </a:lnTo>
                  <a:lnTo>
                    <a:pt x="132" y="90"/>
                  </a:lnTo>
                  <a:lnTo>
                    <a:pt x="140" y="100"/>
                  </a:lnTo>
                  <a:close/>
                </a:path>
              </a:pathLst>
            </a:custGeom>
            <a:solidFill>
              <a:srgbClr val="F0C0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5" name="Freeform 47">
              <a:extLst>
                <a:ext uri="{FF2B5EF4-FFF2-40B4-BE49-F238E27FC236}">
                  <a16:creationId xmlns:a16="http://schemas.microsoft.com/office/drawing/2014/main" id="{66F73FF4-D14C-AB49-786E-F05DB731BD46}"/>
                </a:ext>
              </a:extLst>
            </p:cNvPr>
            <p:cNvSpPr>
              <a:spLocks/>
            </p:cNvSpPr>
            <p:nvPr/>
          </p:nvSpPr>
          <p:spPr bwMode="auto">
            <a:xfrm>
              <a:off x="3263900" y="2762250"/>
              <a:ext cx="85725" cy="158750"/>
            </a:xfrm>
            <a:custGeom>
              <a:avLst/>
              <a:gdLst>
                <a:gd name="T0" fmla="*/ 54 w 54"/>
                <a:gd name="T1" fmla="*/ 93 h 100"/>
                <a:gd name="T2" fmla="*/ 52 w 54"/>
                <a:gd name="T3" fmla="*/ 93 h 100"/>
                <a:gd name="T4" fmla="*/ 46 w 54"/>
                <a:gd name="T5" fmla="*/ 91 h 100"/>
                <a:gd name="T6" fmla="*/ 42 w 54"/>
                <a:gd name="T7" fmla="*/ 95 h 100"/>
                <a:gd name="T8" fmla="*/ 37 w 54"/>
                <a:gd name="T9" fmla="*/ 97 h 100"/>
                <a:gd name="T10" fmla="*/ 32 w 54"/>
                <a:gd name="T11" fmla="*/ 98 h 100"/>
                <a:gd name="T12" fmla="*/ 31 w 54"/>
                <a:gd name="T13" fmla="*/ 100 h 100"/>
                <a:gd name="T14" fmla="*/ 26 w 54"/>
                <a:gd name="T15" fmla="*/ 100 h 100"/>
                <a:gd name="T16" fmla="*/ 19 w 54"/>
                <a:gd name="T17" fmla="*/ 94 h 100"/>
                <a:gd name="T18" fmla="*/ 18 w 54"/>
                <a:gd name="T19" fmla="*/ 87 h 100"/>
                <a:gd name="T20" fmla="*/ 16 w 54"/>
                <a:gd name="T21" fmla="*/ 79 h 100"/>
                <a:gd name="T22" fmla="*/ 18 w 54"/>
                <a:gd name="T23" fmla="*/ 67 h 100"/>
                <a:gd name="T24" fmla="*/ 21 w 54"/>
                <a:gd name="T25" fmla="*/ 63 h 100"/>
                <a:gd name="T26" fmla="*/ 18 w 54"/>
                <a:gd name="T27" fmla="*/ 56 h 100"/>
                <a:gd name="T28" fmla="*/ 15 w 54"/>
                <a:gd name="T29" fmla="*/ 54 h 100"/>
                <a:gd name="T30" fmla="*/ 16 w 54"/>
                <a:gd name="T31" fmla="*/ 47 h 100"/>
                <a:gd name="T32" fmla="*/ 14 w 54"/>
                <a:gd name="T33" fmla="*/ 44 h 100"/>
                <a:gd name="T34" fmla="*/ 8 w 54"/>
                <a:gd name="T35" fmla="*/ 44 h 100"/>
                <a:gd name="T36" fmla="*/ 0 w 54"/>
                <a:gd name="T37" fmla="*/ 34 h 100"/>
                <a:gd name="T38" fmla="*/ 4 w 54"/>
                <a:gd name="T39" fmla="*/ 30 h 100"/>
                <a:gd name="T40" fmla="*/ 4 w 54"/>
                <a:gd name="T41" fmla="*/ 23 h 100"/>
                <a:gd name="T42" fmla="*/ 11 w 54"/>
                <a:gd name="T43" fmla="*/ 21 h 100"/>
                <a:gd name="T44" fmla="*/ 14 w 54"/>
                <a:gd name="T45" fmla="*/ 19 h 100"/>
                <a:gd name="T46" fmla="*/ 10 w 54"/>
                <a:gd name="T47" fmla="*/ 13 h 100"/>
                <a:gd name="T48" fmla="*/ 11 w 54"/>
                <a:gd name="T49" fmla="*/ 8 h 100"/>
                <a:gd name="T50" fmla="*/ 20 w 54"/>
                <a:gd name="T51" fmla="*/ 0 h 100"/>
                <a:gd name="T52" fmla="*/ 28 w 54"/>
                <a:gd name="T53" fmla="*/ 4 h 100"/>
                <a:gd name="T54" fmla="*/ 35 w 54"/>
                <a:gd name="T55" fmla="*/ 14 h 100"/>
                <a:gd name="T56" fmla="*/ 35 w 54"/>
                <a:gd name="T57" fmla="*/ 22 h 100"/>
                <a:gd name="T58" fmla="*/ 39 w 54"/>
                <a:gd name="T59" fmla="*/ 22 h 100"/>
                <a:gd name="T60" fmla="*/ 44 w 54"/>
                <a:gd name="T61" fmla="*/ 30 h 100"/>
                <a:gd name="T62" fmla="*/ 49 w 54"/>
                <a:gd name="T63" fmla="*/ 34 h 100"/>
                <a:gd name="T64" fmla="*/ 47 w 54"/>
                <a:gd name="T65" fmla="*/ 46 h 100"/>
                <a:gd name="T66" fmla="*/ 40 w 54"/>
                <a:gd name="T67" fmla="*/ 51 h 100"/>
                <a:gd name="T68" fmla="*/ 40 w 54"/>
                <a:gd name="T69" fmla="*/ 54 h 100"/>
                <a:gd name="T70" fmla="*/ 38 w 54"/>
                <a:gd name="T71" fmla="*/ 61 h 100"/>
                <a:gd name="T72" fmla="*/ 42 w 54"/>
                <a:gd name="T73" fmla="*/ 72 h 100"/>
                <a:gd name="T74" fmla="*/ 47 w 54"/>
                <a:gd name="T75" fmla="*/ 72 h 100"/>
                <a:gd name="T76" fmla="*/ 48 w 54"/>
                <a:gd name="T77" fmla="*/ 79 h 100"/>
                <a:gd name="T78" fmla="*/ 54 w 54"/>
                <a:gd name="T79" fmla="*/ 93 h 1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54" h="100">
                  <a:moveTo>
                    <a:pt x="54" y="93"/>
                  </a:moveTo>
                  <a:lnTo>
                    <a:pt x="52" y="93"/>
                  </a:lnTo>
                  <a:lnTo>
                    <a:pt x="46" y="91"/>
                  </a:lnTo>
                  <a:lnTo>
                    <a:pt x="42" y="95"/>
                  </a:lnTo>
                  <a:lnTo>
                    <a:pt x="37" y="97"/>
                  </a:lnTo>
                  <a:lnTo>
                    <a:pt x="32" y="98"/>
                  </a:lnTo>
                  <a:lnTo>
                    <a:pt x="31" y="100"/>
                  </a:lnTo>
                  <a:lnTo>
                    <a:pt x="26" y="100"/>
                  </a:lnTo>
                  <a:lnTo>
                    <a:pt x="19" y="94"/>
                  </a:lnTo>
                  <a:lnTo>
                    <a:pt x="18" y="87"/>
                  </a:lnTo>
                  <a:lnTo>
                    <a:pt x="16" y="79"/>
                  </a:lnTo>
                  <a:lnTo>
                    <a:pt x="18" y="67"/>
                  </a:lnTo>
                  <a:lnTo>
                    <a:pt x="21" y="63"/>
                  </a:lnTo>
                  <a:lnTo>
                    <a:pt x="18" y="56"/>
                  </a:lnTo>
                  <a:lnTo>
                    <a:pt x="15" y="54"/>
                  </a:lnTo>
                  <a:lnTo>
                    <a:pt x="16" y="47"/>
                  </a:lnTo>
                  <a:lnTo>
                    <a:pt x="14" y="44"/>
                  </a:lnTo>
                  <a:lnTo>
                    <a:pt x="8" y="44"/>
                  </a:lnTo>
                  <a:lnTo>
                    <a:pt x="0" y="34"/>
                  </a:lnTo>
                  <a:lnTo>
                    <a:pt x="4" y="30"/>
                  </a:lnTo>
                  <a:lnTo>
                    <a:pt x="4" y="23"/>
                  </a:lnTo>
                  <a:lnTo>
                    <a:pt x="11" y="21"/>
                  </a:lnTo>
                  <a:lnTo>
                    <a:pt x="14" y="19"/>
                  </a:lnTo>
                  <a:lnTo>
                    <a:pt x="10" y="13"/>
                  </a:lnTo>
                  <a:lnTo>
                    <a:pt x="11" y="8"/>
                  </a:lnTo>
                  <a:lnTo>
                    <a:pt x="20" y="0"/>
                  </a:lnTo>
                  <a:lnTo>
                    <a:pt x="28" y="4"/>
                  </a:lnTo>
                  <a:lnTo>
                    <a:pt x="35" y="14"/>
                  </a:lnTo>
                  <a:lnTo>
                    <a:pt x="35" y="22"/>
                  </a:lnTo>
                  <a:lnTo>
                    <a:pt x="39" y="22"/>
                  </a:lnTo>
                  <a:lnTo>
                    <a:pt x="44" y="30"/>
                  </a:lnTo>
                  <a:lnTo>
                    <a:pt x="49" y="34"/>
                  </a:lnTo>
                  <a:lnTo>
                    <a:pt x="47" y="46"/>
                  </a:lnTo>
                  <a:lnTo>
                    <a:pt x="40" y="51"/>
                  </a:lnTo>
                  <a:lnTo>
                    <a:pt x="40" y="54"/>
                  </a:lnTo>
                  <a:lnTo>
                    <a:pt x="38" y="61"/>
                  </a:lnTo>
                  <a:lnTo>
                    <a:pt x="42" y="72"/>
                  </a:lnTo>
                  <a:lnTo>
                    <a:pt x="47" y="72"/>
                  </a:lnTo>
                  <a:lnTo>
                    <a:pt x="48" y="79"/>
                  </a:lnTo>
                  <a:lnTo>
                    <a:pt x="54" y="93"/>
                  </a:lnTo>
                  <a:close/>
                </a:path>
              </a:pathLst>
            </a:custGeom>
            <a:solidFill>
              <a:srgbClr val="FCB3C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6" name="Freeform 48">
              <a:extLst>
                <a:ext uri="{FF2B5EF4-FFF2-40B4-BE49-F238E27FC236}">
                  <a16:creationId xmlns:a16="http://schemas.microsoft.com/office/drawing/2014/main" id="{CFC74523-4EC7-0887-AEDA-3E4508BC6321}"/>
                </a:ext>
              </a:extLst>
            </p:cNvPr>
            <p:cNvSpPr>
              <a:spLocks/>
            </p:cNvSpPr>
            <p:nvPr/>
          </p:nvSpPr>
          <p:spPr bwMode="auto">
            <a:xfrm>
              <a:off x="3324225" y="2814638"/>
              <a:ext cx="74613" cy="96838"/>
            </a:xfrm>
            <a:custGeom>
              <a:avLst/>
              <a:gdLst>
                <a:gd name="T0" fmla="*/ 39 w 47"/>
                <a:gd name="T1" fmla="*/ 53 h 61"/>
                <a:gd name="T2" fmla="*/ 33 w 47"/>
                <a:gd name="T3" fmla="*/ 50 h 61"/>
                <a:gd name="T4" fmla="*/ 27 w 47"/>
                <a:gd name="T5" fmla="*/ 52 h 61"/>
                <a:gd name="T6" fmla="*/ 23 w 47"/>
                <a:gd name="T7" fmla="*/ 50 h 61"/>
                <a:gd name="T8" fmla="*/ 22 w 47"/>
                <a:gd name="T9" fmla="*/ 54 h 61"/>
                <a:gd name="T10" fmla="*/ 24 w 47"/>
                <a:gd name="T11" fmla="*/ 57 h 61"/>
                <a:gd name="T12" fmla="*/ 23 w 47"/>
                <a:gd name="T13" fmla="*/ 61 h 61"/>
                <a:gd name="T14" fmla="*/ 16 w 47"/>
                <a:gd name="T15" fmla="*/ 60 h 61"/>
                <a:gd name="T16" fmla="*/ 10 w 47"/>
                <a:gd name="T17" fmla="*/ 46 h 61"/>
                <a:gd name="T18" fmla="*/ 9 w 47"/>
                <a:gd name="T19" fmla="*/ 39 h 61"/>
                <a:gd name="T20" fmla="*/ 4 w 47"/>
                <a:gd name="T21" fmla="*/ 39 h 61"/>
                <a:gd name="T22" fmla="*/ 0 w 47"/>
                <a:gd name="T23" fmla="*/ 28 h 61"/>
                <a:gd name="T24" fmla="*/ 2 w 47"/>
                <a:gd name="T25" fmla="*/ 21 h 61"/>
                <a:gd name="T26" fmla="*/ 2 w 47"/>
                <a:gd name="T27" fmla="*/ 18 h 61"/>
                <a:gd name="T28" fmla="*/ 9 w 47"/>
                <a:gd name="T29" fmla="*/ 13 h 61"/>
                <a:gd name="T30" fmla="*/ 11 w 47"/>
                <a:gd name="T31" fmla="*/ 1 h 61"/>
                <a:gd name="T32" fmla="*/ 24 w 47"/>
                <a:gd name="T33" fmla="*/ 4 h 61"/>
                <a:gd name="T34" fmla="*/ 26 w 47"/>
                <a:gd name="T35" fmla="*/ 1 h 61"/>
                <a:gd name="T36" fmla="*/ 35 w 47"/>
                <a:gd name="T37" fmla="*/ 0 h 61"/>
                <a:gd name="T38" fmla="*/ 47 w 47"/>
                <a:gd name="T39" fmla="*/ 4 h 61"/>
                <a:gd name="T40" fmla="*/ 41 w 47"/>
                <a:gd name="T41" fmla="*/ 17 h 61"/>
                <a:gd name="T42" fmla="*/ 42 w 47"/>
                <a:gd name="T43" fmla="*/ 27 h 61"/>
                <a:gd name="T44" fmla="*/ 45 w 47"/>
                <a:gd name="T45" fmla="*/ 35 h 61"/>
                <a:gd name="T46" fmla="*/ 44 w 47"/>
                <a:gd name="T47" fmla="*/ 41 h 61"/>
                <a:gd name="T48" fmla="*/ 43 w 47"/>
                <a:gd name="T49" fmla="*/ 47 h 61"/>
                <a:gd name="T50" fmla="*/ 39 w 47"/>
                <a:gd name="T51" fmla="*/ 53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47" h="61">
                  <a:moveTo>
                    <a:pt x="39" y="53"/>
                  </a:moveTo>
                  <a:lnTo>
                    <a:pt x="33" y="50"/>
                  </a:lnTo>
                  <a:lnTo>
                    <a:pt x="27" y="52"/>
                  </a:lnTo>
                  <a:lnTo>
                    <a:pt x="23" y="50"/>
                  </a:lnTo>
                  <a:lnTo>
                    <a:pt x="22" y="54"/>
                  </a:lnTo>
                  <a:lnTo>
                    <a:pt x="24" y="57"/>
                  </a:lnTo>
                  <a:lnTo>
                    <a:pt x="23" y="61"/>
                  </a:lnTo>
                  <a:lnTo>
                    <a:pt x="16" y="60"/>
                  </a:lnTo>
                  <a:lnTo>
                    <a:pt x="10" y="46"/>
                  </a:lnTo>
                  <a:lnTo>
                    <a:pt x="9" y="39"/>
                  </a:lnTo>
                  <a:lnTo>
                    <a:pt x="4" y="39"/>
                  </a:lnTo>
                  <a:lnTo>
                    <a:pt x="0" y="28"/>
                  </a:lnTo>
                  <a:lnTo>
                    <a:pt x="2" y="21"/>
                  </a:lnTo>
                  <a:lnTo>
                    <a:pt x="2" y="18"/>
                  </a:lnTo>
                  <a:lnTo>
                    <a:pt x="9" y="13"/>
                  </a:lnTo>
                  <a:lnTo>
                    <a:pt x="11" y="1"/>
                  </a:lnTo>
                  <a:lnTo>
                    <a:pt x="24" y="4"/>
                  </a:lnTo>
                  <a:lnTo>
                    <a:pt x="26" y="1"/>
                  </a:lnTo>
                  <a:lnTo>
                    <a:pt x="35" y="0"/>
                  </a:lnTo>
                  <a:lnTo>
                    <a:pt x="47" y="4"/>
                  </a:lnTo>
                  <a:lnTo>
                    <a:pt x="41" y="17"/>
                  </a:lnTo>
                  <a:lnTo>
                    <a:pt x="42" y="27"/>
                  </a:lnTo>
                  <a:lnTo>
                    <a:pt x="45" y="35"/>
                  </a:lnTo>
                  <a:lnTo>
                    <a:pt x="44" y="41"/>
                  </a:lnTo>
                  <a:lnTo>
                    <a:pt x="43" y="47"/>
                  </a:lnTo>
                  <a:lnTo>
                    <a:pt x="39" y="53"/>
                  </a:lnTo>
                  <a:close/>
                </a:path>
              </a:pathLst>
            </a:custGeom>
            <a:solidFill>
              <a:srgbClr val="FCC7E9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7" name="Freeform 49">
              <a:extLst>
                <a:ext uri="{FF2B5EF4-FFF2-40B4-BE49-F238E27FC236}">
                  <a16:creationId xmlns:a16="http://schemas.microsoft.com/office/drawing/2014/main" id="{9B0F069C-C15F-3EBB-9D51-CE0B32D2E90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386138" y="1822450"/>
              <a:ext cx="1138238" cy="1082675"/>
            </a:xfrm>
            <a:custGeom>
              <a:avLst/>
              <a:gdLst>
                <a:gd name="T0" fmla="*/ 27 w 717"/>
                <a:gd name="T1" fmla="*/ 665 h 682"/>
                <a:gd name="T2" fmla="*/ 18 w 717"/>
                <a:gd name="T3" fmla="*/ 681 h 682"/>
                <a:gd name="T4" fmla="*/ 11 w 717"/>
                <a:gd name="T5" fmla="*/ 678 h 682"/>
                <a:gd name="T6" fmla="*/ 5 w 717"/>
                <a:gd name="T7" fmla="*/ 681 h 682"/>
                <a:gd name="T8" fmla="*/ 4 w 717"/>
                <a:gd name="T9" fmla="*/ 672 h 682"/>
                <a:gd name="T10" fmla="*/ 6 w 717"/>
                <a:gd name="T11" fmla="*/ 660 h 682"/>
                <a:gd name="T12" fmla="*/ 2 w 717"/>
                <a:gd name="T13" fmla="*/ 642 h 682"/>
                <a:gd name="T14" fmla="*/ 11 w 717"/>
                <a:gd name="T15" fmla="*/ 631 h 682"/>
                <a:gd name="T16" fmla="*/ 31 w 717"/>
                <a:gd name="T17" fmla="*/ 646 h 682"/>
                <a:gd name="T18" fmla="*/ 678 w 717"/>
                <a:gd name="T19" fmla="*/ 24 h 682"/>
                <a:gd name="T20" fmla="*/ 697 w 717"/>
                <a:gd name="T21" fmla="*/ 29 h 682"/>
                <a:gd name="T22" fmla="*/ 691 w 717"/>
                <a:gd name="T23" fmla="*/ 49 h 682"/>
                <a:gd name="T24" fmla="*/ 685 w 717"/>
                <a:gd name="T25" fmla="*/ 50 h 682"/>
                <a:gd name="T26" fmla="*/ 678 w 717"/>
                <a:gd name="T27" fmla="*/ 61 h 682"/>
                <a:gd name="T28" fmla="*/ 684 w 717"/>
                <a:gd name="T29" fmla="*/ 65 h 682"/>
                <a:gd name="T30" fmla="*/ 687 w 717"/>
                <a:gd name="T31" fmla="*/ 76 h 682"/>
                <a:gd name="T32" fmla="*/ 687 w 717"/>
                <a:gd name="T33" fmla="*/ 84 h 682"/>
                <a:gd name="T34" fmla="*/ 695 w 717"/>
                <a:gd name="T35" fmla="*/ 98 h 682"/>
                <a:gd name="T36" fmla="*/ 685 w 717"/>
                <a:gd name="T37" fmla="*/ 111 h 682"/>
                <a:gd name="T38" fmla="*/ 651 w 717"/>
                <a:gd name="T39" fmla="*/ 112 h 682"/>
                <a:gd name="T40" fmla="*/ 638 w 717"/>
                <a:gd name="T41" fmla="*/ 122 h 682"/>
                <a:gd name="T42" fmla="*/ 623 w 717"/>
                <a:gd name="T43" fmla="*/ 119 h 682"/>
                <a:gd name="T44" fmla="*/ 601 w 717"/>
                <a:gd name="T45" fmla="*/ 108 h 682"/>
                <a:gd name="T46" fmla="*/ 608 w 717"/>
                <a:gd name="T47" fmla="*/ 71 h 682"/>
                <a:gd name="T48" fmla="*/ 591 w 717"/>
                <a:gd name="T49" fmla="*/ 50 h 682"/>
                <a:gd name="T50" fmla="*/ 576 w 717"/>
                <a:gd name="T51" fmla="*/ 34 h 682"/>
                <a:gd name="T52" fmla="*/ 605 w 717"/>
                <a:gd name="T53" fmla="*/ 35 h 682"/>
                <a:gd name="T54" fmla="*/ 611 w 717"/>
                <a:gd name="T55" fmla="*/ 25 h 682"/>
                <a:gd name="T56" fmla="*/ 635 w 717"/>
                <a:gd name="T57" fmla="*/ 3 h 682"/>
                <a:gd name="T58" fmla="*/ 645 w 717"/>
                <a:gd name="T59" fmla="*/ 5 h 682"/>
                <a:gd name="T60" fmla="*/ 654 w 717"/>
                <a:gd name="T61" fmla="*/ 11 h 682"/>
                <a:gd name="T62" fmla="*/ 665 w 717"/>
                <a:gd name="T63" fmla="*/ 16 h 682"/>
                <a:gd name="T64" fmla="*/ 676 w 717"/>
                <a:gd name="T65" fmla="*/ 24 h 682"/>
                <a:gd name="T66" fmla="*/ 708 w 717"/>
                <a:gd name="T67" fmla="*/ 117 h 682"/>
                <a:gd name="T68" fmla="*/ 717 w 717"/>
                <a:gd name="T69" fmla="*/ 125 h 682"/>
                <a:gd name="T70" fmla="*/ 708 w 717"/>
                <a:gd name="T71" fmla="*/ 133 h 682"/>
                <a:gd name="T72" fmla="*/ 708 w 717"/>
                <a:gd name="T73" fmla="*/ 117 h 6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717" h="682">
                  <a:moveTo>
                    <a:pt x="33" y="652"/>
                  </a:moveTo>
                  <a:lnTo>
                    <a:pt x="27" y="665"/>
                  </a:lnTo>
                  <a:lnTo>
                    <a:pt x="22" y="675"/>
                  </a:lnTo>
                  <a:lnTo>
                    <a:pt x="18" y="681"/>
                  </a:lnTo>
                  <a:lnTo>
                    <a:pt x="13" y="682"/>
                  </a:lnTo>
                  <a:lnTo>
                    <a:pt x="11" y="678"/>
                  </a:lnTo>
                  <a:lnTo>
                    <a:pt x="9" y="677"/>
                  </a:lnTo>
                  <a:lnTo>
                    <a:pt x="5" y="681"/>
                  </a:lnTo>
                  <a:lnTo>
                    <a:pt x="0" y="678"/>
                  </a:lnTo>
                  <a:lnTo>
                    <a:pt x="4" y="672"/>
                  </a:lnTo>
                  <a:lnTo>
                    <a:pt x="5" y="666"/>
                  </a:lnTo>
                  <a:lnTo>
                    <a:pt x="6" y="660"/>
                  </a:lnTo>
                  <a:lnTo>
                    <a:pt x="3" y="652"/>
                  </a:lnTo>
                  <a:lnTo>
                    <a:pt x="2" y="642"/>
                  </a:lnTo>
                  <a:lnTo>
                    <a:pt x="8" y="629"/>
                  </a:lnTo>
                  <a:lnTo>
                    <a:pt x="11" y="631"/>
                  </a:lnTo>
                  <a:lnTo>
                    <a:pt x="20" y="635"/>
                  </a:lnTo>
                  <a:lnTo>
                    <a:pt x="31" y="646"/>
                  </a:lnTo>
                  <a:lnTo>
                    <a:pt x="33" y="652"/>
                  </a:lnTo>
                  <a:close/>
                  <a:moveTo>
                    <a:pt x="678" y="24"/>
                  </a:moveTo>
                  <a:lnTo>
                    <a:pt x="684" y="26"/>
                  </a:lnTo>
                  <a:lnTo>
                    <a:pt x="697" y="29"/>
                  </a:lnTo>
                  <a:lnTo>
                    <a:pt x="693" y="38"/>
                  </a:lnTo>
                  <a:lnTo>
                    <a:pt x="691" y="49"/>
                  </a:lnTo>
                  <a:lnTo>
                    <a:pt x="690" y="51"/>
                  </a:lnTo>
                  <a:lnTo>
                    <a:pt x="685" y="50"/>
                  </a:lnTo>
                  <a:lnTo>
                    <a:pt x="686" y="54"/>
                  </a:lnTo>
                  <a:lnTo>
                    <a:pt x="678" y="61"/>
                  </a:lnTo>
                  <a:lnTo>
                    <a:pt x="678" y="67"/>
                  </a:lnTo>
                  <a:lnTo>
                    <a:pt x="684" y="65"/>
                  </a:lnTo>
                  <a:lnTo>
                    <a:pt x="687" y="71"/>
                  </a:lnTo>
                  <a:lnTo>
                    <a:pt x="687" y="76"/>
                  </a:lnTo>
                  <a:lnTo>
                    <a:pt x="690" y="80"/>
                  </a:lnTo>
                  <a:lnTo>
                    <a:pt x="687" y="84"/>
                  </a:lnTo>
                  <a:lnTo>
                    <a:pt x="689" y="95"/>
                  </a:lnTo>
                  <a:lnTo>
                    <a:pt x="695" y="98"/>
                  </a:lnTo>
                  <a:lnTo>
                    <a:pt x="694" y="103"/>
                  </a:lnTo>
                  <a:lnTo>
                    <a:pt x="685" y="111"/>
                  </a:lnTo>
                  <a:lnTo>
                    <a:pt x="665" y="108"/>
                  </a:lnTo>
                  <a:lnTo>
                    <a:pt x="651" y="112"/>
                  </a:lnTo>
                  <a:lnTo>
                    <a:pt x="650" y="121"/>
                  </a:lnTo>
                  <a:lnTo>
                    <a:pt x="638" y="122"/>
                  </a:lnTo>
                  <a:lnTo>
                    <a:pt x="627" y="116"/>
                  </a:lnTo>
                  <a:lnTo>
                    <a:pt x="623" y="119"/>
                  </a:lnTo>
                  <a:lnTo>
                    <a:pt x="605" y="113"/>
                  </a:lnTo>
                  <a:lnTo>
                    <a:pt x="601" y="108"/>
                  </a:lnTo>
                  <a:lnTo>
                    <a:pt x="606" y="99"/>
                  </a:lnTo>
                  <a:lnTo>
                    <a:pt x="608" y="71"/>
                  </a:lnTo>
                  <a:lnTo>
                    <a:pt x="598" y="57"/>
                  </a:lnTo>
                  <a:lnTo>
                    <a:pt x="591" y="50"/>
                  </a:lnTo>
                  <a:lnTo>
                    <a:pt x="576" y="44"/>
                  </a:lnTo>
                  <a:lnTo>
                    <a:pt x="576" y="34"/>
                  </a:lnTo>
                  <a:lnTo>
                    <a:pt x="588" y="32"/>
                  </a:lnTo>
                  <a:lnTo>
                    <a:pt x="605" y="35"/>
                  </a:lnTo>
                  <a:lnTo>
                    <a:pt x="601" y="19"/>
                  </a:lnTo>
                  <a:lnTo>
                    <a:pt x="611" y="25"/>
                  </a:lnTo>
                  <a:lnTo>
                    <a:pt x="633" y="14"/>
                  </a:lnTo>
                  <a:lnTo>
                    <a:pt x="635" y="3"/>
                  </a:lnTo>
                  <a:lnTo>
                    <a:pt x="643" y="0"/>
                  </a:lnTo>
                  <a:lnTo>
                    <a:pt x="645" y="5"/>
                  </a:lnTo>
                  <a:lnTo>
                    <a:pt x="650" y="5"/>
                  </a:lnTo>
                  <a:lnTo>
                    <a:pt x="654" y="11"/>
                  </a:lnTo>
                  <a:lnTo>
                    <a:pt x="661" y="17"/>
                  </a:lnTo>
                  <a:lnTo>
                    <a:pt x="665" y="16"/>
                  </a:lnTo>
                  <a:lnTo>
                    <a:pt x="674" y="23"/>
                  </a:lnTo>
                  <a:lnTo>
                    <a:pt x="676" y="24"/>
                  </a:lnTo>
                  <a:lnTo>
                    <a:pt x="678" y="24"/>
                  </a:lnTo>
                  <a:close/>
                  <a:moveTo>
                    <a:pt x="708" y="117"/>
                  </a:moveTo>
                  <a:lnTo>
                    <a:pt x="713" y="113"/>
                  </a:lnTo>
                  <a:lnTo>
                    <a:pt x="717" y="125"/>
                  </a:lnTo>
                  <a:lnTo>
                    <a:pt x="713" y="135"/>
                  </a:lnTo>
                  <a:lnTo>
                    <a:pt x="708" y="133"/>
                  </a:lnTo>
                  <a:lnTo>
                    <a:pt x="706" y="123"/>
                  </a:lnTo>
                  <a:lnTo>
                    <a:pt x="708" y="117"/>
                  </a:lnTo>
                  <a:close/>
                </a:path>
              </a:pathLst>
            </a:custGeom>
            <a:solidFill>
              <a:srgbClr val="FCD4EA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8" name="Freeform 50">
              <a:extLst>
                <a:ext uri="{FF2B5EF4-FFF2-40B4-BE49-F238E27FC236}">
                  <a16:creationId xmlns:a16="http://schemas.microsoft.com/office/drawing/2014/main" id="{3771D8DD-18B9-F24C-DF61-9C340E1DD638}"/>
                </a:ext>
              </a:extLst>
            </p:cNvPr>
            <p:cNvSpPr>
              <a:spLocks/>
            </p:cNvSpPr>
            <p:nvPr/>
          </p:nvSpPr>
          <p:spPr bwMode="auto">
            <a:xfrm>
              <a:off x="2909888" y="2919413"/>
              <a:ext cx="103188" cy="146050"/>
            </a:xfrm>
            <a:custGeom>
              <a:avLst/>
              <a:gdLst>
                <a:gd name="T0" fmla="*/ 64 w 65"/>
                <a:gd name="T1" fmla="*/ 22 h 92"/>
                <a:gd name="T2" fmla="*/ 65 w 65"/>
                <a:gd name="T3" fmla="*/ 33 h 92"/>
                <a:gd name="T4" fmla="*/ 62 w 65"/>
                <a:gd name="T5" fmla="*/ 42 h 92"/>
                <a:gd name="T6" fmla="*/ 50 w 65"/>
                <a:gd name="T7" fmla="*/ 57 h 92"/>
                <a:gd name="T8" fmla="*/ 36 w 65"/>
                <a:gd name="T9" fmla="*/ 63 h 92"/>
                <a:gd name="T10" fmla="*/ 29 w 65"/>
                <a:gd name="T11" fmla="*/ 76 h 92"/>
                <a:gd name="T12" fmla="*/ 28 w 65"/>
                <a:gd name="T13" fmla="*/ 86 h 92"/>
                <a:gd name="T14" fmla="*/ 21 w 65"/>
                <a:gd name="T15" fmla="*/ 92 h 92"/>
                <a:gd name="T16" fmla="*/ 15 w 65"/>
                <a:gd name="T17" fmla="*/ 85 h 92"/>
                <a:gd name="T18" fmla="*/ 12 w 65"/>
                <a:gd name="T19" fmla="*/ 83 h 92"/>
                <a:gd name="T20" fmla="*/ 7 w 65"/>
                <a:gd name="T21" fmla="*/ 84 h 92"/>
                <a:gd name="T22" fmla="*/ 7 w 65"/>
                <a:gd name="T23" fmla="*/ 78 h 92"/>
                <a:gd name="T24" fmla="*/ 10 w 65"/>
                <a:gd name="T25" fmla="*/ 75 h 92"/>
                <a:gd name="T26" fmla="*/ 8 w 65"/>
                <a:gd name="T27" fmla="*/ 70 h 92"/>
                <a:gd name="T28" fmla="*/ 14 w 65"/>
                <a:gd name="T29" fmla="*/ 59 h 92"/>
                <a:gd name="T30" fmla="*/ 11 w 65"/>
                <a:gd name="T31" fmla="*/ 52 h 92"/>
                <a:gd name="T32" fmla="*/ 7 w 65"/>
                <a:gd name="T33" fmla="*/ 59 h 92"/>
                <a:gd name="T34" fmla="*/ 0 w 65"/>
                <a:gd name="T35" fmla="*/ 52 h 92"/>
                <a:gd name="T36" fmla="*/ 2 w 65"/>
                <a:gd name="T37" fmla="*/ 49 h 92"/>
                <a:gd name="T38" fmla="*/ 0 w 65"/>
                <a:gd name="T39" fmla="*/ 35 h 92"/>
                <a:gd name="T40" fmla="*/ 4 w 65"/>
                <a:gd name="T41" fmla="*/ 33 h 92"/>
                <a:gd name="T42" fmla="*/ 7 w 65"/>
                <a:gd name="T43" fmla="*/ 23 h 92"/>
                <a:gd name="T44" fmla="*/ 11 w 65"/>
                <a:gd name="T45" fmla="*/ 14 h 92"/>
                <a:gd name="T46" fmla="*/ 10 w 65"/>
                <a:gd name="T47" fmla="*/ 9 h 92"/>
                <a:gd name="T48" fmla="*/ 15 w 65"/>
                <a:gd name="T49" fmla="*/ 6 h 92"/>
                <a:gd name="T50" fmla="*/ 24 w 65"/>
                <a:gd name="T51" fmla="*/ 0 h 92"/>
                <a:gd name="T52" fmla="*/ 35 w 65"/>
                <a:gd name="T53" fmla="*/ 8 h 92"/>
                <a:gd name="T54" fmla="*/ 37 w 65"/>
                <a:gd name="T55" fmla="*/ 8 h 92"/>
                <a:gd name="T56" fmla="*/ 41 w 65"/>
                <a:gd name="T57" fmla="*/ 14 h 92"/>
                <a:gd name="T58" fmla="*/ 50 w 65"/>
                <a:gd name="T59" fmla="*/ 16 h 92"/>
                <a:gd name="T60" fmla="*/ 53 w 65"/>
                <a:gd name="T61" fmla="*/ 13 h 92"/>
                <a:gd name="T62" fmla="*/ 58 w 65"/>
                <a:gd name="T63" fmla="*/ 19 h 92"/>
                <a:gd name="T64" fmla="*/ 64 w 65"/>
                <a:gd name="T65" fmla="*/ 22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65" h="92">
                  <a:moveTo>
                    <a:pt x="64" y="22"/>
                  </a:moveTo>
                  <a:lnTo>
                    <a:pt x="65" y="33"/>
                  </a:lnTo>
                  <a:lnTo>
                    <a:pt x="62" y="42"/>
                  </a:lnTo>
                  <a:lnTo>
                    <a:pt x="50" y="57"/>
                  </a:lnTo>
                  <a:lnTo>
                    <a:pt x="36" y="63"/>
                  </a:lnTo>
                  <a:lnTo>
                    <a:pt x="29" y="76"/>
                  </a:lnTo>
                  <a:lnTo>
                    <a:pt x="28" y="86"/>
                  </a:lnTo>
                  <a:lnTo>
                    <a:pt x="21" y="92"/>
                  </a:lnTo>
                  <a:lnTo>
                    <a:pt x="15" y="85"/>
                  </a:lnTo>
                  <a:lnTo>
                    <a:pt x="12" y="83"/>
                  </a:lnTo>
                  <a:lnTo>
                    <a:pt x="7" y="84"/>
                  </a:lnTo>
                  <a:lnTo>
                    <a:pt x="7" y="78"/>
                  </a:lnTo>
                  <a:lnTo>
                    <a:pt x="10" y="75"/>
                  </a:lnTo>
                  <a:lnTo>
                    <a:pt x="8" y="70"/>
                  </a:lnTo>
                  <a:lnTo>
                    <a:pt x="14" y="59"/>
                  </a:lnTo>
                  <a:lnTo>
                    <a:pt x="11" y="52"/>
                  </a:lnTo>
                  <a:lnTo>
                    <a:pt x="7" y="59"/>
                  </a:lnTo>
                  <a:lnTo>
                    <a:pt x="0" y="52"/>
                  </a:lnTo>
                  <a:lnTo>
                    <a:pt x="2" y="49"/>
                  </a:lnTo>
                  <a:lnTo>
                    <a:pt x="0" y="35"/>
                  </a:lnTo>
                  <a:lnTo>
                    <a:pt x="4" y="33"/>
                  </a:lnTo>
                  <a:lnTo>
                    <a:pt x="7" y="23"/>
                  </a:lnTo>
                  <a:lnTo>
                    <a:pt x="11" y="14"/>
                  </a:lnTo>
                  <a:lnTo>
                    <a:pt x="10" y="9"/>
                  </a:lnTo>
                  <a:lnTo>
                    <a:pt x="15" y="6"/>
                  </a:lnTo>
                  <a:lnTo>
                    <a:pt x="24" y="0"/>
                  </a:lnTo>
                  <a:lnTo>
                    <a:pt x="35" y="8"/>
                  </a:lnTo>
                  <a:lnTo>
                    <a:pt x="37" y="8"/>
                  </a:lnTo>
                  <a:lnTo>
                    <a:pt x="41" y="14"/>
                  </a:lnTo>
                  <a:lnTo>
                    <a:pt x="50" y="16"/>
                  </a:lnTo>
                  <a:lnTo>
                    <a:pt x="53" y="13"/>
                  </a:lnTo>
                  <a:lnTo>
                    <a:pt x="58" y="19"/>
                  </a:lnTo>
                  <a:lnTo>
                    <a:pt x="64" y="22"/>
                  </a:lnTo>
                  <a:close/>
                </a:path>
              </a:pathLst>
            </a:custGeom>
            <a:solidFill>
              <a:srgbClr val="DBC0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9" name="Freeform 51">
              <a:extLst>
                <a:ext uri="{FF2B5EF4-FFF2-40B4-BE49-F238E27FC236}">
                  <a16:creationId xmlns:a16="http://schemas.microsoft.com/office/drawing/2014/main" id="{4EBE968B-BE72-0E31-BD10-B03AD90F8334}"/>
                </a:ext>
              </a:extLst>
            </p:cNvPr>
            <p:cNvSpPr>
              <a:spLocks/>
            </p:cNvSpPr>
            <p:nvPr/>
          </p:nvSpPr>
          <p:spPr bwMode="auto">
            <a:xfrm>
              <a:off x="3184525" y="2530475"/>
              <a:ext cx="26988" cy="12700"/>
            </a:xfrm>
            <a:custGeom>
              <a:avLst/>
              <a:gdLst>
                <a:gd name="T0" fmla="*/ 11 w 17"/>
                <a:gd name="T1" fmla="*/ 1 h 8"/>
                <a:gd name="T2" fmla="*/ 16 w 17"/>
                <a:gd name="T3" fmla="*/ 2 h 8"/>
                <a:gd name="T4" fmla="*/ 17 w 17"/>
                <a:gd name="T5" fmla="*/ 4 h 8"/>
                <a:gd name="T6" fmla="*/ 14 w 17"/>
                <a:gd name="T7" fmla="*/ 8 h 8"/>
                <a:gd name="T8" fmla="*/ 6 w 17"/>
                <a:gd name="T9" fmla="*/ 7 h 8"/>
                <a:gd name="T10" fmla="*/ 0 w 17"/>
                <a:gd name="T11" fmla="*/ 8 h 8"/>
                <a:gd name="T12" fmla="*/ 0 w 17"/>
                <a:gd name="T13" fmla="*/ 2 h 8"/>
                <a:gd name="T14" fmla="*/ 1 w 17"/>
                <a:gd name="T15" fmla="*/ 0 h 8"/>
                <a:gd name="T16" fmla="*/ 11 w 17"/>
                <a:gd name="T17" fmla="*/ 1 h 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7" h="8">
                  <a:moveTo>
                    <a:pt x="11" y="1"/>
                  </a:moveTo>
                  <a:lnTo>
                    <a:pt x="16" y="2"/>
                  </a:lnTo>
                  <a:lnTo>
                    <a:pt x="17" y="4"/>
                  </a:lnTo>
                  <a:lnTo>
                    <a:pt x="14" y="8"/>
                  </a:lnTo>
                  <a:lnTo>
                    <a:pt x="6" y="7"/>
                  </a:lnTo>
                  <a:lnTo>
                    <a:pt x="0" y="8"/>
                  </a:lnTo>
                  <a:lnTo>
                    <a:pt x="0" y="2"/>
                  </a:lnTo>
                  <a:lnTo>
                    <a:pt x="1" y="0"/>
                  </a:lnTo>
                  <a:lnTo>
                    <a:pt x="11" y="1"/>
                  </a:lnTo>
                  <a:close/>
                </a:path>
              </a:pathLst>
            </a:custGeom>
            <a:solidFill>
              <a:srgbClr val="CFC0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0" name="Freeform 52">
              <a:extLst>
                <a:ext uri="{FF2B5EF4-FFF2-40B4-BE49-F238E27FC236}">
                  <a16:creationId xmlns:a16="http://schemas.microsoft.com/office/drawing/2014/main" id="{70C8F963-8656-91C5-BB36-1E4760B5EC4B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9263" y="2525713"/>
              <a:ext cx="36513" cy="20638"/>
            </a:xfrm>
            <a:custGeom>
              <a:avLst/>
              <a:gdLst>
                <a:gd name="T0" fmla="*/ 8 w 23"/>
                <a:gd name="T1" fmla="*/ 0 h 13"/>
                <a:gd name="T2" fmla="*/ 16 w 23"/>
                <a:gd name="T3" fmla="*/ 3 h 13"/>
                <a:gd name="T4" fmla="*/ 20 w 23"/>
                <a:gd name="T5" fmla="*/ 6 h 13"/>
                <a:gd name="T6" fmla="*/ 23 w 23"/>
                <a:gd name="T7" fmla="*/ 9 h 13"/>
                <a:gd name="T8" fmla="*/ 15 w 23"/>
                <a:gd name="T9" fmla="*/ 10 h 13"/>
                <a:gd name="T10" fmla="*/ 11 w 23"/>
                <a:gd name="T11" fmla="*/ 13 h 13"/>
                <a:gd name="T12" fmla="*/ 5 w 23"/>
                <a:gd name="T13" fmla="*/ 9 h 13"/>
                <a:gd name="T14" fmla="*/ 0 w 23"/>
                <a:gd name="T15" fmla="*/ 5 h 13"/>
                <a:gd name="T16" fmla="*/ 2 w 23"/>
                <a:gd name="T17" fmla="*/ 2 h 13"/>
                <a:gd name="T18" fmla="*/ 6 w 23"/>
                <a:gd name="T19" fmla="*/ 0 h 13"/>
                <a:gd name="T20" fmla="*/ 8 w 23"/>
                <a:gd name="T21" fmla="*/ 0 h 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23" h="13">
                  <a:moveTo>
                    <a:pt x="8" y="0"/>
                  </a:moveTo>
                  <a:lnTo>
                    <a:pt x="16" y="3"/>
                  </a:lnTo>
                  <a:lnTo>
                    <a:pt x="20" y="6"/>
                  </a:lnTo>
                  <a:lnTo>
                    <a:pt x="23" y="9"/>
                  </a:lnTo>
                  <a:lnTo>
                    <a:pt x="15" y="10"/>
                  </a:lnTo>
                  <a:lnTo>
                    <a:pt x="11" y="13"/>
                  </a:lnTo>
                  <a:lnTo>
                    <a:pt x="5" y="9"/>
                  </a:lnTo>
                  <a:lnTo>
                    <a:pt x="0" y="5"/>
                  </a:lnTo>
                  <a:lnTo>
                    <a:pt x="2" y="2"/>
                  </a:lnTo>
                  <a:lnTo>
                    <a:pt x="6" y="0"/>
                  </a:lnTo>
                  <a:lnTo>
                    <a:pt x="8" y="0"/>
                  </a:lnTo>
                  <a:close/>
                </a:path>
              </a:pathLst>
            </a:custGeom>
            <a:solidFill>
              <a:srgbClr val="FCCAE2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1" name="Freeform 53">
              <a:extLst>
                <a:ext uri="{FF2B5EF4-FFF2-40B4-BE49-F238E27FC236}">
                  <a16:creationId xmlns:a16="http://schemas.microsoft.com/office/drawing/2014/main" id="{3CB540AA-E240-BF36-951E-2854C1689A96}"/>
                </a:ext>
              </a:extLst>
            </p:cNvPr>
            <p:cNvSpPr>
              <a:spLocks/>
            </p:cNvSpPr>
            <p:nvPr/>
          </p:nvSpPr>
          <p:spPr bwMode="auto">
            <a:xfrm>
              <a:off x="2887663" y="2416175"/>
              <a:ext cx="180975" cy="80963"/>
            </a:xfrm>
            <a:custGeom>
              <a:avLst/>
              <a:gdLst>
                <a:gd name="T0" fmla="*/ 33 w 114"/>
                <a:gd name="T1" fmla="*/ 0 h 51"/>
                <a:gd name="T2" fmla="*/ 42 w 114"/>
                <a:gd name="T3" fmla="*/ 2 h 51"/>
                <a:gd name="T4" fmla="*/ 50 w 114"/>
                <a:gd name="T5" fmla="*/ 2 h 51"/>
                <a:gd name="T6" fmla="*/ 59 w 114"/>
                <a:gd name="T7" fmla="*/ 8 h 51"/>
                <a:gd name="T8" fmla="*/ 64 w 114"/>
                <a:gd name="T9" fmla="*/ 13 h 51"/>
                <a:gd name="T10" fmla="*/ 73 w 114"/>
                <a:gd name="T11" fmla="*/ 11 h 51"/>
                <a:gd name="T12" fmla="*/ 77 w 114"/>
                <a:gd name="T13" fmla="*/ 15 h 51"/>
                <a:gd name="T14" fmla="*/ 84 w 114"/>
                <a:gd name="T15" fmla="*/ 24 h 51"/>
                <a:gd name="T16" fmla="*/ 90 w 114"/>
                <a:gd name="T17" fmla="*/ 31 h 51"/>
                <a:gd name="T18" fmla="*/ 94 w 114"/>
                <a:gd name="T19" fmla="*/ 31 h 51"/>
                <a:gd name="T20" fmla="*/ 100 w 114"/>
                <a:gd name="T21" fmla="*/ 34 h 51"/>
                <a:gd name="T22" fmla="*/ 99 w 114"/>
                <a:gd name="T23" fmla="*/ 37 h 51"/>
                <a:gd name="T24" fmla="*/ 106 w 114"/>
                <a:gd name="T25" fmla="*/ 39 h 51"/>
                <a:gd name="T26" fmla="*/ 114 w 114"/>
                <a:gd name="T27" fmla="*/ 45 h 51"/>
                <a:gd name="T28" fmla="*/ 112 w 114"/>
                <a:gd name="T29" fmla="*/ 48 h 51"/>
                <a:gd name="T30" fmla="*/ 104 w 114"/>
                <a:gd name="T31" fmla="*/ 50 h 51"/>
                <a:gd name="T32" fmla="*/ 97 w 114"/>
                <a:gd name="T33" fmla="*/ 51 h 51"/>
                <a:gd name="T34" fmla="*/ 90 w 114"/>
                <a:gd name="T35" fmla="*/ 48 h 51"/>
                <a:gd name="T36" fmla="*/ 73 w 114"/>
                <a:gd name="T37" fmla="*/ 50 h 51"/>
                <a:gd name="T38" fmla="*/ 82 w 114"/>
                <a:gd name="T39" fmla="*/ 42 h 51"/>
                <a:gd name="T40" fmla="*/ 79 w 114"/>
                <a:gd name="T41" fmla="*/ 39 h 51"/>
                <a:gd name="T42" fmla="*/ 71 w 114"/>
                <a:gd name="T43" fmla="*/ 37 h 51"/>
                <a:gd name="T44" fmla="*/ 68 w 114"/>
                <a:gd name="T45" fmla="*/ 33 h 51"/>
                <a:gd name="T46" fmla="*/ 67 w 114"/>
                <a:gd name="T47" fmla="*/ 24 h 51"/>
                <a:gd name="T48" fmla="*/ 60 w 114"/>
                <a:gd name="T49" fmla="*/ 25 h 51"/>
                <a:gd name="T50" fmla="*/ 51 w 114"/>
                <a:gd name="T51" fmla="*/ 21 h 51"/>
                <a:gd name="T52" fmla="*/ 48 w 114"/>
                <a:gd name="T53" fmla="*/ 18 h 51"/>
                <a:gd name="T54" fmla="*/ 35 w 114"/>
                <a:gd name="T55" fmla="*/ 15 h 51"/>
                <a:gd name="T56" fmla="*/ 32 w 114"/>
                <a:gd name="T57" fmla="*/ 12 h 51"/>
                <a:gd name="T58" fmla="*/ 36 w 114"/>
                <a:gd name="T59" fmla="*/ 9 h 51"/>
                <a:gd name="T60" fmla="*/ 26 w 114"/>
                <a:gd name="T61" fmla="*/ 8 h 51"/>
                <a:gd name="T62" fmla="*/ 16 w 114"/>
                <a:gd name="T63" fmla="*/ 14 h 51"/>
                <a:gd name="T64" fmla="*/ 12 w 114"/>
                <a:gd name="T65" fmla="*/ 14 h 51"/>
                <a:gd name="T66" fmla="*/ 10 w 114"/>
                <a:gd name="T67" fmla="*/ 19 h 51"/>
                <a:gd name="T68" fmla="*/ 4 w 114"/>
                <a:gd name="T69" fmla="*/ 20 h 51"/>
                <a:gd name="T70" fmla="*/ 0 w 114"/>
                <a:gd name="T71" fmla="*/ 19 h 51"/>
                <a:gd name="T72" fmla="*/ 6 w 114"/>
                <a:gd name="T73" fmla="*/ 14 h 51"/>
                <a:gd name="T74" fmla="*/ 10 w 114"/>
                <a:gd name="T75" fmla="*/ 9 h 51"/>
                <a:gd name="T76" fmla="*/ 15 w 114"/>
                <a:gd name="T77" fmla="*/ 6 h 51"/>
                <a:gd name="T78" fmla="*/ 22 w 114"/>
                <a:gd name="T79" fmla="*/ 3 h 51"/>
                <a:gd name="T80" fmla="*/ 29 w 114"/>
                <a:gd name="T81" fmla="*/ 2 h 51"/>
                <a:gd name="T82" fmla="*/ 33 w 114"/>
                <a:gd name="T83" fmla="*/ 0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14" h="51">
                  <a:moveTo>
                    <a:pt x="33" y="0"/>
                  </a:moveTo>
                  <a:lnTo>
                    <a:pt x="42" y="2"/>
                  </a:lnTo>
                  <a:lnTo>
                    <a:pt x="50" y="2"/>
                  </a:lnTo>
                  <a:lnTo>
                    <a:pt x="59" y="8"/>
                  </a:lnTo>
                  <a:lnTo>
                    <a:pt x="64" y="13"/>
                  </a:lnTo>
                  <a:lnTo>
                    <a:pt x="73" y="11"/>
                  </a:lnTo>
                  <a:lnTo>
                    <a:pt x="77" y="15"/>
                  </a:lnTo>
                  <a:lnTo>
                    <a:pt x="84" y="24"/>
                  </a:lnTo>
                  <a:lnTo>
                    <a:pt x="90" y="31"/>
                  </a:lnTo>
                  <a:lnTo>
                    <a:pt x="94" y="31"/>
                  </a:lnTo>
                  <a:lnTo>
                    <a:pt x="100" y="34"/>
                  </a:lnTo>
                  <a:lnTo>
                    <a:pt x="99" y="37"/>
                  </a:lnTo>
                  <a:lnTo>
                    <a:pt x="106" y="39"/>
                  </a:lnTo>
                  <a:lnTo>
                    <a:pt x="114" y="45"/>
                  </a:lnTo>
                  <a:lnTo>
                    <a:pt x="112" y="48"/>
                  </a:lnTo>
                  <a:lnTo>
                    <a:pt x="104" y="50"/>
                  </a:lnTo>
                  <a:lnTo>
                    <a:pt x="97" y="51"/>
                  </a:lnTo>
                  <a:lnTo>
                    <a:pt x="90" y="48"/>
                  </a:lnTo>
                  <a:lnTo>
                    <a:pt x="73" y="50"/>
                  </a:lnTo>
                  <a:lnTo>
                    <a:pt x="82" y="42"/>
                  </a:lnTo>
                  <a:lnTo>
                    <a:pt x="79" y="39"/>
                  </a:lnTo>
                  <a:lnTo>
                    <a:pt x="71" y="37"/>
                  </a:lnTo>
                  <a:lnTo>
                    <a:pt x="68" y="33"/>
                  </a:lnTo>
                  <a:lnTo>
                    <a:pt x="67" y="24"/>
                  </a:lnTo>
                  <a:lnTo>
                    <a:pt x="60" y="25"/>
                  </a:lnTo>
                  <a:lnTo>
                    <a:pt x="51" y="21"/>
                  </a:lnTo>
                  <a:lnTo>
                    <a:pt x="48" y="18"/>
                  </a:lnTo>
                  <a:lnTo>
                    <a:pt x="35" y="15"/>
                  </a:lnTo>
                  <a:lnTo>
                    <a:pt x="32" y="12"/>
                  </a:lnTo>
                  <a:lnTo>
                    <a:pt x="36" y="9"/>
                  </a:lnTo>
                  <a:lnTo>
                    <a:pt x="26" y="8"/>
                  </a:lnTo>
                  <a:lnTo>
                    <a:pt x="16" y="14"/>
                  </a:lnTo>
                  <a:lnTo>
                    <a:pt x="12" y="14"/>
                  </a:lnTo>
                  <a:lnTo>
                    <a:pt x="10" y="19"/>
                  </a:lnTo>
                  <a:lnTo>
                    <a:pt x="4" y="20"/>
                  </a:lnTo>
                  <a:lnTo>
                    <a:pt x="0" y="19"/>
                  </a:lnTo>
                  <a:lnTo>
                    <a:pt x="6" y="14"/>
                  </a:lnTo>
                  <a:lnTo>
                    <a:pt x="10" y="9"/>
                  </a:lnTo>
                  <a:lnTo>
                    <a:pt x="15" y="6"/>
                  </a:lnTo>
                  <a:lnTo>
                    <a:pt x="22" y="3"/>
                  </a:lnTo>
                  <a:lnTo>
                    <a:pt x="29" y="2"/>
                  </a:lnTo>
                  <a:lnTo>
                    <a:pt x="33" y="0"/>
                  </a:lnTo>
                  <a:close/>
                </a:path>
              </a:pathLst>
            </a:custGeom>
            <a:solidFill>
              <a:srgbClr val="FCE6D4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2" name="Freeform 54">
              <a:extLst>
                <a:ext uri="{FF2B5EF4-FFF2-40B4-BE49-F238E27FC236}">
                  <a16:creationId xmlns:a16="http://schemas.microsoft.com/office/drawing/2014/main" id="{A1CC2453-0637-A0EF-72EB-63B07B88442F}"/>
                </a:ext>
              </a:extLst>
            </p:cNvPr>
            <p:cNvSpPr>
              <a:spLocks/>
            </p:cNvSpPr>
            <p:nvPr/>
          </p:nvSpPr>
          <p:spPr bwMode="auto">
            <a:xfrm>
              <a:off x="4818063" y="3295650"/>
              <a:ext cx="133350" cy="147638"/>
            </a:xfrm>
            <a:custGeom>
              <a:avLst/>
              <a:gdLst>
                <a:gd name="T0" fmla="*/ 61 w 84"/>
                <a:gd name="T1" fmla="*/ 93 h 93"/>
                <a:gd name="T2" fmla="*/ 56 w 84"/>
                <a:gd name="T3" fmla="*/ 92 h 93"/>
                <a:gd name="T4" fmla="*/ 51 w 84"/>
                <a:gd name="T5" fmla="*/ 93 h 93"/>
                <a:gd name="T6" fmla="*/ 47 w 84"/>
                <a:gd name="T7" fmla="*/ 91 h 93"/>
                <a:gd name="T8" fmla="*/ 41 w 84"/>
                <a:gd name="T9" fmla="*/ 91 h 93"/>
                <a:gd name="T10" fmla="*/ 36 w 84"/>
                <a:gd name="T11" fmla="*/ 85 h 93"/>
                <a:gd name="T12" fmla="*/ 27 w 84"/>
                <a:gd name="T13" fmla="*/ 82 h 93"/>
                <a:gd name="T14" fmla="*/ 25 w 84"/>
                <a:gd name="T15" fmla="*/ 74 h 93"/>
                <a:gd name="T16" fmla="*/ 25 w 84"/>
                <a:gd name="T17" fmla="*/ 69 h 93"/>
                <a:gd name="T18" fmla="*/ 19 w 84"/>
                <a:gd name="T19" fmla="*/ 67 h 93"/>
                <a:gd name="T20" fmla="*/ 8 w 84"/>
                <a:gd name="T21" fmla="*/ 52 h 93"/>
                <a:gd name="T22" fmla="*/ 5 w 84"/>
                <a:gd name="T23" fmla="*/ 44 h 93"/>
                <a:gd name="T24" fmla="*/ 3 w 84"/>
                <a:gd name="T25" fmla="*/ 42 h 93"/>
                <a:gd name="T26" fmla="*/ 0 w 84"/>
                <a:gd name="T27" fmla="*/ 31 h 93"/>
                <a:gd name="T28" fmla="*/ 12 w 84"/>
                <a:gd name="T29" fmla="*/ 32 h 93"/>
                <a:gd name="T30" fmla="*/ 15 w 84"/>
                <a:gd name="T31" fmla="*/ 34 h 93"/>
                <a:gd name="T32" fmla="*/ 19 w 84"/>
                <a:gd name="T33" fmla="*/ 33 h 93"/>
                <a:gd name="T34" fmla="*/ 26 w 84"/>
                <a:gd name="T35" fmla="*/ 24 h 93"/>
                <a:gd name="T36" fmla="*/ 36 w 84"/>
                <a:gd name="T37" fmla="*/ 13 h 93"/>
                <a:gd name="T38" fmla="*/ 39 w 84"/>
                <a:gd name="T39" fmla="*/ 12 h 93"/>
                <a:gd name="T40" fmla="*/ 41 w 84"/>
                <a:gd name="T41" fmla="*/ 8 h 93"/>
                <a:gd name="T42" fmla="*/ 48 w 84"/>
                <a:gd name="T43" fmla="*/ 1 h 93"/>
                <a:gd name="T44" fmla="*/ 57 w 84"/>
                <a:gd name="T45" fmla="*/ 0 h 93"/>
                <a:gd name="T46" fmla="*/ 57 w 84"/>
                <a:gd name="T47" fmla="*/ 5 h 93"/>
                <a:gd name="T48" fmla="*/ 67 w 84"/>
                <a:gd name="T49" fmla="*/ 4 h 93"/>
                <a:gd name="T50" fmla="*/ 71 w 84"/>
                <a:gd name="T51" fmla="*/ 8 h 93"/>
                <a:gd name="T52" fmla="*/ 73 w 84"/>
                <a:gd name="T53" fmla="*/ 11 h 93"/>
                <a:gd name="T54" fmla="*/ 79 w 84"/>
                <a:gd name="T55" fmla="*/ 12 h 93"/>
                <a:gd name="T56" fmla="*/ 84 w 84"/>
                <a:gd name="T57" fmla="*/ 16 h 93"/>
                <a:gd name="T58" fmla="*/ 83 w 84"/>
                <a:gd name="T59" fmla="*/ 34 h 93"/>
                <a:gd name="T60" fmla="*/ 81 w 84"/>
                <a:gd name="T61" fmla="*/ 44 h 93"/>
                <a:gd name="T62" fmla="*/ 79 w 84"/>
                <a:gd name="T63" fmla="*/ 55 h 93"/>
                <a:gd name="T64" fmla="*/ 81 w 84"/>
                <a:gd name="T65" fmla="*/ 58 h 93"/>
                <a:gd name="T66" fmla="*/ 79 w 84"/>
                <a:gd name="T67" fmla="*/ 67 h 93"/>
                <a:gd name="T68" fmla="*/ 78 w 84"/>
                <a:gd name="T69" fmla="*/ 68 h 93"/>
                <a:gd name="T70" fmla="*/ 74 w 84"/>
                <a:gd name="T71" fmla="*/ 78 h 93"/>
                <a:gd name="T72" fmla="*/ 61 w 84"/>
                <a:gd name="T73" fmla="*/ 9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84" h="93">
                  <a:moveTo>
                    <a:pt x="61" y="93"/>
                  </a:moveTo>
                  <a:lnTo>
                    <a:pt x="56" y="92"/>
                  </a:lnTo>
                  <a:lnTo>
                    <a:pt x="51" y="93"/>
                  </a:lnTo>
                  <a:lnTo>
                    <a:pt x="47" y="91"/>
                  </a:lnTo>
                  <a:lnTo>
                    <a:pt x="41" y="91"/>
                  </a:lnTo>
                  <a:lnTo>
                    <a:pt x="36" y="85"/>
                  </a:lnTo>
                  <a:lnTo>
                    <a:pt x="27" y="82"/>
                  </a:lnTo>
                  <a:lnTo>
                    <a:pt x="25" y="74"/>
                  </a:lnTo>
                  <a:lnTo>
                    <a:pt x="25" y="69"/>
                  </a:lnTo>
                  <a:lnTo>
                    <a:pt x="19" y="67"/>
                  </a:lnTo>
                  <a:lnTo>
                    <a:pt x="8" y="52"/>
                  </a:lnTo>
                  <a:lnTo>
                    <a:pt x="5" y="44"/>
                  </a:lnTo>
                  <a:lnTo>
                    <a:pt x="3" y="42"/>
                  </a:lnTo>
                  <a:lnTo>
                    <a:pt x="0" y="31"/>
                  </a:lnTo>
                  <a:lnTo>
                    <a:pt x="12" y="32"/>
                  </a:lnTo>
                  <a:lnTo>
                    <a:pt x="15" y="34"/>
                  </a:lnTo>
                  <a:lnTo>
                    <a:pt x="19" y="33"/>
                  </a:lnTo>
                  <a:lnTo>
                    <a:pt x="26" y="24"/>
                  </a:lnTo>
                  <a:lnTo>
                    <a:pt x="36" y="13"/>
                  </a:lnTo>
                  <a:lnTo>
                    <a:pt x="39" y="12"/>
                  </a:lnTo>
                  <a:lnTo>
                    <a:pt x="41" y="8"/>
                  </a:lnTo>
                  <a:lnTo>
                    <a:pt x="48" y="1"/>
                  </a:lnTo>
                  <a:lnTo>
                    <a:pt x="57" y="0"/>
                  </a:lnTo>
                  <a:lnTo>
                    <a:pt x="57" y="5"/>
                  </a:lnTo>
                  <a:lnTo>
                    <a:pt x="67" y="4"/>
                  </a:lnTo>
                  <a:lnTo>
                    <a:pt x="71" y="8"/>
                  </a:lnTo>
                  <a:lnTo>
                    <a:pt x="73" y="11"/>
                  </a:lnTo>
                  <a:lnTo>
                    <a:pt x="79" y="12"/>
                  </a:lnTo>
                  <a:lnTo>
                    <a:pt x="84" y="16"/>
                  </a:lnTo>
                  <a:lnTo>
                    <a:pt x="83" y="34"/>
                  </a:lnTo>
                  <a:lnTo>
                    <a:pt x="81" y="44"/>
                  </a:lnTo>
                  <a:lnTo>
                    <a:pt x="79" y="55"/>
                  </a:lnTo>
                  <a:lnTo>
                    <a:pt x="81" y="58"/>
                  </a:lnTo>
                  <a:lnTo>
                    <a:pt x="79" y="67"/>
                  </a:lnTo>
                  <a:lnTo>
                    <a:pt x="78" y="68"/>
                  </a:lnTo>
                  <a:lnTo>
                    <a:pt x="74" y="78"/>
                  </a:lnTo>
                  <a:lnTo>
                    <a:pt x="61" y="93"/>
                  </a:lnTo>
                  <a:close/>
                </a:path>
              </a:pathLst>
            </a:custGeom>
            <a:solidFill>
              <a:srgbClr val="E3FCB6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3" name="Freeform 55">
              <a:extLst>
                <a:ext uri="{FF2B5EF4-FFF2-40B4-BE49-F238E27FC236}">
                  <a16:creationId xmlns:a16="http://schemas.microsoft.com/office/drawing/2014/main" id="{317A45FB-8581-75F8-6C94-B73516B754F4}"/>
                </a:ext>
              </a:extLst>
            </p:cNvPr>
            <p:cNvSpPr>
              <a:spLocks/>
            </p:cNvSpPr>
            <p:nvPr/>
          </p:nvSpPr>
          <p:spPr bwMode="auto">
            <a:xfrm>
              <a:off x="4714875" y="3343275"/>
              <a:ext cx="168275" cy="201613"/>
            </a:xfrm>
            <a:custGeom>
              <a:avLst/>
              <a:gdLst>
                <a:gd name="T0" fmla="*/ 106 w 106"/>
                <a:gd name="T1" fmla="*/ 61 h 127"/>
                <a:gd name="T2" fmla="*/ 91 w 106"/>
                <a:gd name="T3" fmla="*/ 72 h 127"/>
                <a:gd name="T4" fmla="*/ 80 w 106"/>
                <a:gd name="T5" fmla="*/ 82 h 127"/>
                <a:gd name="T6" fmla="*/ 76 w 106"/>
                <a:gd name="T7" fmla="*/ 91 h 127"/>
                <a:gd name="T8" fmla="*/ 72 w 106"/>
                <a:gd name="T9" fmla="*/ 97 h 127"/>
                <a:gd name="T10" fmla="*/ 66 w 106"/>
                <a:gd name="T11" fmla="*/ 98 h 127"/>
                <a:gd name="T12" fmla="*/ 65 w 106"/>
                <a:gd name="T13" fmla="*/ 104 h 127"/>
                <a:gd name="T14" fmla="*/ 62 w 106"/>
                <a:gd name="T15" fmla="*/ 109 h 127"/>
                <a:gd name="T16" fmla="*/ 55 w 106"/>
                <a:gd name="T17" fmla="*/ 112 h 127"/>
                <a:gd name="T18" fmla="*/ 47 w 106"/>
                <a:gd name="T19" fmla="*/ 111 h 127"/>
                <a:gd name="T20" fmla="*/ 41 w 106"/>
                <a:gd name="T21" fmla="*/ 106 h 127"/>
                <a:gd name="T22" fmla="*/ 37 w 106"/>
                <a:gd name="T23" fmla="*/ 105 h 127"/>
                <a:gd name="T24" fmla="*/ 32 w 106"/>
                <a:gd name="T25" fmla="*/ 109 h 127"/>
                <a:gd name="T26" fmla="*/ 28 w 106"/>
                <a:gd name="T27" fmla="*/ 115 h 127"/>
                <a:gd name="T28" fmla="*/ 23 w 106"/>
                <a:gd name="T29" fmla="*/ 120 h 127"/>
                <a:gd name="T30" fmla="*/ 17 w 106"/>
                <a:gd name="T31" fmla="*/ 125 h 127"/>
                <a:gd name="T32" fmla="*/ 10 w 106"/>
                <a:gd name="T33" fmla="*/ 127 h 127"/>
                <a:gd name="T34" fmla="*/ 7 w 106"/>
                <a:gd name="T35" fmla="*/ 122 h 127"/>
                <a:gd name="T36" fmla="*/ 8 w 106"/>
                <a:gd name="T37" fmla="*/ 113 h 127"/>
                <a:gd name="T38" fmla="*/ 3 w 106"/>
                <a:gd name="T39" fmla="*/ 100 h 127"/>
                <a:gd name="T40" fmla="*/ 0 w 106"/>
                <a:gd name="T41" fmla="*/ 98 h 127"/>
                <a:gd name="T42" fmla="*/ 2 w 106"/>
                <a:gd name="T43" fmla="*/ 57 h 127"/>
                <a:gd name="T44" fmla="*/ 13 w 106"/>
                <a:gd name="T45" fmla="*/ 57 h 127"/>
                <a:gd name="T46" fmla="*/ 15 w 106"/>
                <a:gd name="T47" fmla="*/ 7 h 127"/>
                <a:gd name="T48" fmla="*/ 24 w 106"/>
                <a:gd name="T49" fmla="*/ 7 h 127"/>
                <a:gd name="T50" fmla="*/ 41 w 106"/>
                <a:gd name="T51" fmla="*/ 2 h 127"/>
                <a:gd name="T52" fmla="*/ 45 w 106"/>
                <a:gd name="T53" fmla="*/ 7 h 127"/>
                <a:gd name="T54" fmla="*/ 52 w 106"/>
                <a:gd name="T55" fmla="*/ 3 h 127"/>
                <a:gd name="T56" fmla="*/ 56 w 106"/>
                <a:gd name="T57" fmla="*/ 3 h 127"/>
                <a:gd name="T58" fmla="*/ 62 w 106"/>
                <a:gd name="T59" fmla="*/ 0 h 127"/>
                <a:gd name="T60" fmla="*/ 65 w 106"/>
                <a:gd name="T61" fmla="*/ 1 h 127"/>
                <a:gd name="T62" fmla="*/ 68 w 106"/>
                <a:gd name="T63" fmla="*/ 12 h 127"/>
                <a:gd name="T64" fmla="*/ 70 w 106"/>
                <a:gd name="T65" fmla="*/ 14 h 127"/>
                <a:gd name="T66" fmla="*/ 73 w 106"/>
                <a:gd name="T67" fmla="*/ 22 h 127"/>
                <a:gd name="T68" fmla="*/ 84 w 106"/>
                <a:gd name="T69" fmla="*/ 37 h 127"/>
                <a:gd name="T70" fmla="*/ 90 w 106"/>
                <a:gd name="T71" fmla="*/ 39 h 127"/>
                <a:gd name="T72" fmla="*/ 90 w 106"/>
                <a:gd name="T73" fmla="*/ 44 h 127"/>
                <a:gd name="T74" fmla="*/ 92 w 106"/>
                <a:gd name="T75" fmla="*/ 52 h 127"/>
                <a:gd name="T76" fmla="*/ 101 w 106"/>
                <a:gd name="T77" fmla="*/ 55 h 127"/>
                <a:gd name="T78" fmla="*/ 106 w 106"/>
                <a:gd name="T79" fmla="*/ 61 h 1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06" h="127">
                  <a:moveTo>
                    <a:pt x="106" y="61"/>
                  </a:moveTo>
                  <a:lnTo>
                    <a:pt x="91" y="72"/>
                  </a:lnTo>
                  <a:lnTo>
                    <a:pt x="80" y="82"/>
                  </a:lnTo>
                  <a:lnTo>
                    <a:pt x="76" y="91"/>
                  </a:lnTo>
                  <a:lnTo>
                    <a:pt x="72" y="97"/>
                  </a:lnTo>
                  <a:lnTo>
                    <a:pt x="66" y="98"/>
                  </a:lnTo>
                  <a:lnTo>
                    <a:pt x="65" y="104"/>
                  </a:lnTo>
                  <a:lnTo>
                    <a:pt x="62" y="109"/>
                  </a:lnTo>
                  <a:lnTo>
                    <a:pt x="55" y="112"/>
                  </a:lnTo>
                  <a:lnTo>
                    <a:pt x="47" y="111"/>
                  </a:lnTo>
                  <a:lnTo>
                    <a:pt x="41" y="106"/>
                  </a:lnTo>
                  <a:lnTo>
                    <a:pt x="37" y="105"/>
                  </a:lnTo>
                  <a:lnTo>
                    <a:pt x="32" y="109"/>
                  </a:lnTo>
                  <a:lnTo>
                    <a:pt x="28" y="115"/>
                  </a:lnTo>
                  <a:lnTo>
                    <a:pt x="23" y="120"/>
                  </a:lnTo>
                  <a:lnTo>
                    <a:pt x="17" y="125"/>
                  </a:lnTo>
                  <a:lnTo>
                    <a:pt x="10" y="127"/>
                  </a:lnTo>
                  <a:lnTo>
                    <a:pt x="7" y="122"/>
                  </a:lnTo>
                  <a:lnTo>
                    <a:pt x="8" y="113"/>
                  </a:lnTo>
                  <a:lnTo>
                    <a:pt x="3" y="100"/>
                  </a:lnTo>
                  <a:lnTo>
                    <a:pt x="0" y="98"/>
                  </a:lnTo>
                  <a:lnTo>
                    <a:pt x="2" y="57"/>
                  </a:lnTo>
                  <a:lnTo>
                    <a:pt x="13" y="57"/>
                  </a:lnTo>
                  <a:lnTo>
                    <a:pt x="15" y="7"/>
                  </a:lnTo>
                  <a:lnTo>
                    <a:pt x="24" y="7"/>
                  </a:lnTo>
                  <a:lnTo>
                    <a:pt x="41" y="2"/>
                  </a:lnTo>
                  <a:lnTo>
                    <a:pt x="45" y="7"/>
                  </a:lnTo>
                  <a:lnTo>
                    <a:pt x="52" y="3"/>
                  </a:lnTo>
                  <a:lnTo>
                    <a:pt x="56" y="3"/>
                  </a:lnTo>
                  <a:lnTo>
                    <a:pt x="62" y="0"/>
                  </a:lnTo>
                  <a:lnTo>
                    <a:pt x="65" y="1"/>
                  </a:lnTo>
                  <a:lnTo>
                    <a:pt x="68" y="12"/>
                  </a:lnTo>
                  <a:lnTo>
                    <a:pt x="70" y="14"/>
                  </a:lnTo>
                  <a:lnTo>
                    <a:pt x="73" y="22"/>
                  </a:lnTo>
                  <a:lnTo>
                    <a:pt x="84" y="37"/>
                  </a:lnTo>
                  <a:lnTo>
                    <a:pt x="90" y="39"/>
                  </a:lnTo>
                  <a:lnTo>
                    <a:pt x="90" y="44"/>
                  </a:lnTo>
                  <a:lnTo>
                    <a:pt x="92" y="52"/>
                  </a:lnTo>
                  <a:lnTo>
                    <a:pt x="101" y="55"/>
                  </a:lnTo>
                  <a:lnTo>
                    <a:pt x="106" y="61"/>
                  </a:lnTo>
                  <a:close/>
                </a:path>
              </a:pathLst>
            </a:custGeom>
            <a:solidFill>
              <a:srgbClr val="C0FCF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8" name="Freeform 56">
              <a:extLst>
                <a:ext uri="{FF2B5EF4-FFF2-40B4-BE49-F238E27FC236}">
                  <a16:creationId xmlns:a16="http://schemas.microsoft.com/office/drawing/2014/main" id="{966B2D6B-8329-1DFD-8F0F-460E3C6C756C}"/>
                </a:ext>
              </a:extLst>
            </p:cNvPr>
            <p:cNvSpPr>
              <a:spLocks/>
            </p:cNvSpPr>
            <p:nvPr/>
          </p:nvSpPr>
          <p:spPr bwMode="auto">
            <a:xfrm>
              <a:off x="4578350" y="3325813"/>
              <a:ext cx="234950" cy="266700"/>
            </a:xfrm>
            <a:custGeom>
              <a:avLst/>
              <a:gdLst>
                <a:gd name="T0" fmla="*/ 86 w 148"/>
                <a:gd name="T1" fmla="*/ 109 h 168"/>
                <a:gd name="T2" fmla="*/ 83 w 148"/>
                <a:gd name="T3" fmla="*/ 160 h 168"/>
                <a:gd name="T4" fmla="*/ 74 w 148"/>
                <a:gd name="T5" fmla="*/ 167 h 168"/>
                <a:gd name="T6" fmla="*/ 68 w 148"/>
                <a:gd name="T7" fmla="*/ 168 h 168"/>
                <a:gd name="T8" fmla="*/ 60 w 148"/>
                <a:gd name="T9" fmla="*/ 166 h 168"/>
                <a:gd name="T10" fmla="*/ 56 w 148"/>
                <a:gd name="T11" fmla="*/ 165 h 168"/>
                <a:gd name="T12" fmla="*/ 55 w 148"/>
                <a:gd name="T13" fmla="*/ 158 h 168"/>
                <a:gd name="T14" fmla="*/ 50 w 148"/>
                <a:gd name="T15" fmla="*/ 155 h 168"/>
                <a:gd name="T16" fmla="*/ 45 w 148"/>
                <a:gd name="T17" fmla="*/ 161 h 168"/>
                <a:gd name="T18" fmla="*/ 37 w 148"/>
                <a:gd name="T19" fmla="*/ 152 h 168"/>
                <a:gd name="T20" fmla="*/ 34 w 148"/>
                <a:gd name="T21" fmla="*/ 141 h 168"/>
                <a:gd name="T22" fmla="*/ 32 w 148"/>
                <a:gd name="T23" fmla="*/ 127 h 168"/>
                <a:gd name="T24" fmla="*/ 30 w 148"/>
                <a:gd name="T25" fmla="*/ 117 h 168"/>
                <a:gd name="T26" fmla="*/ 26 w 148"/>
                <a:gd name="T27" fmla="*/ 97 h 168"/>
                <a:gd name="T28" fmla="*/ 27 w 148"/>
                <a:gd name="T29" fmla="*/ 79 h 168"/>
                <a:gd name="T30" fmla="*/ 26 w 148"/>
                <a:gd name="T31" fmla="*/ 71 h 168"/>
                <a:gd name="T32" fmla="*/ 22 w 148"/>
                <a:gd name="T33" fmla="*/ 66 h 168"/>
                <a:gd name="T34" fmla="*/ 16 w 148"/>
                <a:gd name="T35" fmla="*/ 55 h 168"/>
                <a:gd name="T36" fmla="*/ 11 w 148"/>
                <a:gd name="T37" fmla="*/ 37 h 168"/>
                <a:gd name="T38" fmla="*/ 9 w 148"/>
                <a:gd name="T39" fmla="*/ 29 h 168"/>
                <a:gd name="T40" fmla="*/ 0 w 148"/>
                <a:gd name="T41" fmla="*/ 15 h 168"/>
                <a:gd name="T42" fmla="*/ 0 w 148"/>
                <a:gd name="T43" fmla="*/ 5 h 168"/>
                <a:gd name="T44" fmla="*/ 5 w 148"/>
                <a:gd name="T45" fmla="*/ 2 h 168"/>
                <a:gd name="T46" fmla="*/ 12 w 148"/>
                <a:gd name="T47" fmla="*/ 0 h 168"/>
                <a:gd name="T48" fmla="*/ 19 w 148"/>
                <a:gd name="T49" fmla="*/ 0 h 168"/>
                <a:gd name="T50" fmla="*/ 25 w 148"/>
                <a:gd name="T51" fmla="*/ 6 h 168"/>
                <a:gd name="T52" fmla="*/ 27 w 148"/>
                <a:gd name="T53" fmla="*/ 5 h 168"/>
                <a:gd name="T54" fmla="*/ 72 w 148"/>
                <a:gd name="T55" fmla="*/ 5 h 168"/>
                <a:gd name="T56" fmla="*/ 80 w 148"/>
                <a:gd name="T57" fmla="*/ 12 h 168"/>
                <a:gd name="T58" fmla="*/ 107 w 148"/>
                <a:gd name="T59" fmla="*/ 14 h 168"/>
                <a:gd name="T60" fmla="*/ 127 w 148"/>
                <a:gd name="T61" fmla="*/ 8 h 168"/>
                <a:gd name="T62" fmla="*/ 137 w 148"/>
                <a:gd name="T63" fmla="*/ 5 h 168"/>
                <a:gd name="T64" fmla="*/ 144 w 148"/>
                <a:gd name="T65" fmla="*/ 6 h 168"/>
                <a:gd name="T66" fmla="*/ 148 w 148"/>
                <a:gd name="T67" fmla="*/ 10 h 168"/>
                <a:gd name="T68" fmla="*/ 148 w 148"/>
                <a:gd name="T69" fmla="*/ 11 h 168"/>
                <a:gd name="T70" fmla="*/ 142 w 148"/>
                <a:gd name="T71" fmla="*/ 14 h 168"/>
                <a:gd name="T72" fmla="*/ 138 w 148"/>
                <a:gd name="T73" fmla="*/ 14 h 168"/>
                <a:gd name="T74" fmla="*/ 131 w 148"/>
                <a:gd name="T75" fmla="*/ 18 h 168"/>
                <a:gd name="T76" fmla="*/ 127 w 148"/>
                <a:gd name="T77" fmla="*/ 13 h 168"/>
                <a:gd name="T78" fmla="*/ 110 w 148"/>
                <a:gd name="T79" fmla="*/ 18 h 168"/>
                <a:gd name="T80" fmla="*/ 101 w 148"/>
                <a:gd name="T81" fmla="*/ 18 h 168"/>
                <a:gd name="T82" fmla="*/ 99 w 148"/>
                <a:gd name="T83" fmla="*/ 68 h 168"/>
                <a:gd name="T84" fmla="*/ 88 w 148"/>
                <a:gd name="T85" fmla="*/ 68 h 168"/>
                <a:gd name="T86" fmla="*/ 86 w 148"/>
                <a:gd name="T87" fmla="*/ 109 h 1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48" h="168">
                  <a:moveTo>
                    <a:pt x="86" y="109"/>
                  </a:moveTo>
                  <a:lnTo>
                    <a:pt x="83" y="160"/>
                  </a:lnTo>
                  <a:lnTo>
                    <a:pt x="74" y="167"/>
                  </a:lnTo>
                  <a:lnTo>
                    <a:pt x="68" y="168"/>
                  </a:lnTo>
                  <a:lnTo>
                    <a:pt x="60" y="166"/>
                  </a:lnTo>
                  <a:lnTo>
                    <a:pt x="56" y="165"/>
                  </a:lnTo>
                  <a:lnTo>
                    <a:pt x="55" y="158"/>
                  </a:lnTo>
                  <a:lnTo>
                    <a:pt x="50" y="155"/>
                  </a:lnTo>
                  <a:lnTo>
                    <a:pt x="45" y="161"/>
                  </a:lnTo>
                  <a:lnTo>
                    <a:pt x="37" y="152"/>
                  </a:lnTo>
                  <a:lnTo>
                    <a:pt x="34" y="141"/>
                  </a:lnTo>
                  <a:lnTo>
                    <a:pt x="32" y="127"/>
                  </a:lnTo>
                  <a:lnTo>
                    <a:pt x="30" y="117"/>
                  </a:lnTo>
                  <a:lnTo>
                    <a:pt x="26" y="97"/>
                  </a:lnTo>
                  <a:lnTo>
                    <a:pt x="27" y="79"/>
                  </a:lnTo>
                  <a:lnTo>
                    <a:pt x="26" y="71"/>
                  </a:lnTo>
                  <a:lnTo>
                    <a:pt x="22" y="66"/>
                  </a:lnTo>
                  <a:lnTo>
                    <a:pt x="16" y="55"/>
                  </a:lnTo>
                  <a:lnTo>
                    <a:pt x="11" y="37"/>
                  </a:lnTo>
                  <a:lnTo>
                    <a:pt x="9" y="29"/>
                  </a:lnTo>
                  <a:lnTo>
                    <a:pt x="0" y="15"/>
                  </a:lnTo>
                  <a:lnTo>
                    <a:pt x="0" y="5"/>
                  </a:lnTo>
                  <a:lnTo>
                    <a:pt x="5" y="2"/>
                  </a:lnTo>
                  <a:lnTo>
                    <a:pt x="12" y="0"/>
                  </a:lnTo>
                  <a:lnTo>
                    <a:pt x="19" y="0"/>
                  </a:lnTo>
                  <a:lnTo>
                    <a:pt x="25" y="6"/>
                  </a:lnTo>
                  <a:lnTo>
                    <a:pt x="27" y="5"/>
                  </a:lnTo>
                  <a:lnTo>
                    <a:pt x="72" y="5"/>
                  </a:lnTo>
                  <a:lnTo>
                    <a:pt x="80" y="12"/>
                  </a:lnTo>
                  <a:lnTo>
                    <a:pt x="107" y="14"/>
                  </a:lnTo>
                  <a:lnTo>
                    <a:pt x="127" y="8"/>
                  </a:lnTo>
                  <a:lnTo>
                    <a:pt x="137" y="5"/>
                  </a:lnTo>
                  <a:lnTo>
                    <a:pt x="144" y="6"/>
                  </a:lnTo>
                  <a:lnTo>
                    <a:pt x="148" y="10"/>
                  </a:lnTo>
                  <a:lnTo>
                    <a:pt x="148" y="11"/>
                  </a:lnTo>
                  <a:lnTo>
                    <a:pt x="142" y="14"/>
                  </a:lnTo>
                  <a:lnTo>
                    <a:pt x="138" y="14"/>
                  </a:lnTo>
                  <a:lnTo>
                    <a:pt x="131" y="18"/>
                  </a:lnTo>
                  <a:lnTo>
                    <a:pt x="127" y="13"/>
                  </a:lnTo>
                  <a:lnTo>
                    <a:pt x="110" y="18"/>
                  </a:lnTo>
                  <a:lnTo>
                    <a:pt x="101" y="18"/>
                  </a:lnTo>
                  <a:lnTo>
                    <a:pt x="99" y="68"/>
                  </a:lnTo>
                  <a:lnTo>
                    <a:pt x="88" y="68"/>
                  </a:lnTo>
                  <a:lnTo>
                    <a:pt x="86" y="109"/>
                  </a:lnTo>
                  <a:close/>
                </a:path>
              </a:pathLst>
            </a:custGeom>
            <a:solidFill>
              <a:srgbClr val="EFBB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9" name="Freeform 57">
              <a:extLst>
                <a:ext uri="{FF2B5EF4-FFF2-40B4-BE49-F238E27FC236}">
                  <a16:creationId xmlns:a16="http://schemas.microsoft.com/office/drawing/2014/main" id="{ADB55FB9-D452-E59E-A7D9-F9C67B1DC011}"/>
                </a:ext>
              </a:extLst>
            </p:cNvPr>
            <p:cNvSpPr>
              <a:spLocks/>
            </p:cNvSpPr>
            <p:nvPr/>
          </p:nvSpPr>
          <p:spPr bwMode="auto">
            <a:xfrm>
              <a:off x="4056063" y="2584450"/>
              <a:ext cx="109538" cy="93663"/>
            </a:xfrm>
            <a:custGeom>
              <a:avLst/>
              <a:gdLst>
                <a:gd name="T0" fmla="*/ 10 w 69"/>
                <a:gd name="T1" fmla="*/ 42 h 59"/>
                <a:gd name="T2" fmla="*/ 5 w 69"/>
                <a:gd name="T3" fmla="*/ 31 h 59"/>
                <a:gd name="T4" fmla="*/ 0 w 69"/>
                <a:gd name="T5" fmla="*/ 25 h 59"/>
                <a:gd name="T6" fmla="*/ 5 w 69"/>
                <a:gd name="T7" fmla="*/ 23 h 59"/>
                <a:gd name="T8" fmla="*/ 11 w 69"/>
                <a:gd name="T9" fmla="*/ 13 h 59"/>
                <a:gd name="T10" fmla="*/ 14 w 69"/>
                <a:gd name="T11" fmla="*/ 6 h 59"/>
                <a:gd name="T12" fmla="*/ 19 w 69"/>
                <a:gd name="T13" fmla="*/ 2 h 59"/>
                <a:gd name="T14" fmla="*/ 23 w 69"/>
                <a:gd name="T15" fmla="*/ 3 h 59"/>
                <a:gd name="T16" fmla="*/ 28 w 69"/>
                <a:gd name="T17" fmla="*/ 0 h 59"/>
                <a:gd name="T18" fmla="*/ 35 w 69"/>
                <a:gd name="T19" fmla="*/ 0 h 59"/>
                <a:gd name="T20" fmla="*/ 41 w 69"/>
                <a:gd name="T21" fmla="*/ 4 h 59"/>
                <a:gd name="T22" fmla="*/ 47 w 69"/>
                <a:gd name="T23" fmla="*/ 7 h 59"/>
                <a:gd name="T24" fmla="*/ 54 w 69"/>
                <a:gd name="T25" fmla="*/ 18 h 59"/>
                <a:gd name="T26" fmla="*/ 61 w 69"/>
                <a:gd name="T27" fmla="*/ 27 h 59"/>
                <a:gd name="T28" fmla="*/ 61 w 69"/>
                <a:gd name="T29" fmla="*/ 36 h 59"/>
                <a:gd name="T30" fmla="*/ 64 w 69"/>
                <a:gd name="T31" fmla="*/ 44 h 59"/>
                <a:gd name="T32" fmla="*/ 68 w 69"/>
                <a:gd name="T33" fmla="*/ 48 h 59"/>
                <a:gd name="T34" fmla="*/ 69 w 69"/>
                <a:gd name="T35" fmla="*/ 54 h 59"/>
                <a:gd name="T36" fmla="*/ 68 w 69"/>
                <a:gd name="T37" fmla="*/ 58 h 59"/>
                <a:gd name="T38" fmla="*/ 67 w 69"/>
                <a:gd name="T39" fmla="*/ 59 h 59"/>
                <a:gd name="T40" fmla="*/ 60 w 69"/>
                <a:gd name="T41" fmla="*/ 57 h 59"/>
                <a:gd name="T42" fmla="*/ 59 w 69"/>
                <a:gd name="T43" fmla="*/ 59 h 59"/>
                <a:gd name="T44" fmla="*/ 57 w 69"/>
                <a:gd name="T45" fmla="*/ 59 h 59"/>
                <a:gd name="T46" fmla="*/ 49 w 69"/>
                <a:gd name="T47" fmla="*/ 56 h 59"/>
                <a:gd name="T48" fmla="*/ 44 w 69"/>
                <a:gd name="T49" fmla="*/ 56 h 59"/>
                <a:gd name="T50" fmla="*/ 23 w 69"/>
                <a:gd name="T51" fmla="*/ 55 h 59"/>
                <a:gd name="T52" fmla="*/ 20 w 69"/>
                <a:gd name="T53" fmla="*/ 57 h 59"/>
                <a:gd name="T54" fmla="*/ 16 w 69"/>
                <a:gd name="T55" fmla="*/ 56 h 59"/>
                <a:gd name="T56" fmla="*/ 10 w 69"/>
                <a:gd name="T57" fmla="*/ 58 h 59"/>
                <a:gd name="T58" fmla="*/ 9 w 69"/>
                <a:gd name="T59" fmla="*/ 48 h 59"/>
                <a:gd name="T60" fmla="*/ 19 w 69"/>
                <a:gd name="T61" fmla="*/ 48 h 59"/>
                <a:gd name="T62" fmla="*/ 22 w 69"/>
                <a:gd name="T63" fmla="*/ 46 h 59"/>
                <a:gd name="T64" fmla="*/ 23 w 69"/>
                <a:gd name="T65" fmla="*/ 46 h 59"/>
                <a:gd name="T66" fmla="*/ 27 w 69"/>
                <a:gd name="T67" fmla="*/ 43 h 59"/>
                <a:gd name="T68" fmla="*/ 32 w 69"/>
                <a:gd name="T69" fmla="*/ 46 h 59"/>
                <a:gd name="T70" fmla="*/ 37 w 69"/>
                <a:gd name="T71" fmla="*/ 46 h 59"/>
                <a:gd name="T72" fmla="*/ 43 w 69"/>
                <a:gd name="T73" fmla="*/ 43 h 59"/>
                <a:gd name="T74" fmla="*/ 41 w 69"/>
                <a:gd name="T75" fmla="*/ 38 h 59"/>
                <a:gd name="T76" fmla="*/ 36 w 69"/>
                <a:gd name="T77" fmla="*/ 42 h 59"/>
                <a:gd name="T78" fmla="*/ 33 w 69"/>
                <a:gd name="T79" fmla="*/ 42 h 59"/>
                <a:gd name="T80" fmla="*/ 28 w 69"/>
                <a:gd name="T81" fmla="*/ 37 h 59"/>
                <a:gd name="T82" fmla="*/ 25 w 69"/>
                <a:gd name="T83" fmla="*/ 37 h 59"/>
                <a:gd name="T84" fmla="*/ 22 w 69"/>
                <a:gd name="T85" fmla="*/ 42 h 59"/>
                <a:gd name="T86" fmla="*/ 10 w 69"/>
                <a:gd name="T87" fmla="*/ 42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69" h="59">
                  <a:moveTo>
                    <a:pt x="10" y="42"/>
                  </a:moveTo>
                  <a:lnTo>
                    <a:pt x="5" y="31"/>
                  </a:lnTo>
                  <a:lnTo>
                    <a:pt x="0" y="25"/>
                  </a:lnTo>
                  <a:lnTo>
                    <a:pt x="5" y="23"/>
                  </a:lnTo>
                  <a:lnTo>
                    <a:pt x="11" y="13"/>
                  </a:lnTo>
                  <a:lnTo>
                    <a:pt x="14" y="6"/>
                  </a:lnTo>
                  <a:lnTo>
                    <a:pt x="19" y="2"/>
                  </a:lnTo>
                  <a:lnTo>
                    <a:pt x="23" y="3"/>
                  </a:lnTo>
                  <a:lnTo>
                    <a:pt x="28" y="0"/>
                  </a:lnTo>
                  <a:lnTo>
                    <a:pt x="35" y="0"/>
                  </a:lnTo>
                  <a:lnTo>
                    <a:pt x="41" y="4"/>
                  </a:lnTo>
                  <a:lnTo>
                    <a:pt x="47" y="7"/>
                  </a:lnTo>
                  <a:lnTo>
                    <a:pt x="54" y="18"/>
                  </a:lnTo>
                  <a:lnTo>
                    <a:pt x="61" y="27"/>
                  </a:lnTo>
                  <a:lnTo>
                    <a:pt x="61" y="36"/>
                  </a:lnTo>
                  <a:lnTo>
                    <a:pt x="64" y="44"/>
                  </a:lnTo>
                  <a:lnTo>
                    <a:pt x="68" y="48"/>
                  </a:lnTo>
                  <a:lnTo>
                    <a:pt x="69" y="54"/>
                  </a:lnTo>
                  <a:lnTo>
                    <a:pt x="68" y="58"/>
                  </a:lnTo>
                  <a:lnTo>
                    <a:pt x="67" y="59"/>
                  </a:lnTo>
                  <a:lnTo>
                    <a:pt x="60" y="57"/>
                  </a:lnTo>
                  <a:lnTo>
                    <a:pt x="59" y="59"/>
                  </a:lnTo>
                  <a:lnTo>
                    <a:pt x="57" y="59"/>
                  </a:lnTo>
                  <a:lnTo>
                    <a:pt x="49" y="56"/>
                  </a:lnTo>
                  <a:lnTo>
                    <a:pt x="44" y="56"/>
                  </a:lnTo>
                  <a:lnTo>
                    <a:pt x="23" y="55"/>
                  </a:lnTo>
                  <a:lnTo>
                    <a:pt x="20" y="57"/>
                  </a:lnTo>
                  <a:lnTo>
                    <a:pt x="16" y="56"/>
                  </a:lnTo>
                  <a:lnTo>
                    <a:pt x="10" y="58"/>
                  </a:lnTo>
                  <a:lnTo>
                    <a:pt x="9" y="48"/>
                  </a:lnTo>
                  <a:lnTo>
                    <a:pt x="19" y="48"/>
                  </a:lnTo>
                  <a:lnTo>
                    <a:pt x="22" y="46"/>
                  </a:lnTo>
                  <a:lnTo>
                    <a:pt x="23" y="46"/>
                  </a:lnTo>
                  <a:lnTo>
                    <a:pt x="27" y="43"/>
                  </a:lnTo>
                  <a:lnTo>
                    <a:pt x="32" y="46"/>
                  </a:lnTo>
                  <a:lnTo>
                    <a:pt x="37" y="46"/>
                  </a:lnTo>
                  <a:lnTo>
                    <a:pt x="43" y="43"/>
                  </a:lnTo>
                  <a:lnTo>
                    <a:pt x="41" y="38"/>
                  </a:lnTo>
                  <a:lnTo>
                    <a:pt x="36" y="42"/>
                  </a:lnTo>
                  <a:lnTo>
                    <a:pt x="33" y="42"/>
                  </a:lnTo>
                  <a:lnTo>
                    <a:pt x="28" y="37"/>
                  </a:lnTo>
                  <a:lnTo>
                    <a:pt x="25" y="37"/>
                  </a:lnTo>
                  <a:lnTo>
                    <a:pt x="22" y="42"/>
                  </a:lnTo>
                  <a:lnTo>
                    <a:pt x="10" y="42"/>
                  </a:lnTo>
                  <a:close/>
                </a:path>
              </a:pathLst>
            </a:custGeom>
            <a:solidFill>
              <a:srgbClr val="F7D2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0" name="Freeform 58">
              <a:extLst>
                <a:ext uri="{FF2B5EF4-FFF2-40B4-BE49-F238E27FC236}">
                  <a16:creationId xmlns:a16="http://schemas.microsoft.com/office/drawing/2014/main" id="{1F560043-15CD-FF6F-EF2B-6AD4215040B8}"/>
                </a:ext>
              </a:extLst>
            </p:cNvPr>
            <p:cNvSpPr>
              <a:spLocks/>
            </p:cNvSpPr>
            <p:nvPr/>
          </p:nvSpPr>
          <p:spPr bwMode="auto">
            <a:xfrm>
              <a:off x="4152900" y="2400300"/>
              <a:ext cx="292100" cy="327025"/>
            </a:xfrm>
            <a:custGeom>
              <a:avLst/>
              <a:gdLst>
                <a:gd name="T0" fmla="*/ 8 w 184"/>
                <a:gd name="T1" fmla="*/ 170 h 206"/>
                <a:gd name="T2" fmla="*/ 3 w 184"/>
                <a:gd name="T3" fmla="*/ 160 h 206"/>
                <a:gd name="T4" fmla="*/ 0 w 184"/>
                <a:gd name="T5" fmla="*/ 143 h 206"/>
                <a:gd name="T6" fmla="*/ 6 w 184"/>
                <a:gd name="T7" fmla="*/ 133 h 206"/>
                <a:gd name="T8" fmla="*/ 18 w 184"/>
                <a:gd name="T9" fmla="*/ 137 h 206"/>
                <a:gd name="T10" fmla="*/ 28 w 184"/>
                <a:gd name="T11" fmla="*/ 134 h 206"/>
                <a:gd name="T12" fmla="*/ 75 w 184"/>
                <a:gd name="T13" fmla="*/ 131 h 206"/>
                <a:gd name="T14" fmla="*/ 75 w 184"/>
                <a:gd name="T15" fmla="*/ 120 h 206"/>
                <a:gd name="T16" fmla="*/ 66 w 184"/>
                <a:gd name="T17" fmla="*/ 0 h 206"/>
                <a:gd name="T18" fmla="*/ 119 w 184"/>
                <a:gd name="T19" fmla="*/ 30 h 206"/>
                <a:gd name="T20" fmla="*/ 160 w 184"/>
                <a:gd name="T21" fmla="*/ 67 h 206"/>
                <a:gd name="T22" fmla="*/ 172 w 184"/>
                <a:gd name="T23" fmla="*/ 73 h 206"/>
                <a:gd name="T24" fmla="*/ 184 w 184"/>
                <a:gd name="T25" fmla="*/ 81 h 206"/>
                <a:gd name="T26" fmla="*/ 179 w 184"/>
                <a:gd name="T27" fmla="*/ 122 h 206"/>
                <a:gd name="T28" fmla="*/ 168 w 184"/>
                <a:gd name="T29" fmla="*/ 132 h 206"/>
                <a:gd name="T30" fmla="*/ 148 w 184"/>
                <a:gd name="T31" fmla="*/ 139 h 206"/>
                <a:gd name="T32" fmla="*/ 134 w 184"/>
                <a:gd name="T33" fmla="*/ 139 h 206"/>
                <a:gd name="T34" fmla="*/ 125 w 184"/>
                <a:gd name="T35" fmla="*/ 139 h 206"/>
                <a:gd name="T36" fmla="*/ 113 w 184"/>
                <a:gd name="T37" fmla="*/ 149 h 206"/>
                <a:gd name="T38" fmla="*/ 102 w 184"/>
                <a:gd name="T39" fmla="*/ 159 h 206"/>
                <a:gd name="T40" fmla="*/ 92 w 184"/>
                <a:gd name="T41" fmla="*/ 160 h 206"/>
                <a:gd name="T42" fmla="*/ 87 w 184"/>
                <a:gd name="T43" fmla="*/ 173 h 206"/>
                <a:gd name="T44" fmla="*/ 79 w 184"/>
                <a:gd name="T45" fmla="*/ 188 h 206"/>
                <a:gd name="T46" fmla="*/ 75 w 184"/>
                <a:gd name="T47" fmla="*/ 203 h 206"/>
                <a:gd name="T48" fmla="*/ 69 w 184"/>
                <a:gd name="T49" fmla="*/ 206 h 206"/>
                <a:gd name="T50" fmla="*/ 63 w 184"/>
                <a:gd name="T51" fmla="*/ 203 h 206"/>
                <a:gd name="T52" fmla="*/ 60 w 184"/>
                <a:gd name="T53" fmla="*/ 206 h 206"/>
                <a:gd name="T54" fmla="*/ 48 w 184"/>
                <a:gd name="T55" fmla="*/ 204 h 206"/>
                <a:gd name="T56" fmla="*/ 42 w 184"/>
                <a:gd name="T57" fmla="*/ 201 h 206"/>
                <a:gd name="T58" fmla="*/ 42 w 184"/>
                <a:gd name="T59" fmla="*/ 195 h 206"/>
                <a:gd name="T60" fmla="*/ 40 w 184"/>
                <a:gd name="T61" fmla="*/ 192 h 206"/>
                <a:gd name="T62" fmla="*/ 38 w 184"/>
                <a:gd name="T63" fmla="*/ 183 h 206"/>
                <a:gd name="T64" fmla="*/ 35 w 184"/>
                <a:gd name="T65" fmla="*/ 176 h 206"/>
                <a:gd name="T66" fmla="*/ 29 w 184"/>
                <a:gd name="T67" fmla="*/ 177 h 206"/>
                <a:gd name="T68" fmla="*/ 22 w 184"/>
                <a:gd name="T69" fmla="*/ 182 h 206"/>
                <a:gd name="T70" fmla="*/ 15 w 184"/>
                <a:gd name="T71" fmla="*/ 177 h 206"/>
                <a:gd name="T72" fmla="*/ 10 w 184"/>
                <a:gd name="T73" fmla="*/ 179 h 206"/>
                <a:gd name="T74" fmla="*/ 7 w 184"/>
                <a:gd name="T75" fmla="*/ 174 h 2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84" h="206">
                  <a:moveTo>
                    <a:pt x="7" y="174"/>
                  </a:moveTo>
                  <a:lnTo>
                    <a:pt x="8" y="170"/>
                  </a:lnTo>
                  <a:lnTo>
                    <a:pt x="7" y="164"/>
                  </a:lnTo>
                  <a:lnTo>
                    <a:pt x="3" y="160"/>
                  </a:lnTo>
                  <a:lnTo>
                    <a:pt x="0" y="152"/>
                  </a:lnTo>
                  <a:lnTo>
                    <a:pt x="0" y="143"/>
                  </a:lnTo>
                  <a:lnTo>
                    <a:pt x="4" y="141"/>
                  </a:lnTo>
                  <a:lnTo>
                    <a:pt x="6" y="133"/>
                  </a:lnTo>
                  <a:lnTo>
                    <a:pt x="10" y="132"/>
                  </a:lnTo>
                  <a:lnTo>
                    <a:pt x="18" y="137"/>
                  </a:lnTo>
                  <a:lnTo>
                    <a:pt x="24" y="133"/>
                  </a:lnTo>
                  <a:lnTo>
                    <a:pt x="28" y="134"/>
                  </a:lnTo>
                  <a:lnTo>
                    <a:pt x="30" y="131"/>
                  </a:lnTo>
                  <a:lnTo>
                    <a:pt x="75" y="131"/>
                  </a:lnTo>
                  <a:lnTo>
                    <a:pt x="77" y="121"/>
                  </a:lnTo>
                  <a:lnTo>
                    <a:pt x="75" y="120"/>
                  </a:lnTo>
                  <a:lnTo>
                    <a:pt x="71" y="60"/>
                  </a:lnTo>
                  <a:lnTo>
                    <a:pt x="66" y="0"/>
                  </a:lnTo>
                  <a:lnTo>
                    <a:pt x="83" y="0"/>
                  </a:lnTo>
                  <a:lnTo>
                    <a:pt x="119" y="30"/>
                  </a:lnTo>
                  <a:lnTo>
                    <a:pt x="157" y="61"/>
                  </a:lnTo>
                  <a:lnTo>
                    <a:pt x="160" y="67"/>
                  </a:lnTo>
                  <a:lnTo>
                    <a:pt x="167" y="71"/>
                  </a:lnTo>
                  <a:lnTo>
                    <a:pt x="172" y="73"/>
                  </a:lnTo>
                  <a:lnTo>
                    <a:pt x="172" y="82"/>
                  </a:lnTo>
                  <a:lnTo>
                    <a:pt x="184" y="81"/>
                  </a:lnTo>
                  <a:lnTo>
                    <a:pt x="184" y="112"/>
                  </a:lnTo>
                  <a:lnTo>
                    <a:pt x="179" y="122"/>
                  </a:lnTo>
                  <a:lnTo>
                    <a:pt x="178" y="130"/>
                  </a:lnTo>
                  <a:lnTo>
                    <a:pt x="168" y="132"/>
                  </a:lnTo>
                  <a:lnTo>
                    <a:pt x="152" y="134"/>
                  </a:lnTo>
                  <a:lnTo>
                    <a:pt x="148" y="139"/>
                  </a:lnTo>
                  <a:lnTo>
                    <a:pt x="141" y="139"/>
                  </a:lnTo>
                  <a:lnTo>
                    <a:pt x="134" y="139"/>
                  </a:lnTo>
                  <a:lnTo>
                    <a:pt x="131" y="137"/>
                  </a:lnTo>
                  <a:lnTo>
                    <a:pt x="125" y="139"/>
                  </a:lnTo>
                  <a:lnTo>
                    <a:pt x="115" y="144"/>
                  </a:lnTo>
                  <a:lnTo>
                    <a:pt x="113" y="149"/>
                  </a:lnTo>
                  <a:lnTo>
                    <a:pt x="103" y="155"/>
                  </a:lnTo>
                  <a:lnTo>
                    <a:pt x="102" y="159"/>
                  </a:lnTo>
                  <a:lnTo>
                    <a:pt x="97" y="162"/>
                  </a:lnTo>
                  <a:lnTo>
                    <a:pt x="92" y="160"/>
                  </a:lnTo>
                  <a:lnTo>
                    <a:pt x="89" y="163"/>
                  </a:lnTo>
                  <a:lnTo>
                    <a:pt x="87" y="173"/>
                  </a:lnTo>
                  <a:lnTo>
                    <a:pt x="77" y="184"/>
                  </a:lnTo>
                  <a:lnTo>
                    <a:pt x="79" y="188"/>
                  </a:lnTo>
                  <a:lnTo>
                    <a:pt x="75" y="194"/>
                  </a:lnTo>
                  <a:lnTo>
                    <a:pt x="75" y="203"/>
                  </a:lnTo>
                  <a:lnTo>
                    <a:pt x="71" y="205"/>
                  </a:lnTo>
                  <a:lnTo>
                    <a:pt x="69" y="206"/>
                  </a:lnTo>
                  <a:lnTo>
                    <a:pt x="66" y="201"/>
                  </a:lnTo>
                  <a:lnTo>
                    <a:pt x="63" y="203"/>
                  </a:lnTo>
                  <a:lnTo>
                    <a:pt x="62" y="202"/>
                  </a:lnTo>
                  <a:lnTo>
                    <a:pt x="60" y="206"/>
                  </a:lnTo>
                  <a:lnTo>
                    <a:pt x="51" y="206"/>
                  </a:lnTo>
                  <a:lnTo>
                    <a:pt x="48" y="204"/>
                  </a:lnTo>
                  <a:lnTo>
                    <a:pt x="47" y="205"/>
                  </a:lnTo>
                  <a:lnTo>
                    <a:pt x="42" y="201"/>
                  </a:lnTo>
                  <a:lnTo>
                    <a:pt x="43" y="197"/>
                  </a:lnTo>
                  <a:lnTo>
                    <a:pt x="42" y="195"/>
                  </a:lnTo>
                  <a:lnTo>
                    <a:pt x="39" y="196"/>
                  </a:lnTo>
                  <a:lnTo>
                    <a:pt x="40" y="192"/>
                  </a:lnTo>
                  <a:lnTo>
                    <a:pt x="42" y="188"/>
                  </a:lnTo>
                  <a:lnTo>
                    <a:pt x="38" y="183"/>
                  </a:lnTo>
                  <a:lnTo>
                    <a:pt x="37" y="179"/>
                  </a:lnTo>
                  <a:lnTo>
                    <a:pt x="35" y="176"/>
                  </a:lnTo>
                  <a:lnTo>
                    <a:pt x="32" y="175"/>
                  </a:lnTo>
                  <a:lnTo>
                    <a:pt x="29" y="177"/>
                  </a:lnTo>
                  <a:lnTo>
                    <a:pt x="26" y="179"/>
                  </a:lnTo>
                  <a:lnTo>
                    <a:pt x="22" y="182"/>
                  </a:lnTo>
                  <a:lnTo>
                    <a:pt x="18" y="181"/>
                  </a:lnTo>
                  <a:lnTo>
                    <a:pt x="15" y="177"/>
                  </a:lnTo>
                  <a:lnTo>
                    <a:pt x="13" y="177"/>
                  </a:lnTo>
                  <a:lnTo>
                    <a:pt x="10" y="179"/>
                  </a:lnTo>
                  <a:lnTo>
                    <a:pt x="8" y="179"/>
                  </a:lnTo>
                  <a:lnTo>
                    <a:pt x="7" y="174"/>
                  </a:lnTo>
                  <a:close/>
                </a:path>
              </a:pathLst>
            </a:custGeom>
            <a:solidFill>
              <a:srgbClr val="FCDCB3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1" name="Freeform 59">
              <a:extLst>
                <a:ext uri="{FF2B5EF4-FFF2-40B4-BE49-F238E27FC236}">
                  <a16:creationId xmlns:a16="http://schemas.microsoft.com/office/drawing/2014/main" id="{17B11FCB-780B-287C-4D69-3796B61B550F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1938" y="2346325"/>
              <a:ext cx="212725" cy="280988"/>
            </a:xfrm>
            <a:custGeom>
              <a:avLst/>
              <a:gdLst>
                <a:gd name="T0" fmla="*/ 0 w 134"/>
                <a:gd name="T1" fmla="*/ 88 h 177"/>
                <a:gd name="T2" fmla="*/ 2 w 134"/>
                <a:gd name="T3" fmla="*/ 84 h 177"/>
                <a:gd name="T4" fmla="*/ 45 w 134"/>
                <a:gd name="T5" fmla="*/ 84 h 177"/>
                <a:gd name="T6" fmla="*/ 44 w 134"/>
                <a:gd name="T7" fmla="*/ 64 h 177"/>
                <a:gd name="T8" fmla="*/ 47 w 134"/>
                <a:gd name="T9" fmla="*/ 57 h 177"/>
                <a:gd name="T10" fmla="*/ 57 w 134"/>
                <a:gd name="T11" fmla="*/ 55 h 177"/>
                <a:gd name="T12" fmla="*/ 58 w 134"/>
                <a:gd name="T13" fmla="*/ 20 h 177"/>
                <a:gd name="T14" fmla="*/ 93 w 134"/>
                <a:gd name="T15" fmla="*/ 21 h 177"/>
                <a:gd name="T16" fmla="*/ 93 w 134"/>
                <a:gd name="T17" fmla="*/ 0 h 177"/>
                <a:gd name="T18" fmla="*/ 134 w 134"/>
                <a:gd name="T19" fmla="*/ 34 h 177"/>
                <a:gd name="T20" fmla="*/ 117 w 134"/>
                <a:gd name="T21" fmla="*/ 34 h 177"/>
                <a:gd name="T22" fmla="*/ 122 w 134"/>
                <a:gd name="T23" fmla="*/ 94 h 177"/>
                <a:gd name="T24" fmla="*/ 126 w 134"/>
                <a:gd name="T25" fmla="*/ 154 h 177"/>
                <a:gd name="T26" fmla="*/ 128 w 134"/>
                <a:gd name="T27" fmla="*/ 155 h 177"/>
                <a:gd name="T28" fmla="*/ 126 w 134"/>
                <a:gd name="T29" fmla="*/ 165 h 177"/>
                <a:gd name="T30" fmla="*/ 81 w 134"/>
                <a:gd name="T31" fmla="*/ 165 h 177"/>
                <a:gd name="T32" fmla="*/ 79 w 134"/>
                <a:gd name="T33" fmla="*/ 168 h 177"/>
                <a:gd name="T34" fmla="*/ 75 w 134"/>
                <a:gd name="T35" fmla="*/ 167 h 177"/>
                <a:gd name="T36" fmla="*/ 69 w 134"/>
                <a:gd name="T37" fmla="*/ 171 h 177"/>
                <a:gd name="T38" fmla="*/ 61 w 134"/>
                <a:gd name="T39" fmla="*/ 166 h 177"/>
                <a:gd name="T40" fmla="*/ 57 w 134"/>
                <a:gd name="T41" fmla="*/ 167 h 177"/>
                <a:gd name="T42" fmla="*/ 55 w 134"/>
                <a:gd name="T43" fmla="*/ 175 h 177"/>
                <a:gd name="T44" fmla="*/ 51 w 134"/>
                <a:gd name="T45" fmla="*/ 177 h 177"/>
                <a:gd name="T46" fmla="*/ 44 w 134"/>
                <a:gd name="T47" fmla="*/ 168 h 177"/>
                <a:gd name="T48" fmla="*/ 37 w 134"/>
                <a:gd name="T49" fmla="*/ 157 h 177"/>
                <a:gd name="T50" fmla="*/ 31 w 134"/>
                <a:gd name="T51" fmla="*/ 154 h 177"/>
                <a:gd name="T52" fmla="*/ 25 w 134"/>
                <a:gd name="T53" fmla="*/ 150 h 177"/>
                <a:gd name="T54" fmla="*/ 18 w 134"/>
                <a:gd name="T55" fmla="*/ 150 h 177"/>
                <a:gd name="T56" fmla="*/ 13 w 134"/>
                <a:gd name="T57" fmla="*/ 153 h 177"/>
                <a:gd name="T58" fmla="*/ 9 w 134"/>
                <a:gd name="T59" fmla="*/ 152 h 177"/>
                <a:gd name="T60" fmla="*/ 4 w 134"/>
                <a:gd name="T61" fmla="*/ 156 h 177"/>
                <a:gd name="T62" fmla="*/ 3 w 134"/>
                <a:gd name="T63" fmla="*/ 149 h 177"/>
                <a:gd name="T64" fmla="*/ 6 w 134"/>
                <a:gd name="T65" fmla="*/ 142 h 177"/>
                <a:gd name="T66" fmla="*/ 9 w 134"/>
                <a:gd name="T67" fmla="*/ 129 h 177"/>
                <a:gd name="T68" fmla="*/ 7 w 134"/>
                <a:gd name="T69" fmla="*/ 116 h 177"/>
                <a:gd name="T70" fmla="*/ 6 w 134"/>
                <a:gd name="T71" fmla="*/ 108 h 177"/>
                <a:gd name="T72" fmla="*/ 7 w 134"/>
                <a:gd name="T73" fmla="*/ 101 h 177"/>
                <a:gd name="T74" fmla="*/ 5 w 134"/>
                <a:gd name="T75" fmla="*/ 95 h 177"/>
                <a:gd name="T76" fmla="*/ 0 w 134"/>
                <a:gd name="T77" fmla="*/ 88 h 1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34" h="177">
                  <a:moveTo>
                    <a:pt x="0" y="88"/>
                  </a:moveTo>
                  <a:lnTo>
                    <a:pt x="2" y="84"/>
                  </a:lnTo>
                  <a:lnTo>
                    <a:pt x="45" y="84"/>
                  </a:lnTo>
                  <a:lnTo>
                    <a:pt x="44" y="64"/>
                  </a:lnTo>
                  <a:lnTo>
                    <a:pt x="47" y="57"/>
                  </a:lnTo>
                  <a:lnTo>
                    <a:pt x="57" y="55"/>
                  </a:lnTo>
                  <a:lnTo>
                    <a:pt x="58" y="20"/>
                  </a:lnTo>
                  <a:lnTo>
                    <a:pt x="93" y="21"/>
                  </a:lnTo>
                  <a:lnTo>
                    <a:pt x="93" y="0"/>
                  </a:lnTo>
                  <a:lnTo>
                    <a:pt x="134" y="34"/>
                  </a:lnTo>
                  <a:lnTo>
                    <a:pt x="117" y="34"/>
                  </a:lnTo>
                  <a:lnTo>
                    <a:pt x="122" y="94"/>
                  </a:lnTo>
                  <a:lnTo>
                    <a:pt x="126" y="154"/>
                  </a:lnTo>
                  <a:lnTo>
                    <a:pt x="128" y="155"/>
                  </a:lnTo>
                  <a:lnTo>
                    <a:pt x="126" y="165"/>
                  </a:lnTo>
                  <a:lnTo>
                    <a:pt x="81" y="165"/>
                  </a:lnTo>
                  <a:lnTo>
                    <a:pt x="79" y="168"/>
                  </a:lnTo>
                  <a:lnTo>
                    <a:pt x="75" y="167"/>
                  </a:lnTo>
                  <a:lnTo>
                    <a:pt x="69" y="171"/>
                  </a:lnTo>
                  <a:lnTo>
                    <a:pt x="61" y="166"/>
                  </a:lnTo>
                  <a:lnTo>
                    <a:pt x="57" y="167"/>
                  </a:lnTo>
                  <a:lnTo>
                    <a:pt x="55" y="175"/>
                  </a:lnTo>
                  <a:lnTo>
                    <a:pt x="51" y="177"/>
                  </a:lnTo>
                  <a:lnTo>
                    <a:pt x="44" y="168"/>
                  </a:lnTo>
                  <a:lnTo>
                    <a:pt x="37" y="157"/>
                  </a:lnTo>
                  <a:lnTo>
                    <a:pt x="31" y="154"/>
                  </a:lnTo>
                  <a:lnTo>
                    <a:pt x="25" y="150"/>
                  </a:lnTo>
                  <a:lnTo>
                    <a:pt x="18" y="150"/>
                  </a:lnTo>
                  <a:lnTo>
                    <a:pt x="13" y="153"/>
                  </a:lnTo>
                  <a:lnTo>
                    <a:pt x="9" y="152"/>
                  </a:lnTo>
                  <a:lnTo>
                    <a:pt x="4" y="156"/>
                  </a:lnTo>
                  <a:lnTo>
                    <a:pt x="3" y="149"/>
                  </a:lnTo>
                  <a:lnTo>
                    <a:pt x="6" y="142"/>
                  </a:lnTo>
                  <a:lnTo>
                    <a:pt x="9" y="129"/>
                  </a:lnTo>
                  <a:lnTo>
                    <a:pt x="7" y="116"/>
                  </a:lnTo>
                  <a:lnTo>
                    <a:pt x="6" y="108"/>
                  </a:lnTo>
                  <a:lnTo>
                    <a:pt x="7" y="101"/>
                  </a:lnTo>
                  <a:lnTo>
                    <a:pt x="5" y="95"/>
                  </a:lnTo>
                  <a:lnTo>
                    <a:pt x="0" y="88"/>
                  </a:lnTo>
                  <a:close/>
                </a:path>
              </a:pathLst>
            </a:custGeom>
            <a:solidFill>
              <a:srgbClr val="BBFCBE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2" name="Freeform 60">
              <a:extLst>
                <a:ext uri="{FF2B5EF4-FFF2-40B4-BE49-F238E27FC236}">
                  <a16:creationId xmlns:a16="http://schemas.microsoft.com/office/drawing/2014/main" id="{22882F2A-EC3C-1917-D2D7-E4517DE7E8FF}"/>
                </a:ext>
              </a:extLst>
            </p:cNvPr>
            <p:cNvSpPr>
              <a:spLocks/>
            </p:cNvSpPr>
            <p:nvPr/>
          </p:nvSpPr>
          <p:spPr bwMode="auto">
            <a:xfrm>
              <a:off x="4384675" y="2681288"/>
              <a:ext cx="53975" cy="133350"/>
            </a:xfrm>
            <a:custGeom>
              <a:avLst/>
              <a:gdLst>
                <a:gd name="T0" fmla="*/ 22 w 34"/>
                <a:gd name="T1" fmla="*/ 83 h 84"/>
                <a:gd name="T2" fmla="*/ 12 w 34"/>
                <a:gd name="T3" fmla="*/ 84 h 84"/>
                <a:gd name="T4" fmla="*/ 9 w 34"/>
                <a:gd name="T5" fmla="*/ 75 h 84"/>
                <a:gd name="T6" fmla="*/ 10 w 34"/>
                <a:gd name="T7" fmla="*/ 42 h 84"/>
                <a:gd name="T8" fmla="*/ 7 w 34"/>
                <a:gd name="T9" fmla="*/ 40 h 84"/>
                <a:gd name="T10" fmla="*/ 7 w 34"/>
                <a:gd name="T11" fmla="*/ 33 h 84"/>
                <a:gd name="T12" fmla="*/ 3 w 34"/>
                <a:gd name="T13" fmla="*/ 28 h 84"/>
                <a:gd name="T14" fmla="*/ 0 w 34"/>
                <a:gd name="T15" fmla="*/ 25 h 84"/>
                <a:gd name="T16" fmla="*/ 1 w 34"/>
                <a:gd name="T17" fmla="*/ 17 h 84"/>
                <a:gd name="T18" fmla="*/ 5 w 34"/>
                <a:gd name="T19" fmla="*/ 15 h 84"/>
                <a:gd name="T20" fmla="*/ 7 w 34"/>
                <a:gd name="T21" fmla="*/ 9 h 84"/>
                <a:gd name="T22" fmla="*/ 13 w 34"/>
                <a:gd name="T23" fmla="*/ 8 h 84"/>
                <a:gd name="T24" fmla="*/ 15 w 34"/>
                <a:gd name="T25" fmla="*/ 4 h 84"/>
                <a:gd name="T26" fmla="*/ 20 w 34"/>
                <a:gd name="T27" fmla="*/ 0 h 84"/>
                <a:gd name="T28" fmla="*/ 23 w 34"/>
                <a:gd name="T29" fmla="*/ 0 h 84"/>
                <a:gd name="T30" fmla="*/ 32 w 34"/>
                <a:gd name="T31" fmla="*/ 8 h 84"/>
                <a:gd name="T32" fmla="*/ 32 w 34"/>
                <a:gd name="T33" fmla="*/ 13 h 84"/>
                <a:gd name="T34" fmla="*/ 34 w 34"/>
                <a:gd name="T35" fmla="*/ 20 h 84"/>
                <a:gd name="T36" fmla="*/ 32 w 34"/>
                <a:gd name="T37" fmla="*/ 27 h 84"/>
                <a:gd name="T38" fmla="*/ 33 w 34"/>
                <a:gd name="T39" fmla="*/ 30 h 84"/>
                <a:gd name="T40" fmla="*/ 27 w 34"/>
                <a:gd name="T41" fmla="*/ 39 h 84"/>
                <a:gd name="T42" fmla="*/ 24 w 34"/>
                <a:gd name="T43" fmla="*/ 42 h 84"/>
                <a:gd name="T44" fmla="*/ 22 w 34"/>
                <a:gd name="T45" fmla="*/ 52 h 84"/>
                <a:gd name="T46" fmla="*/ 22 w 34"/>
                <a:gd name="T47" fmla="*/ 61 h 84"/>
                <a:gd name="T48" fmla="*/ 22 w 34"/>
                <a:gd name="T49" fmla="*/ 83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34" h="84">
                  <a:moveTo>
                    <a:pt x="22" y="83"/>
                  </a:moveTo>
                  <a:lnTo>
                    <a:pt x="12" y="84"/>
                  </a:lnTo>
                  <a:lnTo>
                    <a:pt x="9" y="75"/>
                  </a:lnTo>
                  <a:lnTo>
                    <a:pt x="10" y="42"/>
                  </a:lnTo>
                  <a:lnTo>
                    <a:pt x="7" y="40"/>
                  </a:lnTo>
                  <a:lnTo>
                    <a:pt x="7" y="33"/>
                  </a:lnTo>
                  <a:lnTo>
                    <a:pt x="3" y="28"/>
                  </a:lnTo>
                  <a:lnTo>
                    <a:pt x="0" y="25"/>
                  </a:lnTo>
                  <a:lnTo>
                    <a:pt x="1" y="17"/>
                  </a:lnTo>
                  <a:lnTo>
                    <a:pt x="5" y="15"/>
                  </a:lnTo>
                  <a:lnTo>
                    <a:pt x="7" y="9"/>
                  </a:lnTo>
                  <a:lnTo>
                    <a:pt x="13" y="8"/>
                  </a:lnTo>
                  <a:lnTo>
                    <a:pt x="15" y="4"/>
                  </a:lnTo>
                  <a:lnTo>
                    <a:pt x="20" y="0"/>
                  </a:lnTo>
                  <a:lnTo>
                    <a:pt x="23" y="0"/>
                  </a:lnTo>
                  <a:lnTo>
                    <a:pt x="32" y="8"/>
                  </a:lnTo>
                  <a:lnTo>
                    <a:pt x="32" y="13"/>
                  </a:lnTo>
                  <a:lnTo>
                    <a:pt x="34" y="20"/>
                  </a:lnTo>
                  <a:lnTo>
                    <a:pt x="32" y="27"/>
                  </a:lnTo>
                  <a:lnTo>
                    <a:pt x="33" y="30"/>
                  </a:lnTo>
                  <a:lnTo>
                    <a:pt x="27" y="39"/>
                  </a:lnTo>
                  <a:lnTo>
                    <a:pt x="24" y="42"/>
                  </a:lnTo>
                  <a:lnTo>
                    <a:pt x="22" y="52"/>
                  </a:lnTo>
                  <a:lnTo>
                    <a:pt x="22" y="61"/>
                  </a:lnTo>
                  <a:lnTo>
                    <a:pt x="22" y="83"/>
                  </a:lnTo>
                  <a:close/>
                </a:path>
              </a:pathLst>
            </a:custGeom>
            <a:solidFill>
              <a:srgbClr val="FCD3CF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3" name="Freeform 61">
              <a:extLst>
                <a:ext uri="{FF2B5EF4-FFF2-40B4-BE49-F238E27FC236}">
                  <a16:creationId xmlns:a16="http://schemas.microsoft.com/office/drawing/2014/main" id="{E65C6732-DBD5-E365-E97A-D45039F02781}"/>
                </a:ext>
              </a:extLst>
            </p:cNvPr>
            <p:cNvSpPr>
              <a:spLocks/>
            </p:cNvSpPr>
            <p:nvPr/>
          </p:nvSpPr>
          <p:spPr bwMode="auto">
            <a:xfrm>
              <a:off x="4375150" y="2432050"/>
              <a:ext cx="274638" cy="261938"/>
            </a:xfrm>
            <a:custGeom>
              <a:avLst/>
              <a:gdLst>
                <a:gd name="T0" fmla="*/ 160 w 173"/>
                <a:gd name="T1" fmla="*/ 9 h 165"/>
                <a:gd name="T2" fmla="*/ 163 w 173"/>
                <a:gd name="T3" fmla="*/ 30 h 165"/>
                <a:gd name="T4" fmla="*/ 167 w 173"/>
                <a:gd name="T5" fmla="*/ 34 h 165"/>
                <a:gd name="T6" fmla="*/ 169 w 173"/>
                <a:gd name="T7" fmla="*/ 38 h 165"/>
                <a:gd name="T8" fmla="*/ 173 w 173"/>
                <a:gd name="T9" fmla="*/ 43 h 165"/>
                <a:gd name="T10" fmla="*/ 171 w 173"/>
                <a:gd name="T11" fmla="*/ 49 h 165"/>
                <a:gd name="T12" fmla="*/ 167 w 173"/>
                <a:gd name="T13" fmla="*/ 77 h 165"/>
                <a:gd name="T14" fmla="*/ 167 w 173"/>
                <a:gd name="T15" fmla="*/ 96 h 165"/>
                <a:gd name="T16" fmla="*/ 153 w 173"/>
                <a:gd name="T17" fmla="*/ 109 h 165"/>
                <a:gd name="T18" fmla="*/ 149 w 173"/>
                <a:gd name="T19" fmla="*/ 127 h 165"/>
                <a:gd name="T20" fmla="*/ 153 w 173"/>
                <a:gd name="T21" fmla="*/ 132 h 165"/>
                <a:gd name="T22" fmla="*/ 153 w 173"/>
                <a:gd name="T23" fmla="*/ 141 h 165"/>
                <a:gd name="T24" fmla="*/ 161 w 173"/>
                <a:gd name="T25" fmla="*/ 141 h 165"/>
                <a:gd name="T26" fmla="*/ 160 w 173"/>
                <a:gd name="T27" fmla="*/ 147 h 165"/>
                <a:gd name="T28" fmla="*/ 156 w 173"/>
                <a:gd name="T29" fmla="*/ 149 h 165"/>
                <a:gd name="T30" fmla="*/ 156 w 173"/>
                <a:gd name="T31" fmla="*/ 153 h 165"/>
                <a:gd name="T32" fmla="*/ 154 w 173"/>
                <a:gd name="T33" fmla="*/ 153 h 165"/>
                <a:gd name="T34" fmla="*/ 147 w 173"/>
                <a:gd name="T35" fmla="*/ 139 h 165"/>
                <a:gd name="T36" fmla="*/ 144 w 173"/>
                <a:gd name="T37" fmla="*/ 138 h 165"/>
                <a:gd name="T38" fmla="*/ 134 w 173"/>
                <a:gd name="T39" fmla="*/ 145 h 165"/>
                <a:gd name="T40" fmla="*/ 127 w 173"/>
                <a:gd name="T41" fmla="*/ 142 h 165"/>
                <a:gd name="T42" fmla="*/ 120 w 173"/>
                <a:gd name="T43" fmla="*/ 141 h 165"/>
                <a:gd name="T44" fmla="*/ 117 w 173"/>
                <a:gd name="T45" fmla="*/ 143 h 165"/>
                <a:gd name="T46" fmla="*/ 110 w 173"/>
                <a:gd name="T47" fmla="*/ 142 h 165"/>
                <a:gd name="T48" fmla="*/ 104 w 173"/>
                <a:gd name="T49" fmla="*/ 147 h 165"/>
                <a:gd name="T50" fmla="*/ 98 w 173"/>
                <a:gd name="T51" fmla="*/ 149 h 165"/>
                <a:gd name="T52" fmla="*/ 85 w 173"/>
                <a:gd name="T53" fmla="*/ 141 h 165"/>
                <a:gd name="T54" fmla="*/ 79 w 173"/>
                <a:gd name="T55" fmla="*/ 144 h 165"/>
                <a:gd name="T56" fmla="*/ 74 w 173"/>
                <a:gd name="T57" fmla="*/ 144 h 165"/>
                <a:gd name="T58" fmla="*/ 70 w 173"/>
                <a:gd name="T59" fmla="*/ 140 h 165"/>
                <a:gd name="T60" fmla="*/ 57 w 173"/>
                <a:gd name="T61" fmla="*/ 134 h 165"/>
                <a:gd name="T62" fmla="*/ 45 w 173"/>
                <a:gd name="T63" fmla="*/ 135 h 165"/>
                <a:gd name="T64" fmla="*/ 43 w 173"/>
                <a:gd name="T65" fmla="*/ 139 h 165"/>
                <a:gd name="T66" fmla="*/ 41 w 173"/>
                <a:gd name="T67" fmla="*/ 146 h 165"/>
                <a:gd name="T68" fmla="*/ 39 w 173"/>
                <a:gd name="T69" fmla="*/ 152 h 165"/>
                <a:gd name="T70" fmla="*/ 38 w 173"/>
                <a:gd name="T71" fmla="*/ 165 h 165"/>
                <a:gd name="T72" fmla="*/ 29 w 173"/>
                <a:gd name="T73" fmla="*/ 157 h 165"/>
                <a:gd name="T74" fmla="*/ 26 w 173"/>
                <a:gd name="T75" fmla="*/ 157 h 165"/>
                <a:gd name="T76" fmla="*/ 21 w 173"/>
                <a:gd name="T77" fmla="*/ 161 h 165"/>
                <a:gd name="T78" fmla="*/ 21 w 173"/>
                <a:gd name="T79" fmla="*/ 152 h 165"/>
                <a:gd name="T80" fmla="*/ 8 w 173"/>
                <a:gd name="T81" fmla="*/ 149 h 165"/>
                <a:gd name="T82" fmla="*/ 8 w 173"/>
                <a:gd name="T83" fmla="*/ 142 h 165"/>
                <a:gd name="T84" fmla="*/ 1 w 173"/>
                <a:gd name="T85" fmla="*/ 132 h 165"/>
                <a:gd name="T86" fmla="*/ 0 w 173"/>
                <a:gd name="T87" fmla="*/ 127 h 165"/>
                <a:gd name="T88" fmla="*/ 1 w 173"/>
                <a:gd name="T89" fmla="*/ 119 h 165"/>
                <a:gd name="T90" fmla="*/ 8 w 173"/>
                <a:gd name="T91" fmla="*/ 119 h 165"/>
                <a:gd name="T92" fmla="*/ 12 w 173"/>
                <a:gd name="T93" fmla="*/ 114 h 165"/>
                <a:gd name="T94" fmla="*/ 28 w 173"/>
                <a:gd name="T95" fmla="*/ 112 h 165"/>
                <a:gd name="T96" fmla="*/ 38 w 173"/>
                <a:gd name="T97" fmla="*/ 110 h 165"/>
                <a:gd name="T98" fmla="*/ 39 w 173"/>
                <a:gd name="T99" fmla="*/ 102 h 165"/>
                <a:gd name="T100" fmla="*/ 44 w 173"/>
                <a:gd name="T101" fmla="*/ 92 h 165"/>
                <a:gd name="T102" fmla="*/ 44 w 173"/>
                <a:gd name="T103" fmla="*/ 61 h 165"/>
                <a:gd name="T104" fmla="*/ 60 w 173"/>
                <a:gd name="T105" fmla="*/ 54 h 165"/>
                <a:gd name="T106" fmla="*/ 92 w 173"/>
                <a:gd name="T107" fmla="*/ 26 h 165"/>
                <a:gd name="T108" fmla="*/ 129 w 173"/>
                <a:gd name="T109" fmla="*/ 0 h 165"/>
                <a:gd name="T110" fmla="*/ 147 w 173"/>
                <a:gd name="T111" fmla="*/ 7 h 165"/>
                <a:gd name="T112" fmla="*/ 152 w 173"/>
                <a:gd name="T113" fmla="*/ 13 h 165"/>
                <a:gd name="T114" fmla="*/ 160 w 173"/>
                <a:gd name="T115" fmla="*/ 9 h 1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73" h="165">
                  <a:moveTo>
                    <a:pt x="160" y="9"/>
                  </a:moveTo>
                  <a:lnTo>
                    <a:pt x="163" y="30"/>
                  </a:lnTo>
                  <a:lnTo>
                    <a:pt x="167" y="34"/>
                  </a:lnTo>
                  <a:lnTo>
                    <a:pt x="169" y="38"/>
                  </a:lnTo>
                  <a:lnTo>
                    <a:pt x="173" y="43"/>
                  </a:lnTo>
                  <a:lnTo>
                    <a:pt x="171" y="49"/>
                  </a:lnTo>
                  <a:lnTo>
                    <a:pt x="167" y="77"/>
                  </a:lnTo>
                  <a:lnTo>
                    <a:pt x="167" y="96"/>
                  </a:lnTo>
                  <a:lnTo>
                    <a:pt x="153" y="109"/>
                  </a:lnTo>
                  <a:lnTo>
                    <a:pt x="149" y="127"/>
                  </a:lnTo>
                  <a:lnTo>
                    <a:pt x="153" y="132"/>
                  </a:lnTo>
                  <a:lnTo>
                    <a:pt x="153" y="141"/>
                  </a:lnTo>
                  <a:lnTo>
                    <a:pt x="161" y="141"/>
                  </a:lnTo>
                  <a:lnTo>
                    <a:pt x="160" y="147"/>
                  </a:lnTo>
                  <a:lnTo>
                    <a:pt x="156" y="149"/>
                  </a:lnTo>
                  <a:lnTo>
                    <a:pt x="156" y="153"/>
                  </a:lnTo>
                  <a:lnTo>
                    <a:pt x="154" y="153"/>
                  </a:lnTo>
                  <a:lnTo>
                    <a:pt x="147" y="139"/>
                  </a:lnTo>
                  <a:lnTo>
                    <a:pt x="144" y="138"/>
                  </a:lnTo>
                  <a:lnTo>
                    <a:pt x="134" y="145"/>
                  </a:lnTo>
                  <a:lnTo>
                    <a:pt x="127" y="142"/>
                  </a:lnTo>
                  <a:lnTo>
                    <a:pt x="120" y="141"/>
                  </a:lnTo>
                  <a:lnTo>
                    <a:pt x="117" y="143"/>
                  </a:lnTo>
                  <a:lnTo>
                    <a:pt x="110" y="142"/>
                  </a:lnTo>
                  <a:lnTo>
                    <a:pt x="104" y="147"/>
                  </a:lnTo>
                  <a:lnTo>
                    <a:pt x="98" y="149"/>
                  </a:lnTo>
                  <a:lnTo>
                    <a:pt x="85" y="141"/>
                  </a:lnTo>
                  <a:lnTo>
                    <a:pt x="79" y="144"/>
                  </a:lnTo>
                  <a:lnTo>
                    <a:pt x="74" y="144"/>
                  </a:lnTo>
                  <a:lnTo>
                    <a:pt x="70" y="140"/>
                  </a:lnTo>
                  <a:lnTo>
                    <a:pt x="57" y="134"/>
                  </a:lnTo>
                  <a:lnTo>
                    <a:pt x="45" y="135"/>
                  </a:lnTo>
                  <a:lnTo>
                    <a:pt x="43" y="139"/>
                  </a:lnTo>
                  <a:lnTo>
                    <a:pt x="41" y="146"/>
                  </a:lnTo>
                  <a:lnTo>
                    <a:pt x="39" y="152"/>
                  </a:lnTo>
                  <a:lnTo>
                    <a:pt x="38" y="165"/>
                  </a:lnTo>
                  <a:lnTo>
                    <a:pt x="29" y="157"/>
                  </a:lnTo>
                  <a:lnTo>
                    <a:pt x="26" y="157"/>
                  </a:lnTo>
                  <a:lnTo>
                    <a:pt x="21" y="161"/>
                  </a:lnTo>
                  <a:lnTo>
                    <a:pt x="21" y="152"/>
                  </a:lnTo>
                  <a:lnTo>
                    <a:pt x="8" y="149"/>
                  </a:lnTo>
                  <a:lnTo>
                    <a:pt x="8" y="142"/>
                  </a:lnTo>
                  <a:lnTo>
                    <a:pt x="1" y="132"/>
                  </a:lnTo>
                  <a:lnTo>
                    <a:pt x="0" y="127"/>
                  </a:lnTo>
                  <a:lnTo>
                    <a:pt x="1" y="119"/>
                  </a:lnTo>
                  <a:lnTo>
                    <a:pt x="8" y="119"/>
                  </a:lnTo>
                  <a:lnTo>
                    <a:pt x="12" y="114"/>
                  </a:lnTo>
                  <a:lnTo>
                    <a:pt x="28" y="112"/>
                  </a:lnTo>
                  <a:lnTo>
                    <a:pt x="38" y="110"/>
                  </a:lnTo>
                  <a:lnTo>
                    <a:pt x="39" y="102"/>
                  </a:lnTo>
                  <a:lnTo>
                    <a:pt x="44" y="92"/>
                  </a:lnTo>
                  <a:lnTo>
                    <a:pt x="44" y="61"/>
                  </a:lnTo>
                  <a:lnTo>
                    <a:pt x="60" y="54"/>
                  </a:lnTo>
                  <a:lnTo>
                    <a:pt x="92" y="26"/>
                  </a:lnTo>
                  <a:lnTo>
                    <a:pt x="129" y="0"/>
                  </a:lnTo>
                  <a:lnTo>
                    <a:pt x="147" y="7"/>
                  </a:lnTo>
                  <a:lnTo>
                    <a:pt x="152" y="13"/>
                  </a:lnTo>
                  <a:lnTo>
                    <a:pt x="160" y="9"/>
                  </a:lnTo>
                  <a:close/>
                </a:path>
              </a:pathLst>
            </a:custGeom>
            <a:solidFill>
              <a:srgbClr val="FCBDE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4" name="Freeform 62">
              <a:extLst>
                <a:ext uri="{FF2B5EF4-FFF2-40B4-BE49-F238E27FC236}">
                  <a16:creationId xmlns:a16="http://schemas.microsoft.com/office/drawing/2014/main" id="{28679852-4FC3-93AB-0A08-8C8E348DB12C}"/>
                </a:ext>
              </a:extLst>
            </p:cNvPr>
            <p:cNvSpPr>
              <a:spLocks/>
            </p:cNvSpPr>
            <p:nvPr/>
          </p:nvSpPr>
          <p:spPr bwMode="auto">
            <a:xfrm>
              <a:off x="4419600" y="2644775"/>
              <a:ext cx="211138" cy="212725"/>
            </a:xfrm>
            <a:custGeom>
              <a:avLst/>
              <a:gdLst>
                <a:gd name="T0" fmla="*/ 0 w 133"/>
                <a:gd name="T1" fmla="*/ 106 h 134"/>
                <a:gd name="T2" fmla="*/ 0 w 133"/>
                <a:gd name="T3" fmla="*/ 84 h 134"/>
                <a:gd name="T4" fmla="*/ 0 w 133"/>
                <a:gd name="T5" fmla="*/ 75 h 134"/>
                <a:gd name="T6" fmla="*/ 2 w 133"/>
                <a:gd name="T7" fmla="*/ 65 h 134"/>
                <a:gd name="T8" fmla="*/ 5 w 133"/>
                <a:gd name="T9" fmla="*/ 62 h 134"/>
                <a:gd name="T10" fmla="*/ 11 w 133"/>
                <a:gd name="T11" fmla="*/ 53 h 134"/>
                <a:gd name="T12" fmla="*/ 10 w 133"/>
                <a:gd name="T13" fmla="*/ 50 h 134"/>
                <a:gd name="T14" fmla="*/ 12 w 133"/>
                <a:gd name="T15" fmla="*/ 43 h 134"/>
                <a:gd name="T16" fmla="*/ 10 w 133"/>
                <a:gd name="T17" fmla="*/ 36 h 134"/>
                <a:gd name="T18" fmla="*/ 10 w 133"/>
                <a:gd name="T19" fmla="*/ 31 h 134"/>
                <a:gd name="T20" fmla="*/ 11 w 133"/>
                <a:gd name="T21" fmla="*/ 18 h 134"/>
                <a:gd name="T22" fmla="*/ 13 w 133"/>
                <a:gd name="T23" fmla="*/ 12 h 134"/>
                <a:gd name="T24" fmla="*/ 15 w 133"/>
                <a:gd name="T25" fmla="*/ 5 h 134"/>
                <a:gd name="T26" fmla="*/ 17 w 133"/>
                <a:gd name="T27" fmla="*/ 1 h 134"/>
                <a:gd name="T28" fmla="*/ 29 w 133"/>
                <a:gd name="T29" fmla="*/ 0 h 134"/>
                <a:gd name="T30" fmla="*/ 42 w 133"/>
                <a:gd name="T31" fmla="*/ 6 h 134"/>
                <a:gd name="T32" fmla="*/ 46 w 133"/>
                <a:gd name="T33" fmla="*/ 10 h 134"/>
                <a:gd name="T34" fmla="*/ 51 w 133"/>
                <a:gd name="T35" fmla="*/ 10 h 134"/>
                <a:gd name="T36" fmla="*/ 57 w 133"/>
                <a:gd name="T37" fmla="*/ 7 h 134"/>
                <a:gd name="T38" fmla="*/ 70 w 133"/>
                <a:gd name="T39" fmla="*/ 15 h 134"/>
                <a:gd name="T40" fmla="*/ 76 w 133"/>
                <a:gd name="T41" fmla="*/ 13 h 134"/>
                <a:gd name="T42" fmla="*/ 82 w 133"/>
                <a:gd name="T43" fmla="*/ 8 h 134"/>
                <a:gd name="T44" fmla="*/ 89 w 133"/>
                <a:gd name="T45" fmla="*/ 9 h 134"/>
                <a:gd name="T46" fmla="*/ 92 w 133"/>
                <a:gd name="T47" fmla="*/ 7 h 134"/>
                <a:gd name="T48" fmla="*/ 99 w 133"/>
                <a:gd name="T49" fmla="*/ 8 h 134"/>
                <a:gd name="T50" fmla="*/ 106 w 133"/>
                <a:gd name="T51" fmla="*/ 11 h 134"/>
                <a:gd name="T52" fmla="*/ 116 w 133"/>
                <a:gd name="T53" fmla="*/ 4 h 134"/>
                <a:gd name="T54" fmla="*/ 119 w 133"/>
                <a:gd name="T55" fmla="*/ 5 h 134"/>
                <a:gd name="T56" fmla="*/ 126 w 133"/>
                <a:gd name="T57" fmla="*/ 19 h 134"/>
                <a:gd name="T58" fmla="*/ 128 w 133"/>
                <a:gd name="T59" fmla="*/ 19 h 134"/>
                <a:gd name="T60" fmla="*/ 133 w 133"/>
                <a:gd name="T61" fmla="*/ 25 h 134"/>
                <a:gd name="T62" fmla="*/ 132 w 133"/>
                <a:gd name="T63" fmla="*/ 27 h 134"/>
                <a:gd name="T64" fmla="*/ 132 w 133"/>
                <a:gd name="T65" fmla="*/ 32 h 134"/>
                <a:gd name="T66" fmla="*/ 122 w 133"/>
                <a:gd name="T67" fmla="*/ 42 h 134"/>
                <a:gd name="T68" fmla="*/ 119 w 133"/>
                <a:gd name="T69" fmla="*/ 51 h 134"/>
                <a:gd name="T70" fmla="*/ 117 w 133"/>
                <a:gd name="T71" fmla="*/ 59 h 134"/>
                <a:gd name="T72" fmla="*/ 115 w 133"/>
                <a:gd name="T73" fmla="*/ 62 h 134"/>
                <a:gd name="T74" fmla="*/ 113 w 133"/>
                <a:gd name="T75" fmla="*/ 72 h 134"/>
                <a:gd name="T76" fmla="*/ 106 w 133"/>
                <a:gd name="T77" fmla="*/ 77 h 134"/>
                <a:gd name="T78" fmla="*/ 105 w 133"/>
                <a:gd name="T79" fmla="*/ 84 h 134"/>
                <a:gd name="T80" fmla="*/ 103 w 133"/>
                <a:gd name="T81" fmla="*/ 91 h 134"/>
                <a:gd name="T82" fmla="*/ 102 w 133"/>
                <a:gd name="T83" fmla="*/ 96 h 134"/>
                <a:gd name="T84" fmla="*/ 94 w 133"/>
                <a:gd name="T85" fmla="*/ 100 h 134"/>
                <a:gd name="T86" fmla="*/ 88 w 133"/>
                <a:gd name="T87" fmla="*/ 95 h 134"/>
                <a:gd name="T88" fmla="*/ 83 w 133"/>
                <a:gd name="T89" fmla="*/ 95 h 134"/>
                <a:gd name="T90" fmla="*/ 77 w 133"/>
                <a:gd name="T91" fmla="*/ 104 h 134"/>
                <a:gd name="T92" fmla="*/ 73 w 133"/>
                <a:gd name="T93" fmla="*/ 104 h 134"/>
                <a:gd name="T94" fmla="*/ 68 w 133"/>
                <a:gd name="T95" fmla="*/ 117 h 134"/>
                <a:gd name="T96" fmla="*/ 66 w 133"/>
                <a:gd name="T97" fmla="*/ 127 h 134"/>
                <a:gd name="T98" fmla="*/ 54 w 133"/>
                <a:gd name="T99" fmla="*/ 131 h 134"/>
                <a:gd name="T100" fmla="*/ 49 w 133"/>
                <a:gd name="T101" fmla="*/ 130 h 134"/>
                <a:gd name="T102" fmla="*/ 45 w 133"/>
                <a:gd name="T103" fmla="*/ 134 h 134"/>
                <a:gd name="T104" fmla="*/ 36 w 133"/>
                <a:gd name="T105" fmla="*/ 134 h 134"/>
                <a:gd name="T106" fmla="*/ 29 w 133"/>
                <a:gd name="T107" fmla="*/ 125 h 134"/>
                <a:gd name="T108" fmla="*/ 26 w 133"/>
                <a:gd name="T109" fmla="*/ 115 h 134"/>
                <a:gd name="T110" fmla="*/ 17 w 133"/>
                <a:gd name="T111" fmla="*/ 106 h 134"/>
                <a:gd name="T112" fmla="*/ 10 w 133"/>
                <a:gd name="T113" fmla="*/ 106 h 134"/>
                <a:gd name="T114" fmla="*/ 0 w 133"/>
                <a:gd name="T115" fmla="*/ 106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33" h="134">
                  <a:moveTo>
                    <a:pt x="0" y="106"/>
                  </a:moveTo>
                  <a:lnTo>
                    <a:pt x="0" y="84"/>
                  </a:lnTo>
                  <a:lnTo>
                    <a:pt x="0" y="75"/>
                  </a:lnTo>
                  <a:lnTo>
                    <a:pt x="2" y="65"/>
                  </a:lnTo>
                  <a:lnTo>
                    <a:pt x="5" y="62"/>
                  </a:lnTo>
                  <a:lnTo>
                    <a:pt x="11" y="53"/>
                  </a:lnTo>
                  <a:lnTo>
                    <a:pt x="10" y="50"/>
                  </a:lnTo>
                  <a:lnTo>
                    <a:pt x="12" y="43"/>
                  </a:lnTo>
                  <a:lnTo>
                    <a:pt x="10" y="36"/>
                  </a:lnTo>
                  <a:lnTo>
                    <a:pt x="10" y="31"/>
                  </a:lnTo>
                  <a:lnTo>
                    <a:pt x="11" y="18"/>
                  </a:lnTo>
                  <a:lnTo>
                    <a:pt x="13" y="12"/>
                  </a:lnTo>
                  <a:lnTo>
                    <a:pt x="15" y="5"/>
                  </a:lnTo>
                  <a:lnTo>
                    <a:pt x="17" y="1"/>
                  </a:lnTo>
                  <a:lnTo>
                    <a:pt x="29" y="0"/>
                  </a:lnTo>
                  <a:lnTo>
                    <a:pt x="42" y="6"/>
                  </a:lnTo>
                  <a:lnTo>
                    <a:pt x="46" y="10"/>
                  </a:lnTo>
                  <a:lnTo>
                    <a:pt x="51" y="10"/>
                  </a:lnTo>
                  <a:lnTo>
                    <a:pt x="57" y="7"/>
                  </a:lnTo>
                  <a:lnTo>
                    <a:pt x="70" y="15"/>
                  </a:lnTo>
                  <a:lnTo>
                    <a:pt x="76" y="13"/>
                  </a:lnTo>
                  <a:lnTo>
                    <a:pt x="82" y="8"/>
                  </a:lnTo>
                  <a:lnTo>
                    <a:pt x="89" y="9"/>
                  </a:lnTo>
                  <a:lnTo>
                    <a:pt x="92" y="7"/>
                  </a:lnTo>
                  <a:lnTo>
                    <a:pt x="99" y="8"/>
                  </a:lnTo>
                  <a:lnTo>
                    <a:pt x="106" y="11"/>
                  </a:lnTo>
                  <a:lnTo>
                    <a:pt x="116" y="4"/>
                  </a:lnTo>
                  <a:lnTo>
                    <a:pt x="119" y="5"/>
                  </a:lnTo>
                  <a:lnTo>
                    <a:pt x="126" y="19"/>
                  </a:lnTo>
                  <a:lnTo>
                    <a:pt x="128" y="19"/>
                  </a:lnTo>
                  <a:lnTo>
                    <a:pt x="133" y="25"/>
                  </a:lnTo>
                  <a:lnTo>
                    <a:pt x="132" y="27"/>
                  </a:lnTo>
                  <a:lnTo>
                    <a:pt x="132" y="32"/>
                  </a:lnTo>
                  <a:lnTo>
                    <a:pt x="122" y="42"/>
                  </a:lnTo>
                  <a:lnTo>
                    <a:pt x="119" y="51"/>
                  </a:lnTo>
                  <a:lnTo>
                    <a:pt x="117" y="59"/>
                  </a:lnTo>
                  <a:lnTo>
                    <a:pt x="115" y="62"/>
                  </a:lnTo>
                  <a:lnTo>
                    <a:pt x="113" y="72"/>
                  </a:lnTo>
                  <a:lnTo>
                    <a:pt x="106" y="77"/>
                  </a:lnTo>
                  <a:lnTo>
                    <a:pt x="105" y="84"/>
                  </a:lnTo>
                  <a:lnTo>
                    <a:pt x="103" y="91"/>
                  </a:lnTo>
                  <a:lnTo>
                    <a:pt x="102" y="96"/>
                  </a:lnTo>
                  <a:lnTo>
                    <a:pt x="94" y="100"/>
                  </a:lnTo>
                  <a:lnTo>
                    <a:pt x="88" y="95"/>
                  </a:lnTo>
                  <a:lnTo>
                    <a:pt x="83" y="95"/>
                  </a:lnTo>
                  <a:lnTo>
                    <a:pt x="77" y="104"/>
                  </a:lnTo>
                  <a:lnTo>
                    <a:pt x="73" y="104"/>
                  </a:lnTo>
                  <a:lnTo>
                    <a:pt x="68" y="117"/>
                  </a:lnTo>
                  <a:lnTo>
                    <a:pt x="66" y="127"/>
                  </a:lnTo>
                  <a:lnTo>
                    <a:pt x="54" y="131"/>
                  </a:lnTo>
                  <a:lnTo>
                    <a:pt x="49" y="130"/>
                  </a:lnTo>
                  <a:lnTo>
                    <a:pt x="45" y="134"/>
                  </a:lnTo>
                  <a:lnTo>
                    <a:pt x="36" y="134"/>
                  </a:lnTo>
                  <a:lnTo>
                    <a:pt x="29" y="125"/>
                  </a:lnTo>
                  <a:lnTo>
                    <a:pt x="26" y="115"/>
                  </a:lnTo>
                  <a:lnTo>
                    <a:pt x="17" y="106"/>
                  </a:lnTo>
                  <a:lnTo>
                    <a:pt x="10" y="106"/>
                  </a:lnTo>
                  <a:lnTo>
                    <a:pt x="0" y="106"/>
                  </a:lnTo>
                  <a:close/>
                </a:path>
              </a:pathLst>
            </a:custGeom>
            <a:solidFill>
              <a:srgbClr val="FCC7C7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5" name="Freeform 63">
              <a:extLst>
                <a:ext uri="{FF2B5EF4-FFF2-40B4-BE49-F238E27FC236}">
                  <a16:creationId xmlns:a16="http://schemas.microsoft.com/office/drawing/2014/main" id="{4F0BE0A7-3FA4-9709-DF8D-9238356B8F49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4375" y="2665413"/>
              <a:ext cx="133350" cy="247650"/>
            </a:xfrm>
            <a:custGeom>
              <a:avLst/>
              <a:gdLst>
                <a:gd name="T0" fmla="*/ 66 w 84"/>
                <a:gd name="T1" fmla="*/ 0 h 156"/>
                <a:gd name="T2" fmla="*/ 70 w 84"/>
                <a:gd name="T3" fmla="*/ 10 h 156"/>
                <a:gd name="T4" fmla="*/ 71 w 84"/>
                <a:gd name="T5" fmla="*/ 19 h 156"/>
                <a:gd name="T6" fmla="*/ 71 w 84"/>
                <a:gd name="T7" fmla="*/ 28 h 156"/>
                <a:gd name="T8" fmla="*/ 78 w 84"/>
                <a:gd name="T9" fmla="*/ 41 h 156"/>
                <a:gd name="T10" fmla="*/ 71 w 84"/>
                <a:gd name="T11" fmla="*/ 40 h 156"/>
                <a:gd name="T12" fmla="*/ 68 w 84"/>
                <a:gd name="T13" fmla="*/ 41 h 156"/>
                <a:gd name="T14" fmla="*/ 64 w 84"/>
                <a:gd name="T15" fmla="*/ 40 h 156"/>
                <a:gd name="T16" fmla="*/ 60 w 84"/>
                <a:gd name="T17" fmla="*/ 47 h 156"/>
                <a:gd name="T18" fmla="*/ 67 w 84"/>
                <a:gd name="T19" fmla="*/ 54 h 156"/>
                <a:gd name="T20" fmla="*/ 72 w 84"/>
                <a:gd name="T21" fmla="*/ 58 h 156"/>
                <a:gd name="T22" fmla="*/ 73 w 84"/>
                <a:gd name="T23" fmla="*/ 63 h 156"/>
                <a:gd name="T24" fmla="*/ 78 w 84"/>
                <a:gd name="T25" fmla="*/ 73 h 156"/>
                <a:gd name="T26" fmla="*/ 76 w 84"/>
                <a:gd name="T27" fmla="*/ 76 h 156"/>
                <a:gd name="T28" fmla="*/ 70 w 84"/>
                <a:gd name="T29" fmla="*/ 91 h 156"/>
                <a:gd name="T30" fmla="*/ 68 w 84"/>
                <a:gd name="T31" fmla="*/ 93 h 156"/>
                <a:gd name="T32" fmla="*/ 67 w 84"/>
                <a:gd name="T33" fmla="*/ 104 h 156"/>
                <a:gd name="T34" fmla="*/ 68 w 84"/>
                <a:gd name="T35" fmla="*/ 110 h 156"/>
                <a:gd name="T36" fmla="*/ 67 w 84"/>
                <a:gd name="T37" fmla="*/ 114 h 156"/>
                <a:gd name="T38" fmla="*/ 72 w 84"/>
                <a:gd name="T39" fmla="*/ 122 h 156"/>
                <a:gd name="T40" fmla="*/ 73 w 84"/>
                <a:gd name="T41" fmla="*/ 126 h 156"/>
                <a:gd name="T42" fmla="*/ 78 w 84"/>
                <a:gd name="T43" fmla="*/ 134 h 156"/>
                <a:gd name="T44" fmla="*/ 83 w 84"/>
                <a:gd name="T45" fmla="*/ 138 h 156"/>
                <a:gd name="T46" fmla="*/ 83 w 84"/>
                <a:gd name="T47" fmla="*/ 144 h 156"/>
                <a:gd name="T48" fmla="*/ 84 w 84"/>
                <a:gd name="T49" fmla="*/ 148 h 156"/>
                <a:gd name="T50" fmla="*/ 83 w 84"/>
                <a:gd name="T51" fmla="*/ 156 h 156"/>
                <a:gd name="T52" fmla="*/ 75 w 84"/>
                <a:gd name="T53" fmla="*/ 152 h 156"/>
                <a:gd name="T54" fmla="*/ 66 w 84"/>
                <a:gd name="T55" fmla="*/ 149 h 156"/>
                <a:gd name="T56" fmla="*/ 51 w 84"/>
                <a:gd name="T57" fmla="*/ 148 h 156"/>
                <a:gd name="T58" fmla="*/ 50 w 84"/>
                <a:gd name="T59" fmla="*/ 147 h 156"/>
                <a:gd name="T60" fmla="*/ 43 w 84"/>
                <a:gd name="T61" fmla="*/ 149 h 156"/>
                <a:gd name="T62" fmla="*/ 36 w 84"/>
                <a:gd name="T63" fmla="*/ 147 h 156"/>
                <a:gd name="T64" fmla="*/ 31 w 84"/>
                <a:gd name="T65" fmla="*/ 148 h 156"/>
                <a:gd name="T66" fmla="*/ 13 w 84"/>
                <a:gd name="T67" fmla="*/ 148 h 156"/>
                <a:gd name="T68" fmla="*/ 14 w 84"/>
                <a:gd name="T69" fmla="*/ 137 h 156"/>
                <a:gd name="T70" fmla="*/ 10 w 84"/>
                <a:gd name="T71" fmla="*/ 128 h 156"/>
                <a:gd name="T72" fmla="*/ 4 w 84"/>
                <a:gd name="T73" fmla="*/ 126 h 156"/>
                <a:gd name="T74" fmla="*/ 2 w 84"/>
                <a:gd name="T75" fmla="*/ 119 h 156"/>
                <a:gd name="T76" fmla="*/ 0 w 84"/>
                <a:gd name="T77" fmla="*/ 117 h 156"/>
                <a:gd name="T78" fmla="*/ 0 w 84"/>
                <a:gd name="T79" fmla="*/ 114 h 156"/>
                <a:gd name="T80" fmla="*/ 2 w 84"/>
                <a:gd name="T81" fmla="*/ 104 h 156"/>
                <a:gd name="T82" fmla="*/ 7 w 84"/>
                <a:gd name="T83" fmla="*/ 91 h 156"/>
                <a:gd name="T84" fmla="*/ 11 w 84"/>
                <a:gd name="T85" fmla="*/ 91 h 156"/>
                <a:gd name="T86" fmla="*/ 17 w 84"/>
                <a:gd name="T87" fmla="*/ 82 h 156"/>
                <a:gd name="T88" fmla="*/ 22 w 84"/>
                <a:gd name="T89" fmla="*/ 82 h 156"/>
                <a:gd name="T90" fmla="*/ 28 w 84"/>
                <a:gd name="T91" fmla="*/ 87 h 156"/>
                <a:gd name="T92" fmla="*/ 36 w 84"/>
                <a:gd name="T93" fmla="*/ 83 h 156"/>
                <a:gd name="T94" fmla="*/ 37 w 84"/>
                <a:gd name="T95" fmla="*/ 78 h 156"/>
                <a:gd name="T96" fmla="*/ 39 w 84"/>
                <a:gd name="T97" fmla="*/ 71 h 156"/>
                <a:gd name="T98" fmla="*/ 40 w 84"/>
                <a:gd name="T99" fmla="*/ 64 h 156"/>
                <a:gd name="T100" fmla="*/ 47 w 84"/>
                <a:gd name="T101" fmla="*/ 59 h 156"/>
                <a:gd name="T102" fmla="*/ 49 w 84"/>
                <a:gd name="T103" fmla="*/ 49 h 156"/>
                <a:gd name="T104" fmla="*/ 51 w 84"/>
                <a:gd name="T105" fmla="*/ 46 h 156"/>
                <a:gd name="T106" fmla="*/ 53 w 84"/>
                <a:gd name="T107" fmla="*/ 38 h 156"/>
                <a:gd name="T108" fmla="*/ 56 w 84"/>
                <a:gd name="T109" fmla="*/ 29 h 156"/>
                <a:gd name="T110" fmla="*/ 66 w 84"/>
                <a:gd name="T111" fmla="*/ 19 h 156"/>
                <a:gd name="T112" fmla="*/ 66 w 84"/>
                <a:gd name="T113" fmla="*/ 14 h 156"/>
                <a:gd name="T114" fmla="*/ 67 w 84"/>
                <a:gd name="T115" fmla="*/ 12 h 156"/>
                <a:gd name="T116" fmla="*/ 62 w 84"/>
                <a:gd name="T117" fmla="*/ 6 h 156"/>
                <a:gd name="T118" fmla="*/ 62 w 84"/>
                <a:gd name="T119" fmla="*/ 2 h 156"/>
                <a:gd name="T120" fmla="*/ 66 w 84"/>
                <a:gd name="T121" fmla="*/ 0 h 1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84" h="156">
                  <a:moveTo>
                    <a:pt x="66" y="0"/>
                  </a:moveTo>
                  <a:lnTo>
                    <a:pt x="70" y="10"/>
                  </a:lnTo>
                  <a:lnTo>
                    <a:pt x="71" y="19"/>
                  </a:lnTo>
                  <a:lnTo>
                    <a:pt x="71" y="28"/>
                  </a:lnTo>
                  <a:lnTo>
                    <a:pt x="78" y="41"/>
                  </a:lnTo>
                  <a:lnTo>
                    <a:pt x="71" y="40"/>
                  </a:lnTo>
                  <a:lnTo>
                    <a:pt x="68" y="41"/>
                  </a:lnTo>
                  <a:lnTo>
                    <a:pt x="64" y="40"/>
                  </a:lnTo>
                  <a:lnTo>
                    <a:pt x="60" y="47"/>
                  </a:lnTo>
                  <a:lnTo>
                    <a:pt x="67" y="54"/>
                  </a:lnTo>
                  <a:lnTo>
                    <a:pt x="72" y="58"/>
                  </a:lnTo>
                  <a:lnTo>
                    <a:pt x="73" y="63"/>
                  </a:lnTo>
                  <a:lnTo>
                    <a:pt x="78" y="73"/>
                  </a:lnTo>
                  <a:lnTo>
                    <a:pt x="76" y="76"/>
                  </a:lnTo>
                  <a:lnTo>
                    <a:pt x="70" y="91"/>
                  </a:lnTo>
                  <a:lnTo>
                    <a:pt x="68" y="93"/>
                  </a:lnTo>
                  <a:lnTo>
                    <a:pt x="67" y="104"/>
                  </a:lnTo>
                  <a:lnTo>
                    <a:pt x="68" y="110"/>
                  </a:lnTo>
                  <a:lnTo>
                    <a:pt x="67" y="114"/>
                  </a:lnTo>
                  <a:lnTo>
                    <a:pt x="72" y="122"/>
                  </a:lnTo>
                  <a:lnTo>
                    <a:pt x="73" y="126"/>
                  </a:lnTo>
                  <a:lnTo>
                    <a:pt x="78" y="134"/>
                  </a:lnTo>
                  <a:lnTo>
                    <a:pt x="83" y="138"/>
                  </a:lnTo>
                  <a:lnTo>
                    <a:pt x="83" y="144"/>
                  </a:lnTo>
                  <a:lnTo>
                    <a:pt x="84" y="148"/>
                  </a:lnTo>
                  <a:lnTo>
                    <a:pt x="83" y="156"/>
                  </a:lnTo>
                  <a:lnTo>
                    <a:pt x="75" y="152"/>
                  </a:lnTo>
                  <a:lnTo>
                    <a:pt x="66" y="149"/>
                  </a:lnTo>
                  <a:lnTo>
                    <a:pt x="51" y="148"/>
                  </a:lnTo>
                  <a:lnTo>
                    <a:pt x="50" y="147"/>
                  </a:lnTo>
                  <a:lnTo>
                    <a:pt x="43" y="149"/>
                  </a:lnTo>
                  <a:lnTo>
                    <a:pt x="36" y="147"/>
                  </a:lnTo>
                  <a:lnTo>
                    <a:pt x="31" y="148"/>
                  </a:lnTo>
                  <a:lnTo>
                    <a:pt x="13" y="148"/>
                  </a:lnTo>
                  <a:lnTo>
                    <a:pt x="14" y="137"/>
                  </a:lnTo>
                  <a:lnTo>
                    <a:pt x="10" y="128"/>
                  </a:lnTo>
                  <a:lnTo>
                    <a:pt x="4" y="126"/>
                  </a:lnTo>
                  <a:lnTo>
                    <a:pt x="2" y="119"/>
                  </a:lnTo>
                  <a:lnTo>
                    <a:pt x="0" y="117"/>
                  </a:lnTo>
                  <a:lnTo>
                    <a:pt x="0" y="114"/>
                  </a:lnTo>
                  <a:lnTo>
                    <a:pt x="2" y="104"/>
                  </a:lnTo>
                  <a:lnTo>
                    <a:pt x="7" y="91"/>
                  </a:lnTo>
                  <a:lnTo>
                    <a:pt x="11" y="91"/>
                  </a:lnTo>
                  <a:lnTo>
                    <a:pt x="17" y="82"/>
                  </a:lnTo>
                  <a:lnTo>
                    <a:pt x="22" y="82"/>
                  </a:lnTo>
                  <a:lnTo>
                    <a:pt x="28" y="87"/>
                  </a:lnTo>
                  <a:lnTo>
                    <a:pt x="36" y="83"/>
                  </a:lnTo>
                  <a:lnTo>
                    <a:pt x="37" y="78"/>
                  </a:lnTo>
                  <a:lnTo>
                    <a:pt x="39" y="71"/>
                  </a:lnTo>
                  <a:lnTo>
                    <a:pt x="40" y="64"/>
                  </a:lnTo>
                  <a:lnTo>
                    <a:pt x="47" y="59"/>
                  </a:lnTo>
                  <a:lnTo>
                    <a:pt x="49" y="49"/>
                  </a:lnTo>
                  <a:lnTo>
                    <a:pt x="51" y="46"/>
                  </a:lnTo>
                  <a:lnTo>
                    <a:pt x="53" y="38"/>
                  </a:lnTo>
                  <a:lnTo>
                    <a:pt x="56" y="29"/>
                  </a:lnTo>
                  <a:lnTo>
                    <a:pt x="66" y="19"/>
                  </a:lnTo>
                  <a:lnTo>
                    <a:pt x="66" y="14"/>
                  </a:lnTo>
                  <a:lnTo>
                    <a:pt x="67" y="12"/>
                  </a:lnTo>
                  <a:lnTo>
                    <a:pt x="62" y="6"/>
                  </a:lnTo>
                  <a:lnTo>
                    <a:pt x="62" y="2"/>
                  </a:lnTo>
                  <a:lnTo>
                    <a:pt x="66" y="0"/>
                  </a:lnTo>
                  <a:close/>
                </a:path>
              </a:pathLst>
            </a:custGeom>
            <a:solidFill>
              <a:srgbClr val="FCE0BB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6" name="Freeform 64">
              <a:extLst>
                <a:ext uri="{FF2B5EF4-FFF2-40B4-BE49-F238E27FC236}">
                  <a16:creationId xmlns:a16="http://schemas.microsoft.com/office/drawing/2014/main" id="{263995E7-13D8-AD11-9ECF-E11C223C1F8E}"/>
                </a:ext>
              </a:extLst>
            </p:cNvPr>
            <p:cNvSpPr>
              <a:spLocks/>
            </p:cNvSpPr>
            <p:nvPr/>
          </p:nvSpPr>
          <p:spPr bwMode="auto">
            <a:xfrm>
              <a:off x="4368800" y="2708275"/>
              <a:ext cx="34925" cy="111125"/>
            </a:xfrm>
            <a:custGeom>
              <a:avLst/>
              <a:gdLst>
                <a:gd name="T0" fmla="*/ 11 w 22"/>
                <a:gd name="T1" fmla="*/ 0 h 70"/>
                <a:gd name="T2" fmla="*/ 10 w 22"/>
                <a:gd name="T3" fmla="*/ 8 h 70"/>
                <a:gd name="T4" fmla="*/ 13 w 22"/>
                <a:gd name="T5" fmla="*/ 11 h 70"/>
                <a:gd name="T6" fmla="*/ 17 w 22"/>
                <a:gd name="T7" fmla="*/ 16 h 70"/>
                <a:gd name="T8" fmla="*/ 17 w 22"/>
                <a:gd name="T9" fmla="*/ 23 h 70"/>
                <a:gd name="T10" fmla="*/ 20 w 22"/>
                <a:gd name="T11" fmla="*/ 25 h 70"/>
                <a:gd name="T12" fmla="*/ 19 w 22"/>
                <a:gd name="T13" fmla="*/ 58 h 70"/>
                <a:gd name="T14" fmla="*/ 22 w 22"/>
                <a:gd name="T15" fmla="*/ 67 h 70"/>
                <a:gd name="T16" fmla="*/ 13 w 22"/>
                <a:gd name="T17" fmla="*/ 70 h 70"/>
                <a:gd name="T18" fmla="*/ 10 w 22"/>
                <a:gd name="T19" fmla="*/ 65 h 70"/>
                <a:gd name="T20" fmla="*/ 8 w 22"/>
                <a:gd name="T21" fmla="*/ 57 h 70"/>
                <a:gd name="T22" fmla="*/ 6 w 22"/>
                <a:gd name="T23" fmla="*/ 51 h 70"/>
                <a:gd name="T24" fmla="*/ 9 w 22"/>
                <a:gd name="T25" fmla="*/ 37 h 70"/>
                <a:gd name="T26" fmla="*/ 5 w 22"/>
                <a:gd name="T27" fmla="*/ 32 h 70"/>
                <a:gd name="T28" fmla="*/ 5 w 22"/>
                <a:gd name="T29" fmla="*/ 22 h 70"/>
                <a:gd name="T30" fmla="*/ 5 w 22"/>
                <a:gd name="T31" fmla="*/ 11 h 70"/>
                <a:gd name="T32" fmla="*/ 0 w 22"/>
                <a:gd name="T33" fmla="*/ 4 h 70"/>
                <a:gd name="T34" fmla="*/ 1 w 22"/>
                <a:gd name="T35" fmla="*/ 0 h 70"/>
                <a:gd name="T36" fmla="*/ 11 w 22"/>
                <a:gd name="T37" fmla="*/ 0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22" h="70">
                  <a:moveTo>
                    <a:pt x="11" y="0"/>
                  </a:moveTo>
                  <a:lnTo>
                    <a:pt x="10" y="8"/>
                  </a:lnTo>
                  <a:lnTo>
                    <a:pt x="13" y="11"/>
                  </a:lnTo>
                  <a:lnTo>
                    <a:pt x="17" y="16"/>
                  </a:lnTo>
                  <a:lnTo>
                    <a:pt x="17" y="23"/>
                  </a:lnTo>
                  <a:lnTo>
                    <a:pt x="20" y="25"/>
                  </a:lnTo>
                  <a:lnTo>
                    <a:pt x="19" y="58"/>
                  </a:lnTo>
                  <a:lnTo>
                    <a:pt x="22" y="67"/>
                  </a:lnTo>
                  <a:lnTo>
                    <a:pt x="13" y="70"/>
                  </a:lnTo>
                  <a:lnTo>
                    <a:pt x="10" y="65"/>
                  </a:lnTo>
                  <a:lnTo>
                    <a:pt x="8" y="57"/>
                  </a:lnTo>
                  <a:lnTo>
                    <a:pt x="6" y="51"/>
                  </a:lnTo>
                  <a:lnTo>
                    <a:pt x="9" y="37"/>
                  </a:lnTo>
                  <a:lnTo>
                    <a:pt x="5" y="32"/>
                  </a:lnTo>
                  <a:lnTo>
                    <a:pt x="5" y="22"/>
                  </a:lnTo>
                  <a:lnTo>
                    <a:pt x="5" y="11"/>
                  </a:lnTo>
                  <a:lnTo>
                    <a:pt x="0" y="4"/>
                  </a:lnTo>
                  <a:lnTo>
                    <a:pt x="1" y="0"/>
                  </a:lnTo>
                  <a:lnTo>
                    <a:pt x="11" y="0"/>
                  </a:lnTo>
                  <a:close/>
                </a:path>
              </a:pathLst>
            </a:custGeom>
            <a:solidFill>
              <a:srgbClr val="CFFB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7" name="Freeform 65">
              <a:extLst>
                <a:ext uri="{FF2B5EF4-FFF2-40B4-BE49-F238E27FC236}">
                  <a16:creationId xmlns:a16="http://schemas.microsoft.com/office/drawing/2014/main" id="{9CDCCBA8-5FCA-161A-B531-3BACE54530D8}"/>
                </a:ext>
              </a:extLst>
            </p:cNvPr>
            <p:cNvSpPr>
              <a:spLocks/>
            </p:cNvSpPr>
            <p:nvPr/>
          </p:nvSpPr>
          <p:spPr bwMode="auto">
            <a:xfrm>
              <a:off x="4313238" y="2706688"/>
              <a:ext cx="76200" cy="141288"/>
            </a:xfrm>
            <a:custGeom>
              <a:avLst/>
              <a:gdLst>
                <a:gd name="T0" fmla="*/ 36 w 48"/>
                <a:gd name="T1" fmla="*/ 1 h 89"/>
                <a:gd name="T2" fmla="*/ 35 w 48"/>
                <a:gd name="T3" fmla="*/ 5 h 89"/>
                <a:gd name="T4" fmla="*/ 40 w 48"/>
                <a:gd name="T5" fmla="*/ 12 h 89"/>
                <a:gd name="T6" fmla="*/ 40 w 48"/>
                <a:gd name="T7" fmla="*/ 23 h 89"/>
                <a:gd name="T8" fmla="*/ 40 w 48"/>
                <a:gd name="T9" fmla="*/ 33 h 89"/>
                <a:gd name="T10" fmla="*/ 44 w 48"/>
                <a:gd name="T11" fmla="*/ 38 h 89"/>
                <a:gd name="T12" fmla="*/ 41 w 48"/>
                <a:gd name="T13" fmla="*/ 52 h 89"/>
                <a:gd name="T14" fmla="*/ 43 w 48"/>
                <a:gd name="T15" fmla="*/ 58 h 89"/>
                <a:gd name="T16" fmla="*/ 45 w 48"/>
                <a:gd name="T17" fmla="*/ 66 h 89"/>
                <a:gd name="T18" fmla="*/ 48 w 48"/>
                <a:gd name="T19" fmla="*/ 71 h 89"/>
                <a:gd name="T20" fmla="*/ 30 w 48"/>
                <a:gd name="T21" fmla="*/ 79 h 89"/>
                <a:gd name="T22" fmla="*/ 24 w 48"/>
                <a:gd name="T23" fmla="*/ 85 h 89"/>
                <a:gd name="T24" fmla="*/ 14 w 48"/>
                <a:gd name="T25" fmla="*/ 89 h 89"/>
                <a:gd name="T26" fmla="*/ 3 w 48"/>
                <a:gd name="T27" fmla="*/ 85 h 89"/>
                <a:gd name="T28" fmla="*/ 4 w 48"/>
                <a:gd name="T29" fmla="*/ 79 h 89"/>
                <a:gd name="T30" fmla="*/ 0 w 48"/>
                <a:gd name="T31" fmla="*/ 67 h 89"/>
                <a:gd name="T32" fmla="*/ 2 w 48"/>
                <a:gd name="T33" fmla="*/ 52 h 89"/>
                <a:gd name="T34" fmla="*/ 7 w 48"/>
                <a:gd name="T35" fmla="*/ 39 h 89"/>
                <a:gd name="T36" fmla="*/ 4 w 48"/>
                <a:gd name="T37" fmla="*/ 20 h 89"/>
                <a:gd name="T38" fmla="*/ 2 w 48"/>
                <a:gd name="T39" fmla="*/ 10 h 89"/>
                <a:gd name="T40" fmla="*/ 3 w 48"/>
                <a:gd name="T41" fmla="*/ 1 h 89"/>
                <a:gd name="T42" fmla="*/ 23 w 48"/>
                <a:gd name="T43" fmla="*/ 1 h 89"/>
                <a:gd name="T44" fmla="*/ 27 w 48"/>
                <a:gd name="T45" fmla="*/ 2 h 89"/>
                <a:gd name="T46" fmla="*/ 30 w 48"/>
                <a:gd name="T47" fmla="*/ 0 h 89"/>
                <a:gd name="T48" fmla="*/ 36 w 48"/>
                <a:gd name="T49" fmla="*/ 1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8" h="89">
                  <a:moveTo>
                    <a:pt x="36" y="1"/>
                  </a:moveTo>
                  <a:lnTo>
                    <a:pt x="35" y="5"/>
                  </a:lnTo>
                  <a:lnTo>
                    <a:pt x="40" y="12"/>
                  </a:lnTo>
                  <a:lnTo>
                    <a:pt x="40" y="23"/>
                  </a:lnTo>
                  <a:lnTo>
                    <a:pt x="40" y="33"/>
                  </a:lnTo>
                  <a:lnTo>
                    <a:pt x="44" y="38"/>
                  </a:lnTo>
                  <a:lnTo>
                    <a:pt x="41" y="52"/>
                  </a:lnTo>
                  <a:lnTo>
                    <a:pt x="43" y="58"/>
                  </a:lnTo>
                  <a:lnTo>
                    <a:pt x="45" y="66"/>
                  </a:lnTo>
                  <a:lnTo>
                    <a:pt x="48" y="71"/>
                  </a:lnTo>
                  <a:lnTo>
                    <a:pt x="30" y="79"/>
                  </a:lnTo>
                  <a:lnTo>
                    <a:pt x="24" y="85"/>
                  </a:lnTo>
                  <a:lnTo>
                    <a:pt x="14" y="89"/>
                  </a:lnTo>
                  <a:lnTo>
                    <a:pt x="3" y="85"/>
                  </a:lnTo>
                  <a:lnTo>
                    <a:pt x="4" y="79"/>
                  </a:lnTo>
                  <a:lnTo>
                    <a:pt x="0" y="67"/>
                  </a:lnTo>
                  <a:lnTo>
                    <a:pt x="2" y="52"/>
                  </a:lnTo>
                  <a:lnTo>
                    <a:pt x="7" y="39"/>
                  </a:lnTo>
                  <a:lnTo>
                    <a:pt x="4" y="20"/>
                  </a:lnTo>
                  <a:lnTo>
                    <a:pt x="2" y="10"/>
                  </a:lnTo>
                  <a:lnTo>
                    <a:pt x="3" y="1"/>
                  </a:lnTo>
                  <a:lnTo>
                    <a:pt x="23" y="1"/>
                  </a:lnTo>
                  <a:lnTo>
                    <a:pt x="27" y="2"/>
                  </a:lnTo>
                  <a:lnTo>
                    <a:pt x="30" y="0"/>
                  </a:lnTo>
                  <a:lnTo>
                    <a:pt x="36" y="1"/>
                  </a:lnTo>
                  <a:close/>
                </a:path>
              </a:pathLst>
            </a:custGeom>
            <a:solidFill>
              <a:srgbClr val="FCC5B6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8" name="Freeform 66">
              <a:extLst>
                <a:ext uri="{FF2B5EF4-FFF2-40B4-BE49-F238E27FC236}">
                  <a16:creationId xmlns:a16="http://schemas.microsoft.com/office/drawing/2014/main" id="{4204D1CD-6421-4F77-2F56-3E719DE66180}"/>
                </a:ext>
              </a:extLst>
            </p:cNvPr>
            <p:cNvSpPr>
              <a:spLocks/>
            </p:cNvSpPr>
            <p:nvPr/>
          </p:nvSpPr>
          <p:spPr bwMode="auto">
            <a:xfrm>
              <a:off x="4214813" y="2719388"/>
              <a:ext cx="109538" cy="134938"/>
            </a:xfrm>
            <a:custGeom>
              <a:avLst/>
              <a:gdLst>
                <a:gd name="T0" fmla="*/ 8 w 69"/>
                <a:gd name="T1" fmla="*/ 4 h 85"/>
                <a:gd name="T2" fmla="*/ 9 w 69"/>
                <a:gd name="T3" fmla="*/ 3 h 85"/>
                <a:gd name="T4" fmla="*/ 12 w 69"/>
                <a:gd name="T5" fmla="*/ 5 h 85"/>
                <a:gd name="T6" fmla="*/ 21 w 69"/>
                <a:gd name="T7" fmla="*/ 5 h 85"/>
                <a:gd name="T8" fmla="*/ 23 w 69"/>
                <a:gd name="T9" fmla="*/ 1 h 85"/>
                <a:gd name="T10" fmla="*/ 24 w 69"/>
                <a:gd name="T11" fmla="*/ 2 h 85"/>
                <a:gd name="T12" fmla="*/ 27 w 69"/>
                <a:gd name="T13" fmla="*/ 0 h 85"/>
                <a:gd name="T14" fmla="*/ 30 w 69"/>
                <a:gd name="T15" fmla="*/ 5 h 85"/>
                <a:gd name="T16" fmla="*/ 32 w 69"/>
                <a:gd name="T17" fmla="*/ 4 h 85"/>
                <a:gd name="T18" fmla="*/ 36 w 69"/>
                <a:gd name="T19" fmla="*/ 2 h 85"/>
                <a:gd name="T20" fmla="*/ 42 w 69"/>
                <a:gd name="T21" fmla="*/ 4 h 85"/>
                <a:gd name="T22" fmla="*/ 44 w 69"/>
                <a:gd name="T23" fmla="*/ 9 h 85"/>
                <a:gd name="T24" fmla="*/ 50 w 69"/>
                <a:gd name="T25" fmla="*/ 13 h 85"/>
                <a:gd name="T26" fmla="*/ 53 w 69"/>
                <a:gd name="T27" fmla="*/ 8 h 85"/>
                <a:gd name="T28" fmla="*/ 58 w 69"/>
                <a:gd name="T29" fmla="*/ 8 h 85"/>
                <a:gd name="T30" fmla="*/ 66 w 69"/>
                <a:gd name="T31" fmla="*/ 12 h 85"/>
                <a:gd name="T32" fmla="*/ 69 w 69"/>
                <a:gd name="T33" fmla="*/ 31 h 85"/>
                <a:gd name="T34" fmla="*/ 64 w 69"/>
                <a:gd name="T35" fmla="*/ 44 h 85"/>
                <a:gd name="T36" fmla="*/ 62 w 69"/>
                <a:gd name="T37" fmla="*/ 59 h 85"/>
                <a:gd name="T38" fmla="*/ 66 w 69"/>
                <a:gd name="T39" fmla="*/ 71 h 85"/>
                <a:gd name="T40" fmla="*/ 65 w 69"/>
                <a:gd name="T41" fmla="*/ 77 h 85"/>
                <a:gd name="T42" fmla="*/ 61 w 69"/>
                <a:gd name="T43" fmla="*/ 77 h 85"/>
                <a:gd name="T44" fmla="*/ 52 w 69"/>
                <a:gd name="T45" fmla="*/ 73 h 85"/>
                <a:gd name="T46" fmla="*/ 45 w 69"/>
                <a:gd name="T47" fmla="*/ 74 h 85"/>
                <a:gd name="T48" fmla="*/ 32 w 69"/>
                <a:gd name="T49" fmla="*/ 77 h 85"/>
                <a:gd name="T50" fmla="*/ 23 w 69"/>
                <a:gd name="T51" fmla="*/ 81 h 85"/>
                <a:gd name="T52" fmla="*/ 12 w 69"/>
                <a:gd name="T53" fmla="*/ 85 h 85"/>
                <a:gd name="T54" fmla="*/ 10 w 69"/>
                <a:gd name="T55" fmla="*/ 85 h 85"/>
                <a:gd name="T56" fmla="*/ 11 w 69"/>
                <a:gd name="T57" fmla="*/ 73 h 85"/>
                <a:gd name="T58" fmla="*/ 12 w 69"/>
                <a:gd name="T59" fmla="*/ 72 h 85"/>
                <a:gd name="T60" fmla="*/ 12 w 69"/>
                <a:gd name="T61" fmla="*/ 67 h 85"/>
                <a:gd name="T62" fmla="*/ 8 w 69"/>
                <a:gd name="T63" fmla="*/ 60 h 85"/>
                <a:gd name="T64" fmla="*/ 3 w 69"/>
                <a:gd name="T65" fmla="*/ 60 h 85"/>
                <a:gd name="T66" fmla="*/ 0 w 69"/>
                <a:gd name="T67" fmla="*/ 56 h 85"/>
                <a:gd name="T68" fmla="*/ 3 w 69"/>
                <a:gd name="T69" fmla="*/ 50 h 85"/>
                <a:gd name="T70" fmla="*/ 2 w 69"/>
                <a:gd name="T71" fmla="*/ 44 h 85"/>
                <a:gd name="T72" fmla="*/ 2 w 69"/>
                <a:gd name="T73" fmla="*/ 39 h 85"/>
                <a:gd name="T74" fmla="*/ 4 w 69"/>
                <a:gd name="T75" fmla="*/ 39 h 85"/>
                <a:gd name="T76" fmla="*/ 4 w 69"/>
                <a:gd name="T77" fmla="*/ 33 h 85"/>
                <a:gd name="T78" fmla="*/ 4 w 69"/>
                <a:gd name="T79" fmla="*/ 30 h 85"/>
                <a:gd name="T80" fmla="*/ 5 w 69"/>
                <a:gd name="T81" fmla="*/ 28 h 85"/>
                <a:gd name="T82" fmla="*/ 10 w 69"/>
                <a:gd name="T83" fmla="*/ 27 h 85"/>
                <a:gd name="T84" fmla="*/ 7 w 69"/>
                <a:gd name="T85" fmla="*/ 16 h 85"/>
                <a:gd name="T86" fmla="*/ 4 w 69"/>
                <a:gd name="T87" fmla="*/ 9 h 85"/>
                <a:gd name="T88" fmla="*/ 5 w 69"/>
                <a:gd name="T89" fmla="*/ 5 h 85"/>
                <a:gd name="T90" fmla="*/ 8 w 69"/>
                <a:gd name="T91" fmla="*/ 4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69" h="85">
                  <a:moveTo>
                    <a:pt x="8" y="4"/>
                  </a:moveTo>
                  <a:lnTo>
                    <a:pt x="9" y="3"/>
                  </a:lnTo>
                  <a:lnTo>
                    <a:pt x="12" y="5"/>
                  </a:lnTo>
                  <a:lnTo>
                    <a:pt x="21" y="5"/>
                  </a:lnTo>
                  <a:lnTo>
                    <a:pt x="23" y="1"/>
                  </a:lnTo>
                  <a:lnTo>
                    <a:pt x="24" y="2"/>
                  </a:lnTo>
                  <a:lnTo>
                    <a:pt x="27" y="0"/>
                  </a:lnTo>
                  <a:lnTo>
                    <a:pt x="30" y="5"/>
                  </a:lnTo>
                  <a:lnTo>
                    <a:pt x="32" y="4"/>
                  </a:lnTo>
                  <a:lnTo>
                    <a:pt x="36" y="2"/>
                  </a:lnTo>
                  <a:lnTo>
                    <a:pt x="42" y="4"/>
                  </a:lnTo>
                  <a:lnTo>
                    <a:pt x="44" y="9"/>
                  </a:lnTo>
                  <a:lnTo>
                    <a:pt x="50" y="13"/>
                  </a:lnTo>
                  <a:lnTo>
                    <a:pt x="53" y="8"/>
                  </a:lnTo>
                  <a:lnTo>
                    <a:pt x="58" y="8"/>
                  </a:lnTo>
                  <a:lnTo>
                    <a:pt x="66" y="12"/>
                  </a:lnTo>
                  <a:lnTo>
                    <a:pt x="69" y="31"/>
                  </a:lnTo>
                  <a:lnTo>
                    <a:pt x="64" y="44"/>
                  </a:lnTo>
                  <a:lnTo>
                    <a:pt x="62" y="59"/>
                  </a:lnTo>
                  <a:lnTo>
                    <a:pt x="66" y="71"/>
                  </a:lnTo>
                  <a:lnTo>
                    <a:pt x="65" y="77"/>
                  </a:lnTo>
                  <a:lnTo>
                    <a:pt x="61" y="77"/>
                  </a:lnTo>
                  <a:lnTo>
                    <a:pt x="52" y="73"/>
                  </a:lnTo>
                  <a:lnTo>
                    <a:pt x="45" y="74"/>
                  </a:lnTo>
                  <a:lnTo>
                    <a:pt x="32" y="77"/>
                  </a:lnTo>
                  <a:lnTo>
                    <a:pt x="23" y="81"/>
                  </a:lnTo>
                  <a:lnTo>
                    <a:pt x="12" y="85"/>
                  </a:lnTo>
                  <a:lnTo>
                    <a:pt x="10" y="85"/>
                  </a:lnTo>
                  <a:lnTo>
                    <a:pt x="11" y="73"/>
                  </a:lnTo>
                  <a:lnTo>
                    <a:pt x="12" y="72"/>
                  </a:lnTo>
                  <a:lnTo>
                    <a:pt x="12" y="67"/>
                  </a:lnTo>
                  <a:lnTo>
                    <a:pt x="8" y="60"/>
                  </a:lnTo>
                  <a:lnTo>
                    <a:pt x="3" y="60"/>
                  </a:lnTo>
                  <a:lnTo>
                    <a:pt x="0" y="56"/>
                  </a:lnTo>
                  <a:lnTo>
                    <a:pt x="3" y="50"/>
                  </a:lnTo>
                  <a:lnTo>
                    <a:pt x="2" y="44"/>
                  </a:lnTo>
                  <a:lnTo>
                    <a:pt x="2" y="39"/>
                  </a:lnTo>
                  <a:lnTo>
                    <a:pt x="4" y="39"/>
                  </a:lnTo>
                  <a:lnTo>
                    <a:pt x="4" y="33"/>
                  </a:lnTo>
                  <a:lnTo>
                    <a:pt x="4" y="30"/>
                  </a:lnTo>
                  <a:lnTo>
                    <a:pt x="5" y="28"/>
                  </a:lnTo>
                  <a:lnTo>
                    <a:pt x="10" y="27"/>
                  </a:lnTo>
                  <a:lnTo>
                    <a:pt x="7" y="16"/>
                  </a:lnTo>
                  <a:lnTo>
                    <a:pt x="4" y="9"/>
                  </a:lnTo>
                  <a:lnTo>
                    <a:pt x="5" y="5"/>
                  </a:lnTo>
                  <a:lnTo>
                    <a:pt x="8" y="4"/>
                  </a:lnTo>
                  <a:close/>
                </a:path>
              </a:pathLst>
            </a:custGeom>
            <a:solidFill>
              <a:srgbClr val="CACC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9" name="Freeform 67">
              <a:extLst>
                <a:ext uri="{FF2B5EF4-FFF2-40B4-BE49-F238E27FC236}">
                  <a16:creationId xmlns:a16="http://schemas.microsoft.com/office/drawing/2014/main" id="{8D7EDBF7-2279-2D14-1B94-90C44C57ABA0}"/>
                </a:ext>
              </a:extLst>
            </p:cNvPr>
            <p:cNvSpPr>
              <a:spLocks/>
            </p:cNvSpPr>
            <p:nvPr/>
          </p:nvSpPr>
          <p:spPr bwMode="auto">
            <a:xfrm>
              <a:off x="4098925" y="2673350"/>
              <a:ext cx="131763" cy="115888"/>
            </a:xfrm>
            <a:custGeom>
              <a:avLst/>
              <a:gdLst>
                <a:gd name="T0" fmla="*/ 22 w 83"/>
                <a:gd name="T1" fmla="*/ 0 h 73"/>
                <a:gd name="T2" fmla="*/ 32 w 83"/>
                <a:gd name="T3" fmla="*/ 3 h 73"/>
                <a:gd name="T4" fmla="*/ 40 w 83"/>
                <a:gd name="T5" fmla="*/ 3 h 73"/>
                <a:gd name="T6" fmla="*/ 42 w 83"/>
                <a:gd name="T7" fmla="*/ 7 h 73"/>
                <a:gd name="T8" fmla="*/ 47 w 83"/>
                <a:gd name="T9" fmla="*/ 5 h 73"/>
                <a:gd name="T10" fmla="*/ 52 w 83"/>
                <a:gd name="T11" fmla="*/ 9 h 73"/>
                <a:gd name="T12" fmla="*/ 60 w 83"/>
                <a:gd name="T13" fmla="*/ 7 h 73"/>
                <a:gd name="T14" fmla="*/ 66 w 83"/>
                <a:gd name="T15" fmla="*/ 3 h 73"/>
                <a:gd name="T16" fmla="*/ 71 w 83"/>
                <a:gd name="T17" fmla="*/ 7 h 73"/>
                <a:gd name="T18" fmla="*/ 76 w 83"/>
                <a:gd name="T19" fmla="*/ 16 h 73"/>
                <a:gd name="T20" fmla="*/ 73 w 83"/>
                <a:gd name="T21" fmla="*/ 24 h 73"/>
                <a:gd name="T22" fmla="*/ 77 w 83"/>
                <a:gd name="T23" fmla="*/ 25 h 73"/>
                <a:gd name="T24" fmla="*/ 81 w 83"/>
                <a:gd name="T25" fmla="*/ 33 h 73"/>
                <a:gd name="T26" fmla="*/ 77 w 83"/>
                <a:gd name="T27" fmla="*/ 38 h 73"/>
                <a:gd name="T28" fmla="*/ 83 w 83"/>
                <a:gd name="T29" fmla="*/ 56 h 73"/>
                <a:gd name="T30" fmla="*/ 77 w 83"/>
                <a:gd name="T31" fmla="*/ 59 h 73"/>
                <a:gd name="T32" fmla="*/ 77 w 83"/>
                <a:gd name="T33" fmla="*/ 68 h 73"/>
                <a:gd name="T34" fmla="*/ 72 w 83"/>
                <a:gd name="T35" fmla="*/ 68 h 73"/>
                <a:gd name="T36" fmla="*/ 66 w 83"/>
                <a:gd name="T37" fmla="*/ 73 h 73"/>
                <a:gd name="T38" fmla="*/ 65 w 83"/>
                <a:gd name="T39" fmla="*/ 65 h 73"/>
                <a:gd name="T40" fmla="*/ 58 w 83"/>
                <a:gd name="T41" fmla="*/ 58 h 73"/>
                <a:gd name="T42" fmla="*/ 52 w 83"/>
                <a:gd name="T43" fmla="*/ 59 h 73"/>
                <a:gd name="T44" fmla="*/ 50 w 83"/>
                <a:gd name="T45" fmla="*/ 49 h 73"/>
                <a:gd name="T46" fmla="*/ 49 w 83"/>
                <a:gd name="T47" fmla="*/ 41 h 73"/>
                <a:gd name="T48" fmla="*/ 37 w 83"/>
                <a:gd name="T49" fmla="*/ 35 h 73"/>
                <a:gd name="T50" fmla="*/ 31 w 83"/>
                <a:gd name="T51" fmla="*/ 38 h 73"/>
                <a:gd name="T52" fmla="*/ 27 w 83"/>
                <a:gd name="T53" fmla="*/ 45 h 73"/>
                <a:gd name="T54" fmla="*/ 17 w 83"/>
                <a:gd name="T55" fmla="*/ 43 h 73"/>
                <a:gd name="T56" fmla="*/ 9 w 83"/>
                <a:gd name="T57" fmla="*/ 35 h 73"/>
                <a:gd name="T58" fmla="*/ 5 w 83"/>
                <a:gd name="T59" fmla="*/ 26 h 73"/>
                <a:gd name="T60" fmla="*/ 0 w 83"/>
                <a:gd name="T61" fmla="*/ 21 h 73"/>
                <a:gd name="T62" fmla="*/ 9 w 83"/>
                <a:gd name="T63" fmla="*/ 14 h 73"/>
                <a:gd name="T64" fmla="*/ 15 w 83"/>
                <a:gd name="T65" fmla="*/ 12 h 73"/>
                <a:gd name="T66" fmla="*/ 16 w 83"/>
                <a:gd name="T67" fmla="*/ 5 h 73"/>
                <a:gd name="T68" fmla="*/ 17 w 83"/>
                <a:gd name="T69" fmla="*/ 0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83" h="73">
                  <a:moveTo>
                    <a:pt x="17" y="0"/>
                  </a:moveTo>
                  <a:lnTo>
                    <a:pt x="22" y="0"/>
                  </a:lnTo>
                  <a:lnTo>
                    <a:pt x="30" y="3"/>
                  </a:lnTo>
                  <a:lnTo>
                    <a:pt x="32" y="3"/>
                  </a:lnTo>
                  <a:lnTo>
                    <a:pt x="33" y="1"/>
                  </a:lnTo>
                  <a:lnTo>
                    <a:pt x="40" y="3"/>
                  </a:lnTo>
                  <a:lnTo>
                    <a:pt x="41" y="2"/>
                  </a:lnTo>
                  <a:lnTo>
                    <a:pt x="42" y="7"/>
                  </a:lnTo>
                  <a:lnTo>
                    <a:pt x="44" y="7"/>
                  </a:lnTo>
                  <a:lnTo>
                    <a:pt x="47" y="5"/>
                  </a:lnTo>
                  <a:lnTo>
                    <a:pt x="49" y="5"/>
                  </a:lnTo>
                  <a:lnTo>
                    <a:pt x="52" y="9"/>
                  </a:lnTo>
                  <a:lnTo>
                    <a:pt x="56" y="10"/>
                  </a:lnTo>
                  <a:lnTo>
                    <a:pt x="60" y="7"/>
                  </a:lnTo>
                  <a:lnTo>
                    <a:pt x="63" y="5"/>
                  </a:lnTo>
                  <a:lnTo>
                    <a:pt x="66" y="3"/>
                  </a:lnTo>
                  <a:lnTo>
                    <a:pt x="69" y="4"/>
                  </a:lnTo>
                  <a:lnTo>
                    <a:pt x="71" y="7"/>
                  </a:lnTo>
                  <a:lnTo>
                    <a:pt x="72" y="11"/>
                  </a:lnTo>
                  <a:lnTo>
                    <a:pt x="76" y="16"/>
                  </a:lnTo>
                  <a:lnTo>
                    <a:pt x="74" y="20"/>
                  </a:lnTo>
                  <a:lnTo>
                    <a:pt x="73" y="24"/>
                  </a:lnTo>
                  <a:lnTo>
                    <a:pt x="76" y="23"/>
                  </a:lnTo>
                  <a:lnTo>
                    <a:pt x="77" y="25"/>
                  </a:lnTo>
                  <a:lnTo>
                    <a:pt x="76" y="29"/>
                  </a:lnTo>
                  <a:lnTo>
                    <a:pt x="81" y="33"/>
                  </a:lnTo>
                  <a:lnTo>
                    <a:pt x="78" y="34"/>
                  </a:lnTo>
                  <a:lnTo>
                    <a:pt x="77" y="38"/>
                  </a:lnTo>
                  <a:lnTo>
                    <a:pt x="80" y="45"/>
                  </a:lnTo>
                  <a:lnTo>
                    <a:pt x="83" y="56"/>
                  </a:lnTo>
                  <a:lnTo>
                    <a:pt x="78" y="57"/>
                  </a:lnTo>
                  <a:lnTo>
                    <a:pt x="77" y="59"/>
                  </a:lnTo>
                  <a:lnTo>
                    <a:pt x="77" y="62"/>
                  </a:lnTo>
                  <a:lnTo>
                    <a:pt x="77" y="68"/>
                  </a:lnTo>
                  <a:lnTo>
                    <a:pt x="75" y="68"/>
                  </a:lnTo>
                  <a:lnTo>
                    <a:pt x="72" y="68"/>
                  </a:lnTo>
                  <a:lnTo>
                    <a:pt x="70" y="73"/>
                  </a:lnTo>
                  <a:lnTo>
                    <a:pt x="66" y="73"/>
                  </a:lnTo>
                  <a:lnTo>
                    <a:pt x="64" y="70"/>
                  </a:lnTo>
                  <a:lnTo>
                    <a:pt x="65" y="65"/>
                  </a:lnTo>
                  <a:lnTo>
                    <a:pt x="61" y="56"/>
                  </a:lnTo>
                  <a:lnTo>
                    <a:pt x="58" y="58"/>
                  </a:lnTo>
                  <a:lnTo>
                    <a:pt x="55" y="58"/>
                  </a:lnTo>
                  <a:lnTo>
                    <a:pt x="52" y="59"/>
                  </a:lnTo>
                  <a:lnTo>
                    <a:pt x="52" y="54"/>
                  </a:lnTo>
                  <a:lnTo>
                    <a:pt x="50" y="49"/>
                  </a:lnTo>
                  <a:lnTo>
                    <a:pt x="51" y="46"/>
                  </a:lnTo>
                  <a:lnTo>
                    <a:pt x="49" y="41"/>
                  </a:lnTo>
                  <a:lnTo>
                    <a:pt x="45" y="35"/>
                  </a:lnTo>
                  <a:lnTo>
                    <a:pt x="37" y="35"/>
                  </a:lnTo>
                  <a:lnTo>
                    <a:pt x="33" y="37"/>
                  </a:lnTo>
                  <a:lnTo>
                    <a:pt x="31" y="38"/>
                  </a:lnTo>
                  <a:lnTo>
                    <a:pt x="29" y="41"/>
                  </a:lnTo>
                  <a:lnTo>
                    <a:pt x="27" y="45"/>
                  </a:lnTo>
                  <a:lnTo>
                    <a:pt x="21" y="51"/>
                  </a:lnTo>
                  <a:lnTo>
                    <a:pt x="17" y="43"/>
                  </a:lnTo>
                  <a:lnTo>
                    <a:pt x="12" y="37"/>
                  </a:lnTo>
                  <a:lnTo>
                    <a:pt x="9" y="35"/>
                  </a:lnTo>
                  <a:lnTo>
                    <a:pt x="6" y="33"/>
                  </a:lnTo>
                  <a:lnTo>
                    <a:pt x="5" y="26"/>
                  </a:lnTo>
                  <a:lnTo>
                    <a:pt x="4" y="23"/>
                  </a:lnTo>
                  <a:lnTo>
                    <a:pt x="0" y="21"/>
                  </a:lnTo>
                  <a:lnTo>
                    <a:pt x="5" y="14"/>
                  </a:lnTo>
                  <a:lnTo>
                    <a:pt x="9" y="14"/>
                  </a:lnTo>
                  <a:lnTo>
                    <a:pt x="11" y="12"/>
                  </a:lnTo>
                  <a:lnTo>
                    <a:pt x="15" y="12"/>
                  </a:lnTo>
                  <a:lnTo>
                    <a:pt x="16" y="11"/>
                  </a:lnTo>
                  <a:lnTo>
                    <a:pt x="16" y="5"/>
                  </a:lnTo>
                  <a:lnTo>
                    <a:pt x="17" y="4"/>
                  </a:lnTo>
                  <a:lnTo>
                    <a:pt x="17" y="0"/>
                  </a:lnTo>
                  <a:close/>
                </a:path>
              </a:pathLst>
            </a:custGeom>
            <a:solidFill>
              <a:srgbClr val="BDC3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0" name="Freeform 68">
              <a:extLst>
                <a:ext uri="{FF2B5EF4-FFF2-40B4-BE49-F238E27FC236}">
                  <a16:creationId xmlns:a16="http://schemas.microsoft.com/office/drawing/2014/main" id="{307F352B-9A91-A9B6-BC14-3577A1D916EE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1938" y="2671763"/>
              <a:ext cx="53975" cy="34925"/>
            </a:xfrm>
            <a:custGeom>
              <a:avLst/>
              <a:gdLst>
                <a:gd name="T0" fmla="*/ 0 w 34"/>
                <a:gd name="T1" fmla="*/ 3 h 22"/>
                <a:gd name="T2" fmla="*/ 6 w 34"/>
                <a:gd name="T3" fmla="*/ 1 h 22"/>
                <a:gd name="T4" fmla="*/ 10 w 34"/>
                <a:gd name="T5" fmla="*/ 2 h 22"/>
                <a:gd name="T6" fmla="*/ 13 w 34"/>
                <a:gd name="T7" fmla="*/ 0 h 22"/>
                <a:gd name="T8" fmla="*/ 34 w 34"/>
                <a:gd name="T9" fmla="*/ 1 h 22"/>
                <a:gd name="T10" fmla="*/ 34 w 34"/>
                <a:gd name="T11" fmla="*/ 5 h 22"/>
                <a:gd name="T12" fmla="*/ 33 w 34"/>
                <a:gd name="T13" fmla="*/ 6 h 22"/>
                <a:gd name="T14" fmla="*/ 33 w 34"/>
                <a:gd name="T15" fmla="*/ 12 h 22"/>
                <a:gd name="T16" fmla="*/ 32 w 34"/>
                <a:gd name="T17" fmla="*/ 13 h 22"/>
                <a:gd name="T18" fmla="*/ 28 w 34"/>
                <a:gd name="T19" fmla="*/ 13 h 22"/>
                <a:gd name="T20" fmla="*/ 26 w 34"/>
                <a:gd name="T21" fmla="*/ 15 h 22"/>
                <a:gd name="T22" fmla="*/ 22 w 34"/>
                <a:gd name="T23" fmla="*/ 15 h 22"/>
                <a:gd name="T24" fmla="*/ 17 w 34"/>
                <a:gd name="T25" fmla="*/ 22 h 22"/>
                <a:gd name="T26" fmla="*/ 11 w 34"/>
                <a:gd name="T27" fmla="*/ 16 h 22"/>
                <a:gd name="T28" fmla="*/ 6 w 34"/>
                <a:gd name="T29" fmla="*/ 15 h 22"/>
                <a:gd name="T30" fmla="*/ 4 w 34"/>
                <a:gd name="T31" fmla="*/ 12 h 22"/>
                <a:gd name="T32" fmla="*/ 4 w 34"/>
                <a:gd name="T33" fmla="*/ 10 h 22"/>
                <a:gd name="T34" fmla="*/ 1 w 34"/>
                <a:gd name="T35" fmla="*/ 6 h 22"/>
                <a:gd name="T36" fmla="*/ 0 w 34"/>
                <a:gd name="T37" fmla="*/ 3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4" h="22">
                  <a:moveTo>
                    <a:pt x="0" y="3"/>
                  </a:moveTo>
                  <a:lnTo>
                    <a:pt x="6" y="1"/>
                  </a:lnTo>
                  <a:lnTo>
                    <a:pt x="10" y="2"/>
                  </a:lnTo>
                  <a:lnTo>
                    <a:pt x="13" y="0"/>
                  </a:lnTo>
                  <a:lnTo>
                    <a:pt x="34" y="1"/>
                  </a:lnTo>
                  <a:lnTo>
                    <a:pt x="34" y="5"/>
                  </a:lnTo>
                  <a:lnTo>
                    <a:pt x="33" y="6"/>
                  </a:lnTo>
                  <a:lnTo>
                    <a:pt x="33" y="12"/>
                  </a:lnTo>
                  <a:lnTo>
                    <a:pt x="32" y="13"/>
                  </a:lnTo>
                  <a:lnTo>
                    <a:pt x="28" y="13"/>
                  </a:lnTo>
                  <a:lnTo>
                    <a:pt x="26" y="15"/>
                  </a:lnTo>
                  <a:lnTo>
                    <a:pt x="22" y="15"/>
                  </a:lnTo>
                  <a:lnTo>
                    <a:pt x="17" y="22"/>
                  </a:lnTo>
                  <a:lnTo>
                    <a:pt x="11" y="16"/>
                  </a:lnTo>
                  <a:lnTo>
                    <a:pt x="6" y="15"/>
                  </a:lnTo>
                  <a:lnTo>
                    <a:pt x="4" y="12"/>
                  </a:lnTo>
                  <a:lnTo>
                    <a:pt x="4" y="10"/>
                  </a:lnTo>
                  <a:lnTo>
                    <a:pt x="1" y="6"/>
                  </a:lnTo>
                  <a:lnTo>
                    <a:pt x="0" y="3"/>
                  </a:lnTo>
                  <a:close/>
                </a:path>
              </a:pathLst>
            </a:custGeom>
            <a:solidFill>
              <a:srgbClr val="FCE8C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1" name="Freeform 69">
              <a:extLst>
                <a:ext uri="{FF2B5EF4-FFF2-40B4-BE49-F238E27FC236}">
                  <a16:creationId xmlns:a16="http://schemas.microsoft.com/office/drawing/2014/main" id="{D04C78AC-72B9-313B-DA27-B4CB9DEDD666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4013" y="2762250"/>
              <a:ext cx="69850" cy="92075"/>
            </a:xfrm>
            <a:custGeom>
              <a:avLst/>
              <a:gdLst>
                <a:gd name="T0" fmla="*/ 34 w 44"/>
                <a:gd name="T1" fmla="*/ 12 h 58"/>
                <a:gd name="T2" fmla="*/ 34 w 44"/>
                <a:gd name="T3" fmla="*/ 17 h 58"/>
                <a:gd name="T4" fmla="*/ 35 w 44"/>
                <a:gd name="T5" fmla="*/ 23 h 58"/>
                <a:gd name="T6" fmla="*/ 32 w 44"/>
                <a:gd name="T7" fmla="*/ 29 h 58"/>
                <a:gd name="T8" fmla="*/ 35 w 44"/>
                <a:gd name="T9" fmla="*/ 33 h 58"/>
                <a:gd name="T10" fmla="*/ 40 w 44"/>
                <a:gd name="T11" fmla="*/ 33 h 58"/>
                <a:gd name="T12" fmla="*/ 44 w 44"/>
                <a:gd name="T13" fmla="*/ 40 h 58"/>
                <a:gd name="T14" fmla="*/ 44 w 44"/>
                <a:gd name="T15" fmla="*/ 45 h 58"/>
                <a:gd name="T16" fmla="*/ 43 w 44"/>
                <a:gd name="T17" fmla="*/ 46 h 58"/>
                <a:gd name="T18" fmla="*/ 42 w 44"/>
                <a:gd name="T19" fmla="*/ 58 h 58"/>
                <a:gd name="T20" fmla="*/ 40 w 44"/>
                <a:gd name="T21" fmla="*/ 58 h 58"/>
                <a:gd name="T22" fmla="*/ 28 w 44"/>
                <a:gd name="T23" fmla="*/ 52 h 58"/>
                <a:gd name="T24" fmla="*/ 18 w 44"/>
                <a:gd name="T25" fmla="*/ 41 h 58"/>
                <a:gd name="T26" fmla="*/ 8 w 44"/>
                <a:gd name="T27" fmla="*/ 33 h 58"/>
                <a:gd name="T28" fmla="*/ 0 w 44"/>
                <a:gd name="T29" fmla="*/ 24 h 58"/>
                <a:gd name="T30" fmla="*/ 3 w 44"/>
                <a:gd name="T31" fmla="*/ 20 h 58"/>
                <a:gd name="T32" fmla="*/ 3 w 44"/>
                <a:gd name="T33" fmla="*/ 17 h 58"/>
                <a:gd name="T34" fmla="*/ 9 w 44"/>
                <a:gd name="T35" fmla="*/ 9 h 58"/>
                <a:gd name="T36" fmla="*/ 14 w 44"/>
                <a:gd name="T37" fmla="*/ 2 h 58"/>
                <a:gd name="T38" fmla="*/ 17 w 44"/>
                <a:gd name="T39" fmla="*/ 2 h 58"/>
                <a:gd name="T40" fmla="*/ 20 w 44"/>
                <a:gd name="T41" fmla="*/ 0 h 58"/>
                <a:gd name="T42" fmla="*/ 24 w 44"/>
                <a:gd name="T43" fmla="*/ 9 h 58"/>
                <a:gd name="T44" fmla="*/ 23 w 44"/>
                <a:gd name="T45" fmla="*/ 14 h 58"/>
                <a:gd name="T46" fmla="*/ 25 w 44"/>
                <a:gd name="T47" fmla="*/ 17 h 58"/>
                <a:gd name="T48" fmla="*/ 29 w 44"/>
                <a:gd name="T49" fmla="*/ 17 h 58"/>
                <a:gd name="T50" fmla="*/ 31 w 44"/>
                <a:gd name="T51" fmla="*/ 12 h 58"/>
                <a:gd name="T52" fmla="*/ 34 w 44"/>
                <a:gd name="T53" fmla="*/ 12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44" h="58">
                  <a:moveTo>
                    <a:pt x="34" y="12"/>
                  </a:moveTo>
                  <a:lnTo>
                    <a:pt x="34" y="17"/>
                  </a:lnTo>
                  <a:lnTo>
                    <a:pt x="35" y="23"/>
                  </a:lnTo>
                  <a:lnTo>
                    <a:pt x="32" y="29"/>
                  </a:lnTo>
                  <a:lnTo>
                    <a:pt x="35" y="33"/>
                  </a:lnTo>
                  <a:lnTo>
                    <a:pt x="40" y="33"/>
                  </a:lnTo>
                  <a:lnTo>
                    <a:pt x="44" y="40"/>
                  </a:lnTo>
                  <a:lnTo>
                    <a:pt x="44" y="45"/>
                  </a:lnTo>
                  <a:lnTo>
                    <a:pt x="43" y="46"/>
                  </a:lnTo>
                  <a:lnTo>
                    <a:pt x="42" y="58"/>
                  </a:lnTo>
                  <a:lnTo>
                    <a:pt x="40" y="58"/>
                  </a:lnTo>
                  <a:lnTo>
                    <a:pt x="28" y="52"/>
                  </a:lnTo>
                  <a:lnTo>
                    <a:pt x="18" y="41"/>
                  </a:lnTo>
                  <a:lnTo>
                    <a:pt x="8" y="33"/>
                  </a:lnTo>
                  <a:lnTo>
                    <a:pt x="0" y="24"/>
                  </a:lnTo>
                  <a:lnTo>
                    <a:pt x="3" y="20"/>
                  </a:lnTo>
                  <a:lnTo>
                    <a:pt x="3" y="17"/>
                  </a:lnTo>
                  <a:lnTo>
                    <a:pt x="9" y="9"/>
                  </a:lnTo>
                  <a:lnTo>
                    <a:pt x="14" y="2"/>
                  </a:lnTo>
                  <a:lnTo>
                    <a:pt x="17" y="2"/>
                  </a:lnTo>
                  <a:lnTo>
                    <a:pt x="20" y="0"/>
                  </a:lnTo>
                  <a:lnTo>
                    <a:pt x="24" y="9"/>
                  </a:lnTo>
                  <a:lnTo>
                    <a:pt x="23" y="14"/>
                  </a:lnTo>
                  <a:lnTo>
                    <a:pt x="25" y="17"/>
                  </a:lnTo>
                  <a:lnTo>
                    <a:pt x="29" y="17"/>
                  </a:lnTo>
                  <a:lnTo>
                    <a:pt x="31" y="12"/>
                  </a:lnTo>
                  <a:lnTo>
                    <a:pt x="34" y="12"/>
                  </a:lnTo>
                  <a:close/>
                </a:path>
              </a:pathLst>
            </a:custGeom>
            <a:solidFill>
              <a:srgbClr val="C7FCC9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2" name="Freeform 70">
              <a:extLst>
                <a:ext uri="{FF2B5EF4-FFF2-40B4-BE49-F238E27FC236}">
                  <a16:creationId xmlns:a16="http://schemas.microsoft.com/office/drawing/2014/main" id="{77DFEDBE-0173-6E66-ACDD-CEBC33725BCF}"/>
                </a:ext>
              </a:extLst>
            </p:cNvPr>
            <p:cNvSpPr>
              <a:spLocks/>
            </p:cNvSpPr>
            <p:nvPr/>
          </p:nvSpPr>
          <p:spPr bwMode="auto">
            <a:xfrm>
              <a:off x="4132263" y="2728913"/>
              <a:ext cx="53975" cy="71438"/>
            </a:xfrm>
            <a:custGeom>
              <a:avLst/>
              <a:gdLst>
                <a:gd name="T0" fmla="*/ 0 w 34"/>
                <a:gd name="T1" fmla="*/ 16 h 45"/>
                <a:gd name="T2" fmla="*/ 6 w 34"/>
                <a:gd name="T3" fmla="*/ 10 h 45"/>
                <a:gd name="T4" fmla="*/ 8 w 34"/>
                <a:gd name="T5" fmla="*/ 6 h 45"/>
                <a:gd name="T6" fmla="*/ 10 w 34"/>
                <a:gd name="T7" fmla="*/ 3 h 45"/>
                <a:gd name="T8" fmla="*/ 12 w 34"/>
                <a:gd name="T9" fmla="*/ 2 h 45"/>
                <a:gd name="T10" fmla="*/ 16 w 34"/>
                <a:gd name="T11" fmla="*/ 0 h 45"/>
                <a:gd name="T12" fmla="*/ 24 w 34"/>
                <a:gd name="T13" fmla="*/ 0 h 45"/>
                <a:gd name="T14" fmla="*/ 28 w 34"/>
                <a:gd name="T15" fmla="*/ 6 h 45"/>
                <a:gd name="T16" fmla="*/ 30 w 34"/>
                <a:gd name="T17" fmla="*/ 11 h 45"/>
                <a:gd name="T18" fmla="*/ 29 w 34"/>
                <a:gd name="T19" fmla="*/ 14 h 45"/>
                <a:gd name="T20" fmla="*/ 31 w 34"/>
                <a:gd name="T21" fmla="*/ 19 h 45"/>
                <a:gd name="T22" fmla="*/ 31 w 34"/>
                <a:gd name="T23" fmla="*/ 24 h 45"/>
                <a:gd name="T24" fmla="*/ 34 w 34"/>
                <a:gd name="T25" fmla="*/ 23 h 45"/>
                <a:gd name="T26" fmla="*/ 29 w 34"/>
                <a:gd name="T27" fmla="*/ 30 h 45"/>
                <a:gd name="T28" fmla="*/ 23 w 34"/>
                <a:gd name="T29" fmla="*/ 38 h 45"/>
                <a:gd name="T30" fmla="*/ 23 w 34"/>
                <a:gd name="T31" fmla="*/ 41 h 45"/>
                <a:gd name="T32" fmla="*/ 20 w 34"/>
                <a:gd name="T33" fmla="*/ 45 h 45"/>
                <a:gd name="T34" fmla="*/ 17 w 34"/>
                <a:gd name="T35" fmla="*/ 44 h 45"/>
                <a:gd name="T36" fmla="*/ 9 w 34"/>
                <a:gd name="T37" fmla="*/ 39 h 45"/>
                <a:gd name="T38" fmla="*/ 4 w 34"/>
                <a:gd name="T39" fmla="*/ 31 h 45"/>
                <a:gd name="T40" fmla="*/ 1 w 34"/>
                <a:gd name="T41" fmla="*/ 27 h 45"/>
                <a:gd name="T42" fmla="*/ 0 w 34"/>
                <a:gd name="T43" fmla="*/ 16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34" h="45">
                  <a:moveTo>
                    <a:pt x="0" y="16"/>
                  </a:moveTo>
                  <a:lnTo>
                    <a:pt x="6" y="10"/>
                  </a:lnTo>
                  <a:lnTo>
                    <a:pt x="8" y="6"/>
                  </a:lnTo>
                  <a:lnTo>
                    <a:pt x="10" y="3"/>
                  </a:lnTo>
                  <a:lnTo>
                    <a:pt x="12" y="2"/>
                  </a:lnTo>
                  <a:lnTo>
                    <a:pt x="16" y="0"/>
                  </a:lnTo>
                  <a:lnTo>
                    <a:pt x="24" y="0"/>
                  </a:lnTo>
                  <a:lnTo>
                    <a:pt x="28" y="6"/>
                  </a:lnTo>
                  <a:lnTo>
                    <a:pt x="30" y="11"/>
                  </a:lnTo>
                  <a:lnTo>
                    <a:pt x="29" y="14"/>
                  </a:lnTo>
                  <a:lnTo>
                    <a:pt x="31" y="19"/>
                  </a:lnTo>
                  <a:lnTo>
                    <a:pt x="31" y="24"/>
                  </a:lnTo>
                  <a:lnTo>
                    <a:pt x="34" y="23"/>
                  </a:lnTo>
                  <a:lnTo>
                    <a:pt x="29" y="30"/>
                  </a:lnTo>
                  <a:lnTo>
                    <a:pt x="23" y="38"/>
                  </a:lnTo>
                  <a:lnTo>
                    <a:pt x="23" y="41"/>
                  </a:lnTo>
                  <a:lnTo>
                    <a:pt x="20" y="45"/>
                  </a:lnTo>
                  <a:lnTo>
                    <a:pt x="17" y="44"/>
                  </a:lnTo>
                  <a:lnTo>
                    <a:pt x="9" y="39"/>
                  </a:lnTo>
                  <a:lnTo>
                    <a:pt x="4" y="31"/>
                  </a:lnTo>
                  <a:lnTo>
                    <a:pt x="1" y="27"/>
                  </a:lnTo>
                  <a:lnTo>
                    <a:pt x="0" y="16"/>
                  </a:lnTo>
                  <a:close/>
                </a:path>
              </a:pathLst>
            </a:custGeom>
            <a:solidFill>
              <a:srgbClr val="C2E8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3" name="Freeform 71">
              <a:extLst>
                <a:ext uri="{FF2B5EF4-FFF2-40B4-BE49-F238E27FC236}">
                  <a16:creationId xmlns:a16="http://schemas.microsoft.com/office/drawing/2014/main" id="{5D328121-2EBC-8307-C775-692A96398A7F}"/>
                </a:ext>
              </a:extLst>
            </p:cNvPr>
            <p:cNvSpPr>
              <a:spLocks/>
            </p:cNvSpPr>
            <p:nvPr/>
          </p:nvSpPr>
          <p:spPr bwMode="auto">
            <a:xfrm>
              <a:off x="4271963" y="2617788"/>
              <a:ext cx="136525" cy="122238"/>
            </a:xfrm>
            <a:custGeom>
              <a:avLst/>
              <a:gdLst>
                <a:gd name="T0" fmla="*/ 0 w 86"/>
                <a:gd name="T1" fmla="*/ 66 h 77"/>
                <a:gd name="T2" fmla="*/ 0 w 86"/>
                <a:gd name="T3" fmla="*/ 57 h 77"/>
                <a:gd name="T4" fmla="*/ 4 w 86"/>
                <a:gd name="T5" fmla="*/ 51 h 77"/>
                <a:gd name="T6" fmla="*/ 2 w 86"/>
                <a:gd name="T7" fmla="*/ 47 h 77"/>
                <a:gd name="T8" fmla="*/ 12 w 86"/>
                <a:gd name="T9" fmla="*/ 36 h 77"/>
                <a:gd name="T10" fmla="*/ 14 w 86"/>
                <a:gd name="T11" fmla="*/ 26 h 77"/>
                <a:gd name="T12" fmla="*/ 17 w 86"/>
                <a:gd name="T13" fmla="*/ 23 h 77"/>
                <a:gd name="T14" fmla="*/ 22 w 86"/>
                <a:gd name="T15" fmla="*/ 25 h 77"/>
                <a:gd name="T16" fmla="*/ 27 w 86"/>
                <a:gd name="T17" fmla="*/ 22 h 77"/>
                <a:gd name="T18" fmla="*/ 28 w 86"/>
                <a:gd name="T19" fmla="*/ 18 h 77"/>
                <a:gd name="T20" fmla="*/ 38 w 86"/>
                <a:gd name="T21" fmla="*/ 12 h 77"/>
                <a:gd name="T22" fmla="*/ 40 w 86"/>
                <a:gd name="T23" fmla="*/ 7 h 77"/>
                <a:gd name="T24" fmla="*/ 50 w 86"/>
                <a:gd name="T25" fmla="*/ 2 h 77"/>
                <a:gd name="T26" fmla="*/ 56 w 86"/>
                <a:gd name="T27" fmla="*/ 0 h 77"/>
                <a:gd name="T28" fmla="*/ 59 w 86"/>
                <a:gd name="T29" fmla="*/ 2 h 77"/>
                <a:gd name="T30" fmla="*/ 66 w 86"/>
                <a:gd name="T31" fmla="*/ 2 h 77"/>
                <a:gd name="T32" fmla="*/ 65 w 86"/>
                <a:gd name="T33" fmla="*/ 10 h 77"/>
                <a:gd name="T34" fmla="*/ 66 w 86"/>
                <a:gd name="T35" fmla="*/ 15 h 77"/>
                <a:gd name="T36" fmla="*/ 73 w 86"/>
                <a:gd name="T37" fmla="*/ 25 h 77"/>
                <a:gd name="T38" fmla="*/ 73 w 86"/>
                <a:gd name="T39" fmla="*/ 32 h 77"/>
                <a:gd name="T40" fmla="*/ 86 w 86"/>
                <a:gd name="T41" fmla="*/ 35 h 77"/>
                <a:gd name="T42" fmla="*/ 86 w 86"/>
                <a:gd name="T43" fmla="*/ 44 h 77"/>
                <a:gd name="T44" fmla="*/ 84 w 86"/>
                <a:gd name="T45" fmla="*/ 48 h 77"/>
                <a:gd name="T46" fmla="*/ 78 w 86"/>
                <a:gd name="T47" fmla="*/ 49 h 77"/>
                <a:gd name="T48" fmla="*/ 76 w 86"/>
                <a:gd name="T49" fmla="*/ 55 h 77"/>
                <a:gd name="T50" fmla="*/ 72 w 86"/>
                <a:gd name="T51" fmla="*/ 57 h 77"/>
                <a:gd name="T52" fmla="*/ 62 w 86"/>
                <a:gd name="T53" fmla="*/ 57 h 77"/>
                <a:gd name="T54" fmla="*/ 56 w 86"/>
                <a:gd name="T55" fmla="*/ 56 h 77"/>
                <a:gd name="T56" fmla="*/ 53 w 86"/>
                <a:gd name="T57" fmla="*/ 58 h 77"/>
                <a:gd name="T58" fmla="*/ 49 w 86"/>
                <a:gd name="T59" fmla="*/ 57 h 77"/>
                <a:gd name="T60" fmla="*/ 29 w 86"/>
                <a:gd name="T61" fmla="*/ 57 h 77"/>
                <a:gd name="T62" fmla="*/ 28 w 86"/>
                <a:gd name="T63" fmla="*/ 66 h 77"/>
                <a:gd name="T64" fmla="*/ 30 w 86"/>
                <a:gd name="T65" fmla="*/ 76 h 77"/>
                <a:gd name="T66" fmla="*/ 22 w 86"/>
                <a:gd name="T67" fmla="*/ 72 h 77"/>
                <a:gd name="T68" fmla="*/ 17 w 86"/>
                <a:gd name="T69" fmla="*/ 72 h 77"/>
                <a:gd name="T70" fmla="*/ 14 w 86"/>
                <a:gd name="T71" fmla="*/ 77 h 77"/>
                <a:gd name="T72" fmla="*/ 8 w 86"/>
                <a:gd name="T73" fmla="*/ 73 h 77"/>
                <a:gd name="T74" fmla="*/ 6 w 86"/>
                <a:gd name="T75" fmla="*/ 68 h 77"/>
                <a:gd name="T76" fmla="*/ 0 w 86"/>
                <a:gd name="T77" fmla="*/ 66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86" h="77">
                  <a:moveTo>
                    <a:pt x="0" y="66"/>
                  </a:moveTo>
                  <a:lnTo>
                    <a:pt x="0" y="57"/>
                  </a:lnTo>
                  <a:lnTo>
                    <a:pt x="4" y="51"/>
                  </a:lnTo>
                  <a:lnTo>
                    <a:pt x="2" y="47"/>
                  </a:lnTo>
                  <a:lnTo>
                    <a:pt x="12" y="36"/>
                  </a:lnTo>
                  <a:lnTo>
                    <a:pt x="14" y="26"/>
                  </a:lnTo>
                  <a:lnTo>
                    <a:pt x="17" y="23"/>
                  </a:lnTo>
                  <a:lnTo>
                    <a:pt x="22" y="25"/>
                  </a:lnTo>
                  <a:lnTo>
                    <a:pt x="27" y="22"/>
                  </a:lnTo>
                  <a:lnTo>
                    <a:pt x="28" y="18"/>
                  </a:lnTo>
                  <a:lnTo>
                    <a:pt x="38" y="12"/>
                  </a:lnTo>
                  <a:lnTo>
                    <a:pt x="40" y="7"/>
                  </a:lnTo>
                  <a:lnTo>
                    <a:pt x="50" y="2"/>
                  </a:lnTo>
                  <a:lnTo>
                    <a:pt x="56" y="0"/>
                  </a:lnTo>
                  <a:lnTo>
                    <a:pt x="59" y="2"/>
                  </a:lnTo>
                  <a:lnTo>
                    <a:pt x="66" y="2"/>
                  </a:lnTo>
                  <a:lnTo>
                    <a:pt x="65" y="10"/>
                  </a:lnTo>
                  <a:lnTo>
                    <a:pt x="66" y="15"/>
                  </a:lnTo>
                  <a:lnTo>
                    <a:pt x="73" y="25"/>
                  </a:lnTo>
                  <a:lnTo>
                    <a:pt x="73" y="32"/>
                  </a:lnTo>
                  <a:lnTo>
                    <a:pt x="86" y="35"/>
                  </a:lnTo>
                  <a:lnTo>
                    <a:pt x="86" y="44"/>
                  </a:lnTo>
                  <a:lnTo>
                    <a:pt x="84" y="48"/>
                  </a:lnTo>
                  <a:lnTo>
                    <a:pt x="78" y="49"/>
                  </a:lnTo>
                  <a:lnTo>
                    <a:pt x="76" y="55"/>
                  </a:lnTo>
                  <a:lnTo>
                    <a:pt x="72" y="57"/>
                  </a:lnTo>
                  <a:lnTo>
                    <a:pt x="62" y="57"/>
                  </a:lnTo>
                  <a:lnTo>
                    <a:pt x="56" y="56"/>
                  </a:lnTo>
                  <a:lnTo>
                    <a:pt x="53" y="58"/>
                  </a:lnTo>
                  <a:lnTo>
                    <a:pt x="49" y="57"/>
                  </a:lnTo>
                  <a:lnTo>
                    <a:pt x="29" y="57"/>
                  </a:lnTo>
                  <a:lnTo>
                    <a:pt x="28" y="66"/>
                  </a:lnTo>
                  <a:lnTo>
                    <a:pt x="30" y="76"/>
                  </a:lnTo>
                  <a:lnTo>
                    <a:pt x="22" y="72"/>
                  </a:lnTo>
                  <a:lnTo>
                    <a:pt x="17" y="72"/>
                  </a:lnTo>
                  <a:lnTo>
                    <a:pt x="14" y="77"/>
                  </a:lnTo>
                  <a:lnTo>
                    <a:pt x="8" y="73"/>
                  </a:lnTo>
                  <a:lnTo>
                    <a:pt x="6" y="68"/>
                  </a:lnTo>
                  <a:lnTo>
                    <a:pt x="0" y="66"/>
                  </a:lnTo>
                  <a:close/>
                </a:path>
              </a:pathLst>
            </a:custGeom>
            <a:solidFill>
              <a:srgbClr val="FCEEB3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4" name="Freeform 72">
              <a:extLst>
                <a:ext uri="{FF2B5EF4-FFF2-40B4-BE49-F238E27FC236}">
                  <a16:creationId xmlns:a16="http://schemas.microsoft.com/office/drawing/2014/main" id="{5412E332-6D6D-FAA2-B8B8-E3B15AC552FB}"/>
                </a:ext>
              </a:extLst>
            </p:cNvPr>
            <p:cNvSpPr>
              <a:spLocks/>
            </p:cNvSpPr>
            <p:nvPr/>
          </p:nvSpPr>
          <p:spPr bwMode="auto">
            <a:xfrm>
              <a:off x="4630738" y="2705100"/>
              <a:ext cx="231775" cy="195263"/>
            </a:xfrm>
            <a:custGeom>
              <a:avLst/>
              <a:gdLst>
                <a:gd name="T0" fmla="*/ 146 w 146"/>
                <a:gd name="T1" fmla="*/ 81 h 123"/>
                <a:gd name="T2" fmla="*/ 143 w 146"/>
                <a:gd name="T3" fmla="*/ 83 h 123"/>
                <a:gd name="T4" fmla="*/ 135 w 146"/>
                <a:gd name="T5" fmla="*/ 82 h 123"/>
                <a:gd name="T6" fmla="*/ 126 w 146"/>
                <a:gd name="T7" fmla="*/ 81 h 123"/>
                <a:gd name="T8" fmla="*/ 123 w 146"/>
                <a:gd name="T9" fmla="*/ 82 h 123"/>
                <a:gd name="T10" fmla="*/ 121 w 146"/>
                <a:gd name="T11" fmla="*/ 86 h 123"/>
                <a:gd name="T12" fmla="*/ 118 w 146"/>
                <a:gd name="T13" fmla="*/ 87 h 123"/>
                <a:gd name="T14" fmla="*/ 113 w 146"/>
                <a:gd name="T15" fmla="*/ 83 h 123"/>
                <a:gd name="T16" fmla="*/ 100 w 146"/>
                <a:gd name="T17" fmla="*/ 91 h 123"/>
                <a:gd name="T18" fmla="*/ 94 w 146"/>
                <a:gd name="T19" fmla="*/ 89 h 123"/>
                <a:gd name="T20" fmla="*/ 93 w 146"/>
                <a:gd name="T21" fmla="*/ 90 h 123"/>
                <a:gd name="T22" fmla="*/ 90 w 146"/>
                <a:gd name="T23" fmla="*/ 99 h 123"/>
                <a:gd name="T24" fmla="*/ 81 w 146"/>
                <a:gd name="T25" fmla="*/ 96 h 123"/>
                <a:gd name="T26" fmla="*/ 74 w 146"/>
                <a:gd name="T27" fmla="*/ 94 h 123"/>
                <a:gd name="T28" fmla="*/ 66 w 146"/>
                <a:gd name="T29" fmla="*/ 90 h 123"/>
                <a:gd name="T30" fmla="*/ 57 w 146"/>
                <a:gd name="T31" fmla="*/ 85 h 123"/>
                <a:gd name="T32" fmla="*/ 50 w 146"/>
                <a:gd name="T33" fmla="*/ 89 h 123"/>
                <a:gd name="T34" fmla="*/ 46 w 146"/>
                <a:gd name="T35" fmla="*/ 97 h 123"/>
                <a:gd name="T36" fmla="*/ 45 w 146"/>
                <a:gd name="T37" fmla="*/ 105 h 123"/>
                <a:gd name="T38" fmla="*/ 38 w 146"/>
                <a:gd name="T39" fmla="*/ 105 h 123"/>
                <a:gd name="T40" fmla="*/ 31 w 146"/>
                <a:gd name="T41" fmla="*/ 103 h 123"/>
                <a:gd name="T42" fmla="*/ 24 w 146"/>
                <a:gd name="T43" fmla="*/ 110 h 123"/>
                <a:gd name="T44" fmla="*/ 17 w 146"/>
                <a:gd name="T45" fmla="*/ 123 h 123"/>
                <a:gd name="T46" fmla="*/ 16 w 146"/>
                <a:gd name="T47" fmla="*/ 119 h 123"/>
                <a:gd name="T48" fmla="*/ 16 w 146"/>
                <a:gd name="T49" fmla="*/ 113 h 123"/>
                <a:gd name="T50" fmla="*/ 11 w 146"/>
                <a:gd name="T51" fmla="*/ 109 h 123"/>
                <a:gd name="T52" fmla="*/ 6 w 146"/>
                <a:gd name="T53" fmla="*/ 101 h 123"/>
                <a:gd name="T54" fmla="*/ 5 w 146"/>
                <a:gd name="T55" fmla="*/ 97 h 123"/>
                <a:gd name="T56" fmla="*/ 0 w 146"/>
                <a:gd name="T57" fmla="*/ 89 h 123"/>
                <a:gd name="T58" fmla="*/ 1 w 146"/>
                <a:gd name="T59" fmla="*/ 85 h 123"/>
                <a:gd name="T60" fmla="*/ 0 w 146"/>
                <a:gd name="T61" fmla="*/ 79 h 123"/>
                <a:gd name="T62" fmla="*/ 1 w 146"/>
                <a:gd name="T63" fmla="*/ 68 h 123"/>
                <a:gd name="T64" fmla="*/ 3 w 146"/>
                <a:gd name="T65" fmla="*/ 66 h 123"/>
                <a:gd name="T66" fmla="*/ 9 w 146"/>
                <a:gd name="T67" fmla="*/ 51 h 123"/>
                <a:gd name="T68" fmla="*/ 19 w 146"/>
                <a:gd name="T69" fmla="*/ 50 h 123"/>
                <a:gd name="T70" fmla="*/ 21 w 146"/>
                <a:gd name="T71" fmla="*/ 47 h 123"/>
                <a:gd name="T72" fmla="*/ 22 w 146"/>
                <a:gd name="T73" fmla="*/ 47 h 123"/>
                <a:gd name="T74" fmla="*/ 25 w 146"/>
                <a:gd name="T75" fmla="*/ 50 h 123"/>
                <a:gd name="T76" fmla="*/ 39 w 146"/>
                <a:gd name="T77" fmla="*/ 45 h 123"/>
                <a:gd name="T78" fmla="*/ 44 w 146"/>
                <a:gd name="T79" fmla="*/ 39 h 123"/>
                <a:gd name="T80" fmla="*/ 50 w 146"/>
                <a:gd name="T81" fmla="*/ 35 h 123"/>
                <a:gd name="T82" fmla="*/ 48 w 146"/>
                <a:gd name="T83" fmla="*/ 29 h 123"/>
                <a:gd name="T84" fmla="*/ 52 w 146"/>
                <a:gd name="T85" fmla="*/ 28 h 123"/>
                <a:gd name="T86" fmla="*/ 63 w 146"/>
                <a:gd name="T87" fmla="*/ 29 h 123"/>
                <a:gd name="T88" fmla="*/ 74 w 146"/>
                <a:gd name="T89" fmla="*/ 23 h 123"/>
                <a:gd name="T90" fmla="*/ 81 w 146"/>
                <a:gd name="T91" fmla="*/ 7 h 123"/>
                <a:gd name="T92" fmla="*/ 87 w 146"/>
                <a:gd name="T93" fmla="*/ 2 h 123"/>
                <a:gd name="T94" fmla="*/ 93 w 146"/>
                <a:gd name="T95" fmla="*/ 0 h 123"/>
                <a:gd name="T96" fmla="*/ 94 w 146"/>
                <a:gd name="T97" fmla="*/ 5 h 123"/>
                <a:gd name="T98" fmla="*/ 102 w 146"/>
                <a:gd name="T99" fmla="*/ 14 h 123"/>
                <a:gd name="T100" fmla="*/ 102 w 146"/>
                <a:gd name="T101" fmla="*/ 20 h 123"/>
                <a:gd name="T102" fmla="*/ 100 w 146"/>
                <a:gd name="T103" fmla="*/ 25 h 123"/>
                <a:gd name="T104" fmla="*/ 101 w 146"/>
                <a:gd name="T105" fmla="*/ 29 h 123"/>
                <a:gd name="T106" fmla="*/ 104 w 146"/>
                <a:gd name="T107" fmla="*/ 34 h 123"/>
                <a:gd name="T108" fmla="*/ 114 w 146"/>
                <a:gd name="T109" fmla="*/ 39 h 123"/>
                <a:gd name="T110" fmla="*/ 120 w 146"/>
                <a:gd name="T111" fmla="*/ 46 h 123"/>
                <a:gd name="T112" fmla="*/ 120 w 146"/>
                <a:gd name="T113" fmla="*/ 50 h 123"/>
                <a:gd name="T114" fmla="*/ 129 w 146"/>
                <a:gd name="T115" fmla="*/ 57 h 123"/>
                <a:gd name="T116" fmla="*/ 133 w 146"/>
                <a:gd name="T117" fmla="*/ 64 h 123"/>
                <a:gd name="T118" fmla="*/ 136 w 146"/>
                <a:gd name="T119" fmla="*/ 71 h 123"/>
                <a:gd name="T120" fmla="*/ 144 w 146"/>
                <a:gd name="T121" fmla="*/ 78 h 123"/>
                <a:gd name="T122" fmla="*/ 146 w 146"/>
                <a:gd name="T123" fmla="*/ 81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46" h="123">
                  <a:moveTo>
                    <a:pt x="146" y="81"/>
                  </a:moveTo>
                  <a:lnTo>
                    <a:pt x="143" y="83"/>
                  </a:lnTo>
                  <a:lnTo>
                    <a:pt x="135" y="82"/>
                  </a:lnTo>
                  <a:lnTo>
                    <a:pt x="126" y="81"/>
                  </a:lnTo>
                  <a:lnTo>
                    <a:pt x="123" y="82"/>
                  </a:lnTo>
                  <a:lnTo>
                    <a:pt x="121" y="86"/>
                  </a:lnTo>
                  <a:lnTo>
                    <a:pt x="118" y="87"/>
                  </a:lnTo>
                  <a:lnTo>
                    <a:pt x="113" y="83"/>
                  </a:lnTo>
                  <a:lnTo>
                    <a:pt x="100" y="91"/>
                  </a:lnTo>
                  <a:lnTo>
                    <a:pt x="94" y="89"/>
                  </a:lnTo>
                  <a:lnTo>
                    <a:pt x="93" y="90"/>
                  </a:lnTo>
                  <a:lnTo>
                    <a:pt x="90" y="99"/>
                  </a:lnTo>
                  <a:lnTo>
                    <a:pt x="81" y="96"/>
                  </a:lnTo>
                  <a:lnTo>
                    <a:pt x="74" y="94"/>
                  </a:lnTo>
                  <a:lnTo>
                    <a:pt x="66" y="90"/>
                  </a:lnTo>
                  <a:lnTo>
                    <a:pt x="57" y="85"/>
                  </a:lnTo>
                  <a:lnTo>
                    <a:pt x="50" y="89"/>
                  </a:lnTo>
                  <a:lnTo>
                    <a:pt x="46" y="97"/>
                  </a:lnTo>
                  <a:lnTo>
                    <a:pt x="45" y="105"/>
                  </a:lnTo>
                  <a:lnTo>
                    <a:pt x="38" y="105"/>
                  </a:lnTo>
                  <a:lnTo>
                    <a:pt x="31" y="103"/>
                  </a:lnTo>
                  <a:lnTo>
                    <a:pt x="24" y="110"/>
                  </a:lnTo>
                  <a:lnTo>
                    <a:pt x="17" y="123"/>
                  </a:lnTo>
                  <a:lnTo>
                    <a:pt x="16" y="119"/>
                  </a:lnTo>
                  <a:lnTo>
                    <a:pt x="16" y="113"/>
                  </a:lnTo>
                  <a:lnTo>
                    <a:pt x="11" y="109"/>
                  </a:lnTo>
                  <a:lnTo>
                    <a:pt x="6" y="101"/>
                  </a:lnTo>
                  <a:lnTo>
                    <a:pt x="5" y="97"/>
                  </a:lnTo>
                  <a:lnTo>
                    <a:pt x="0" y="89"/>
                  </a:lnTo>
                  <a:lnTo>
                    <a:pt x="1" y="85"/>
                  </a:lnTo>
                  <a:lnTo>
                    <a:pt x="0" y="79"/>
                  </a:lnTo>
                  <a:lnTo>
                    <a:pt x="1" y="68"/>
                  </a:lnTo>
                  <a:lnTo>
                    <a:pt x="3" y="66"/>
                  </a:lnTo>
                  <a:lnTo>
                    <a:pt x="9" y="51"/>
                  </a:lnTo>
                  <a:lnTo>
                    <a:pt x="19" y="50"/>
                  </a:lnTo>
                  <a:lnTo>
                    <a:pt x="21" y="47"/>
                  </a:lnTo>
                  <a:lnTo>
                    <a:pt x="22" y="47"/>
                  </a:lnTo>
                  <a:lnTo>
                    <a:pt x="25" y="50"/>
                  </a:lnTo>
                  <a:lnTo>
                    <a:pt x="39" y="45"/>
                  </a:lnTo>
                  <a:lnTo>
                    <a:pt x="44" y="39"/>
                  </a:lnTo>
                  <a:lnTo>
                    <a:pt x="50" y="35"/>
                  </a:lnTo>
                  <a:lnTo>
                    <a:pt x="48" y="29"/>
                  </a:lnTo>
                  <a:lnTo>
                    <a:pt x="52" y="28"/>
                  </a:lnTo>
                  <a:lnTo>
                    <a:pt x="63" y="29"/>
                  </a:lnTo>
                  <a:lnTo>
                    <a:pt x="74" y="23"/>
                  </a:lnTo>
                  <a:lnTo>
                    <a:pt x="81" y="7"/>
                  </a:lnTo>
                  <a:lnTo>
                    <a:pt x="87" y="2"/>
                  </a:lnTo>
                  <a:lnTo>
                    <a:pt x="93" y="0"/>
                  </a:lnTo>
                  <a:lnTo>
                    <a:pt x="94" y="5"/>
                  </a:lnTo>
                  <a:lnTo>
                    <a:pt x="102" y="14"/>
                  </a:lnTo>
                  <a:lnTo>
                    <a:pt x="102" y="20"/>
                  </a:lnTo>
                  <a:lnTo>
                    <a:pt x="100" y="25"/>
                  </a:lnTo>
                  <a:lnTo>
                    <a:pt x="101" y="29"/>
                  </a:lnTo>
                  <a:lnTo>
                    <a:pt x="104" y="34"/>
                  </a:lnTo>
                  <a:lnTo>
                    <a:pt x="114" y="39"/>
                  </a:lnTo>
                  <a:lnTo>
                    <a:pt x="120" y="46"/>
                  </a:lnTo>
                  <a:lnTo>
                    <a:pt x="120" y="50"/>
                  </a:lnTo>
                  <a:lnTo>
                    <a:pt x="129" y="57"/>
                  </a:lnTo>
                  <a:lnTo>
                    <a:pt x="133" y="64"/>
                  </a:lnTo>
                  <a:lnTo>
                    <a:pt x="136" y="71"/>
                  </a:lnTo>
                  <a:lnTo>
                    <a:pt x="144" y="78"/>
                  </a:lnTo>
                  <a:lnTo>
                    <a:pt x="146" y="81"/>
                  </a:lnTo>
                  <a:close/>
                </a:path>
              </a:pathLst>
            </a:custGeom>
            <a:solidFill>
              <a:srgbClr val="F6FCB3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5" name="Freeform 73">
              <a:extLst>
                <a:ext uri="{FF2B5EF4-FFF2-40B4-BE49-F238E27FC236}">
                  <a16:creationId xmlns:a16="http://schemas.microsoft.com/office/drawing/2014/main" id="{9AE520AC-748F-B3A8-9FE3-CFB2BBB6F285}"/>
                </a:ext>
              </a:extLst>
            </p:cNvPr>
            <p:cNvSpPr>
              <a:spLocks/>
            </p:cNvSpPr>
            <p:nvPr/>
          </p:nvSpPr>
          <p:spPr bwMode="auto">
            <a:xfrm>
              <a:off x="4568825" y="2868613"/>
              <a:ext cx="133350" cy="192088"/>
            </a:xfrm>
            <a:custGeom>
              <a:avLst/>
              <a:gdLst>
                <a:gd name="T0" fmla="*/ 84 w 84"/>
                <a:gd name="T1" fmla="*/ 2 h 121"/>
                <a:gd name="T2" fmla="*/ 84 w 84"/>
                <a:gd name="T3" fmla="*/ 11 h 121"/>
                <a:gd name="T4" fmla="*/ 81 w 84"/>
                <a:gd name="T5" fmla="*/ 19 h 121"/>
                <a:gd name="T6" fmla="*/ 78 w 84"/>
                <a:gd name="T7" fmla="*/ 28 h 121"/>
                <a:gd name="T8" fmla="*/ 77 w 84"/>
                <a:gd name="T9" fmla="*/ 40 h 121"/>
                <a:gd name="T10" fmla="*/ 77 w 84"/>
                <a:gd name="T11" fmla="*/ 48 h 121"/>
                <a:gd name="T12" fmla="*/ 76 w 84"/>
                <a:gd name="T13" fmla="*/ 53 h 121"/>
                <a:gd name="T14" fmla="*/ 75 w 84"/>
                <a:gd name="T15" fmla="*/ 57 h 121"/>
                <a:gd name="T16" fmla="*/ 74 w 84"/>
                <a:gd name="T17" fmla="*/ 62 h 121"/>
                <a:gd name="T18" fmla="*/ 66 w 84"/>
                <a:gd name="T19" fmla="*/ 68 h 121"/>
                <a:gd name="T20" fmla="*/ 61 w 84"/>
                <a:gd name="T21" fmla="*/ 76 h 121"/>
                <a:gd name="T22" fmla="*/ 56 w 84"/>
                <a:gd name="T23" fmla="*/ 89 h 121"/>
                <a:gd name="T24" fmla="*/ 56 w 84"/>
                <a:gd name="T25" fmla="*/ 102 h 121"/>
                <a:gd name="T26" fmla="*/ 53 w 84"/>
                <a:gd name="T27" fmla="*/ 106 h 121"/>
                <a:gd name="T28" fmla="*/ 48 w 84"/>
                <a:gd name="T29" fmla="*/ 113 h 121"/>
                <a:gd name="T30" fmla="*/ 40 w 84"/>
                <a:gd name="T31" fmla="*/ 121 h 121"/>
                <a:gd name="T32" fmla="*/ 37 w 84"/>
                <a:gd name="T33" fmla="*/ 119 h 121"/>
                <a:gd name="T34" fmla="*/ 36 w 84"/>
                <a:gd name="T35" fmla="*/ 115 h 121"/>
                <a:gd name="T36" fmla="*/ 29 w 84"/>
                <a:gd name="T37" fmla="*/ 115 h 121"/>
                <a:gd name="T38" fmla="*/ 25 w 84"/>
                <a:gd name="T39" fmla="*/ 120 h 121"/>
                <a:gd name="T40" fmla="*/ 22 w 84"/>
                <a:gd name="T41" fmla="*/ 118 h 121"/>
                <a:gd name="T42" fmla="*/ 18 w 84"/>
                <a:gd name="T43" fmla="*/ 114 h 121"/>
                <a:gd name="T44" fmla="*/ 15 w 84"/>
                <a:gd name="T45" fmla="*/ 116 h 121"/>
                <a:gd name="T46" fmla="*/ 10 w 84"/>
                <a:gd name="T47" fmla="*/ 121 h 121"/>
                <a:gd name="T48" fmla="*/ 0 w 84"/>
                <a:gd name="T49" fmla="*/ 107 h 121"/>
                <a:gd name="T50" fmla="*/ 9 w 84"/>
                <a:gd name="T51" fmla="*/ 99 h 121"/>
                <a:gd name="T52" fmla="*/ 5 w 84"/>
                <a:gd name="T53" fmla="*/ 91 h 121"/>
                <a:gd name="T54" fmla="*/ 9 w 84"/>
                <a:gd name="T55" fmla="*/ 87 h 121"/>
                <a:gd name="T56" fmla="*/ 17 w 84"/>
                <a:gd name="T57" fmla="*/ 85 h 121"/>
                <a:gd name="T58" fmla="*/ 18 w 84"/>
                <a:gd name="T59" fmla="*/ 80 h 121"/>
                <a:gd name="T60" fmla="*/ 23 w 84"/>
                <a:gd name="T61" fmla="*/ 85 h 121"/>
                <a:gd name="T62" fmla="*/ 33 w 84"/>
                <a:gd name="T63" fmla="*/ 86 h 121"/>
                <a:gd name="T64" fmla="*/ 38 w 84"/>
                <a:gd name="T65" fmla="*/ 80 h 121"/>
                <a:gd name="T66" fmla="*/ 39 w 84"/>
                <a:gd name="T67" fmla="*/ 71 h 121"/>
                <a:gd name="T68" fmla="*/ 38 w 84"/>
                <a:gd name="T69" fmla="*/ 60 h 121"/>
                <a:gd name="T70" fmla="*/ 32 w 84"/>
                <a:gd name="T71" fmla="*/ 51 h 121"/>
                <a:gd name="T72" fmla="*/ 38 w 84"/>
                <a:gd name="T73" fmla="*/ 35 h 121"/>
                <a:gd name="T74" fmla="*/ 34 w 84"/>
                <a:gd name="T75" fmla="*/ 32 h 121"/>
                <a:gd name="T76" fmla="*/ 26 w 84"/>
                <a:gd name="T77" fmla="*/ 33 h 121"/>
                <a:gd name="T78" fmla="*/ 22 w 84"/>
                <a:gd name="T79" fmla="*/ 27 h 121"/>
                <a:gd name="T80" fmla="*/ 23 w 84"/>
                <a:gd name="T81" fmla="*/ 20 h 121"/>
                <a:gd name="T82" fmla="*/ 38 w 84"/>
                <a:gd name="T83" fmla="*/ 21 h 121"/>
                <a:gd name="T84" fmla="*/ 47 w 84"/>
                <a:gd name="T85" fmla="*/ 24 h 121"/>
                <a:gd name="T86" fmla="*/ 55 w 84"/>
                <a:gd name="T87" fmla="*/ 28 h 121"/>
                <a:gd name="T88" fmla="*/ 56 w 84"/>
                <a:gd name="T89" fmla="*/ 20 h 121"/>
                <a:gd name="T90" fmla="*/ 63 w 84"/>
                <a:gd name="T91" fmla="*/ 7 h 121"/>
                <a:gd name="T92" fmla="*/ 70 w 84"/>
                <a:gd name="T93" fmla="*/ 0 h 121"/>
                <a:gd name="T94" fmla="*/ 77 w 84"/>
                <a:gd name="T95" fmla="*/ 2 h 121"/>
                <a:gd name="T96" fmla="*/ 84 w 84"/>
                <a:gd name="T97" fmla="*/ 2 h 1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84" h="121">
                  <a:moveTo>
                    <a:pt x="84" y="2"/>
                  </a:moveTo>
                  <a:lnTo>
                    <a:pt x="84" y="11"/>
                  </a:lnTo>
                  <a:lnTo>
                    <a:pt x="81" y="19"/>
                  </a:lnTo>
                  <a:lnTo>
                    <a:pt x="78" y="28"/>
                  </a:lnTo>
                  <a:lnTo>
                    <a:pt x="77" y="40"/>
                  </a:lnTo>
                  <a:lnTo>
                    <a:pt x="77" y="48"/>
                  </a:lnTo>
                  <a:lnTo>
                    <a:pt x="76" y="53"/>
                  </a:lnTo>
                  <a:lnTo>
                    <a:pt x="75" y="57"/>
                  </a:lnTo>
                  <a:lnTo>
                    <a:pt x="74" y="62"/>
                  </a:lnTo>
                  <a:lnTo>
                    <a:pt x="66" y="68"/>
                  </a:lnTo>
                  <a:lnTo>
                    <a:pt x="61" y="76"/>
                  </a:lnTo>
                  <a:lnTo>
                    <a:pt x="56" y="89"/>
                  </a:lnTo>
                  <a:lnTo>
                    <a:pt x="56" y="102"/>
                  </a:lnTo>
                  <a:lnTo>
                    <a:pt x="53" y="106"/>
                  </a:lnTo>
                  <a:lnTo>
                    <a:pt x="48" y="113"/>
                  </a:lnTo>
                  <a:lnTo>
                    <a:pt x="40" y="121"/>
                  </a:lnTo>
                  <a:lnTo>
                    <a:pt x="37" y="119"/>
                  </a:lnTo>
                  <a:lnTo>
                    <a:pt x="36" y="115"/>
                  </a:lnTo>
                  <a:lnTo>
                    <a:pt x="29" y="115"/>
                  </a:lnTo>
                  <a:lnTo>
                    <a:pt x="25" y="120"/>
                  </a:lnTo>
                  <a:lnTo>
                    <a:pt x="22" y="118"/>
                  </a:lnTo>
                  <a:lnTo>
                    <a:pt x="18" y="114"/>
                  </a:lnTo>
                  <a:lnTo>
                    <a:pt x="15" y="116"/>
                  </a:lnTo>
                  <a:lnTo>
                    <a:pt x="10" y="121"/>
                  </a:lnTo>
                  <a:lnTo>
                    <a:pt x="0" y="107"/>
                  </a:lnTo>
                  <a:lnTo>
                    <a:pt x="9" y="99"/>
                  </a:lnTo>
                  <a:lnTo>
                    <a:pt x="5" y="91"/>
                  </a:lnTo>
                  <a:lnTo>
                    <a:pt x="9" y="87"/>
                  </a:lnTo>
                  <a:lnTo>
                    <a:pt x="17" y="85"/>
                  </a:lnTo>
                  <a:lnTo>
                    <a:pt x="18" y="80"/>
                  </a:lnTo>
                  <a:lnTo>
                    <a:pt x="23" y="85"/>
                  </a:lnTo>
                  <a:lnTo>
                    <a:pt x="33" y="86"/>
                  </a:lnTo>
                  <a:lnTo>
                    <a:pt x="38" y="80"/>
                  </a:lnTo>
                  <a:lnTo>
                    <a:pt x="39" y="71"/>
                  </a:lnTo>
                  <a:lnTo>
                    <a:pt x="38" y="60"/>
                  </a:lnTo>
                  <a:lnTo>
                    <a:pt x="32" y="51"/>
                  </a:lnTo>
                  <a:lnTo>
                    <a:pt x="38" y="35"/>
                  </a:lnTo>
                  <a:lnTo>
                    <a:pt x="34" y="32"/>
                  </a:lnTo>
                  <a:lnTo>
                    <a:pt x="26" y="33"/>
                  </a:lnTo>
                  <a:lnTo>
                    <a:pt x="22" y="27"/>
                  </a:lnTo>
                  <a:lnTo>
                    <a:pt x="23" y="20"/>
                  </a:lnTo>
                  <a:lnTo>
                    <a:pt x="38" y="21"/>
                  </a:lnTo>
                  <a:lnTo>
                    <a:pt x="47" y="24"/>
                  </a:lnTo>
                  <a:lnTo>
                    <a:pt x="55" y="28"/>
                  </a:lnTo>
                  <a:lnTo>
                    <a:pt x="56" y="20"/>
                  </a:lnTo>
                  <a:lnTo>
                    <a:pt x="63" y="7"/>
                  </a:lnTo>
                  <a:lnTo>
                    <a:pt x="70" y="0"/>
                  </a:lnTo>
                  <a:lnTo>
                    <a:pt x="77" y="2"/>
                  </a:lnTo>
                  <a:lnTo>
                    <a:pt x="84" y="2"/>
                  </a:lnTo>
                  <a:close/>
                </a:path>
              </a:pathLst>
            </a:custGeom>
            <a:solidFill>
              <a:srgbClr val="C4B8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6" name="Freeform 74">
              <a:extLst>
                <a:ext uri="{FF2B5EF4-FFF2-40B4-BE49-F238E27FC236}">
                  <a16:creationId xmlns:a16="http://schemas.microsoft.com/office/drawing/2014/main" id="{E24C4851-4EB2-7298-F5BF-3B606407EB65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9138" y="2898775"/>
              <a:ext cx="101600" cy="139700"/>
            </a:xfrm>
            <a:custGeom>
              <a:avLst/>
              <a:gdLst>
                <a:gd name="T0" fmla="*/ 28 w 64"/>
                <a:gd name="T1" fmla="*/ 1 h 88"/>
                <a:gd name="T2" fmla="*/ 33 w 64"/>
                <a:gd name="T3" fmla="*/ 0 h 88"/>
                <a:gd name="T4" fmla="*/ 40 w 64"/>
                <a:gd name="T5" fmla="*/ 2 h 88"/>
                <a:gd name="T6" fmla="*/ 47 w 64"/>
                <a:gd name="T7" fmla="*/ 0 h 88"/>
                <a:gd name="T8" fmla="*/ 48 w 64"/>
                <a:gd name="T9" fmla="*/ 1 h 88"/>
                <a:gd name="T10" fmla="*/ 47 w 64"/>
                <a:gd name="T11" fmla="*/ 8 h 88"/>
                <a:gd name="T12" fmla="*/ 51 w 64"/>
                <a:gd name="T13" fmla="*/ 14 h 88"/>
                <a:gd name="T14" fmla="*/ 59 w 64"/>
                <a:gd name="T15" fmla="*/ 13 h 88"/>
                <a:gd name="T16" fmla="*/ 63 w 64"/>
                <a:gd name="T17" fmla="*/ 16 h 88"/>
                <a:gd name="T18" fmla="*/ 57 w 64"/>
                <a:gd name="T19" fmla="*/ 32 h 88"/>
                <a:gd name="T20" fmla="*/ 63 w 64"/>
                <a:gd name="T21" fmla="*/ 41 h 88"/>
                <a:gd name="T22" fmla="*/ 64 w 64"/>
                <a:gd name="T23" fmla="*/ 52 h 88"/>
                <a:gd name="T24" fmla="*/ 63 w 64"/>
                <a:gd name="T25" fmla="*/ 61 h 88"/>
                <a:gd name="T26" fmla="*/ 58 w 64"/>
                <a:gd name="T27" fmla="*/ 67 h 88"/>
                <a:gd name="T28" fmla="*/ 48 w 64"/>
                <a:gd name="T29" fmla="*/ 66 h 88"/>
                <a:gd name="T30" fmla="*/ 43 w 64"/>
                <a:gd name="T31" fmla="*/ 61 h 88"/>
                <a:gd name="T32" fmla="*/ 42 w 64"/>
                <a:gd name="T33" fmla="*/ 66 h 88"/>
                <a:gd name="T34" fmla="*/ 34 w 64"/>
                <a:gd name="T35" fmla="*/ 68 h 88"/>
                <a:gd name="T36" fmla="*/ 30 w 64"/>
                <a:gd name="T37" fmla="*/ 72 h 88"/>
                <a:gd name="T38" fmla="*/ 34 w 64"/>
                <a:gd name="T39" fmla="*/ 80 h 88"/>
                <a:gd name="T40" fmla="*/ 25 w 64"/>
                <a:gd name="T41" fmla="*/ 88 h 88"/>
                <a:gd name="T42" fmla="*/ 14 w 64"/>
                <a:gd name="T43" fmla="*/ 75 h 88"/>
                <a:gd name="T44" fmla="*/ 7 w 64"/>
                <a:gd name="T45" fmla="*/ 63 h 88"/>
                <a:gd name="T46" fmla="*/ 0 w 64"/>
                <a:gd name="T47" fmla="*/ 48 h 88"/>
                <a:gd name="T48" fmla="*/ 0 w 64"/>
                <a:gd name="T49" fmla="*/ 44 h 88"/>
                <a:gd name="T50" fmla="*/ 2 w 64"/>
                <a:gd name="T51" fmla="*/ 40 h 88"/>
                <a:gd name="T52" fmla="*/ 6 w 64"/>
                <a:gd name="T53" fmla="*/ 29 h 88"/>
                <a:gd name="T54" fmla="*/ 8 w 64"/>
                <a:gd name="T55" fmla="*/ 19 h 88"/>
                <a:gd name="T56" fmla="*/ 11 w 64"/>
                <a:gd name="T57" fmla="*/ 18 h 88"/>
                <a:gd name="T58" fmla="*/ 28 w 64"/>
                <a:gd name="T59" fmla="*/ 19 h 88"/>
                <a:gd name="T60" fmla="*/ 28 w 64"/>
                <a:gd name="T61" fmla="*/ 1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64" h="88">
                  <a:moveTo>
                    <a:pt x="28" y="1"/>
                  </a:moveTo>
                  <a:lnTo>
                    <a:pt x="33" y="0"/>
                  </a:lnTo>
                  <a:lnTo>
                    <a:pt x="40" y="2"/>
                  </a:lnTo>
                  <a:lnTo>
                    <a:pt x="47" y="0"/>
                  </a:lnTo>
                  <a:lnTo>
                    <a:pt x="48" y="1"/>
                  </a:lnTo>
                  <a:lnTo>
                    <a:pt x="47" y="8"/>
                  </a:lnTo>
                  <a:lnTo>
                    <a:pt x="51" y="14"/>
                  </a:lnTo>
                  <a:lnTo>
                    <a:pt x="59" y="13"/>
                  </a:lnTo>
                  <a:lnTo>
                    <a:pt x="63" y="16"/>
                  </a:lnTo>
                  <a:lnTo>
                    <a:pt x="57" y="32"/>
                  </a:lnTo>
                  <a:lnTo>
                    <a:pt x="63" y="41"/>
                  </a:lnTo>
                  <a:lnTo>
                    <a:pt x="64" y="52"/>
                  </a:lnTo>
                  <a:lnTo>
                    <a:pt x="63" y="61"/>
                  </a:lnTo>
                  <a:lnTo>
                    <a:pt x="58" y="67"/>
                  </a:lnTo>
                  <a:lnTo>
                    <a:pt x="48" y="66"/>
                  </a:lnTo>
                  <a:lnTo>
                    <a:pt x="43" y="61"/>
                  </a:lnTo>
                  <a:lnTo>
                    <a:pt x="42" y="66"/>
                  </a:lnTo>
                  <a:lnTo>
                    <a:pt x="34" y="68"/>
                  </a:lnTo>
                  <a:lnTo>
                    <a:pt x="30" y="72"/>
                  </a:lnTo>
                  <a:lnTo>
                    <a:pt x="34" y="80"/>
                  </a:lnTo>
                  <a:lnTo>
                    <a:pt x="25" y="88"/>
                  </a:lnTo>
                  <a:lnTo>
                    <a:pt x="14" y="75"/>
                  </a:lnTo>
                  <a:lnTo>
                    <a:pt x="7" y="63"/>
                  </a:lnTo>
                  <a:lnTo>
                    <a:pt x="0" y="48"/>
                  </a:lnTo>
                  <a:lnTo>
                    <a:pt x="0" y="44"/>
                  </a:lnTo>
                  <a:lnTo>
                    <a:pt x="2" y="40"/>
                  </a:lnTo>
                  <a:lnTo>
                    <a:pt x="6" y="29"/>
                  </a:lnTo>
                  <a:lnTo>
                    <a:pt x="8" y="19"/>
                  </a:lnTo>
                  <a:lnTo>
                    <a:pt x="11" y="18"/>
                  </a:lnTo>
                  <a:lnTo>
                    <a:pt x="28" y="19"/>
                  </a:lnTo>
                  <a:lnTo>
                    <a:pt x="28" y="1"/>
                  </a:lnTo>
                  <a:close/>
                </a:path>
              </a:pathLst>
            </a:custGeom>
            <a:solidFill>
              <a:srgbClr val="FCBFB3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7" name="Freeform 75">
              <a:extLst>
                <a:ext uri="{FF2B5EF4-FFF2-40B4-BE49-F238E27FC236}">
                  <a16:creationId xmlns:a16="http://schemas.microsoft.com/office/drawing/2014/main" id="{BCCF8093-2006-2B7B-8102-91C8E3FD3007}"/>
                </a:ext>
              </a:extLst>
            </p:cNvPr>
            <p:cNvSpPr>
              <a:spLocks/>
            </p:cNvSpPr>
            <p:nvPr/>
          </p:nvSpPr>
          <p:spPr bwMode="auto">
            <a:xfrm>
              <a:off x="4538663" y="2900363"/>
              <a:ext cx="34925" cy="28575"/>
            </a:xfrm>
            <a:custGeom>
              <a:avLst/>
              <a:gdLst>
                <a:gd name="T0" fmla="*/ 4 w 22"/>
                <a:gd name="T1" fmla="*/ 0 h 18"/>
                <a:gd name="T2" fmla="*/ 22 w 22"/>
                <a:gd name="T3" fmla="*/ 0 h 18"/>
                <a:gd name="T4" fmla="*/ 22 w 22"/>
                <a:gd name="T5" fmla="*/ 18 h 18"/>
                <a:gd name="T6" fmla="*/ 5 w 22"/>
                <a:gd name="T7" fmla="*/ 17 h 18"/>
                <a:gd name="T8" fmla="*/ 2 w 22"/>
                <a:gd name="T9" fmla="*/ 18 h 18"/>
                <a:gd name="T10" fmla="*/ 0 w 22"/>
                <a:gd name="T11" fmla="*/ 15 h 18"/>
                <a:gd name="T12" fmla="*/ 4 w 22"/>
                <a:gd name="T13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2" h="18">
                  <a:moveTo>
                    <a:pt x="4" y="0"/>
                  </a:moveTo>
                  <a:lnTo>
                    <a:pt x="22" y="0"/>
                  </a:lnTo>
                  <a:lnTo>
                    <a:pt x="22" y="18"/>
                  </a:lnTo>
                  <a:lnTo>
                    <a:pt x="5" y="17"/>
                  </a:lnTo>
                  <a:lnTo>
                    <a:pt x="2" y="18"/>
                  </a:lnTo>
                  <a:lnTo>
                    <a:pt x="0" y="15"/>
                  </a:lnTo>
                  <a:lnTo>
                    <a:pt x="4" y="0"/>
                  </a:lnTo>
                  <a:close/>
                </a:path>
              </a:pathLst>
            </a:custGeom>
            <a:solidFill>
              <a:srgbClr val="FCB3B3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8" name="Freeform 76">
              <a:extLst>
                <a:ext uri="{FF2B5EF4-FFF2-40B4-BE49-F238E27FC236}">
                  <a16:creationId xmlns:a16="http://schemas.microsoft.com/office/drawing/2014/main" id="{1022B196-B548-9EDD-B34E-955D0367B73E}"/>
                </a:ext>
              </a:extLst>
            </p:cNvPr>
            <p:cNvSpPr>
              <a:spLocks/>
            </p:cNvSpPr>
            <p:nvPr/>
          </p:nvSpPr>
          <p:spPr bwMode="auto">
            <a:xfrm>
              <a:off x="4757738" y="3132138"/>
              <a:ext cx="211138" cy="217488"/>
            </a:xfrm>
            <a:custGeom>
              <a:avLst/>
              <a:gdLst>
                <a:gd name="T0" fmla="*/ 104 w 133"/>
                <a:gd name="T1" fmla="*/ 3 h 137"/>
                <a:gd name="T2" fmla="*/ 108 w 133"/>
                <a:gd name="T3" fmla="*/ 6 h 137"/>
                <a:gd name="T4" fmla="*/ 112 w 133"/>
                <a:gd name="T5" fmla="*/ 8 h 137"/>
                <a:gd name="T6" fmla="*/ 120 w 133"/>
                <a:gd name="T7" fmla="*/ 10 h 137"/>
                <a:gd name="T8" fmla="*/ 127 w 133"/>
                <a:gd name="T9" fmla="*/ 15 h 137"/>
                <a:gd name="T10" fmla="*/ 131 w 133"/>
                <a:gd name="T11" fmla="*/ 21 h 137"/>
                <a:gd name="T12" fmla="*/ 133 w 133"/>
                <a:gd name="T13" fmla="*/ 34 h 137"/>
                <a:gd name="T14" fmla="*/ 131 w 133"/>
                <a:gd name="T15" fmla="*/ 37 h 137"/>
                <a:gd name="T16" fmla="*/ 129 w 133"/>
                <a:gd name="T17" fmla="*/ 48 h 137"/>
                <a:gd name="T18" fmla="*/ 130 w 133"/>
                <a:gd name="T19" fmla="*/ 60 h 137"/>
                <a:gd name="T20" fmla="*/ 127 w 133"/>
                <a:gd name="T21" fmla="*/ 64 h 137"/>
                <a:gd name="T22" fmla="*/ 123 w 133"/>
                <a:gd name="T23" fmla="*/ 78 h 137"/>
                <a:gd name="T24" fmla="*/ 129 w 133"/>
                <a:gd name="T25" fmla="*/ 81 h 137"/>
                <a:gd name="T26" fmla="*/ 94 w 133"/>
                <a:gd name="T27" fmla="*/ 93 h 137"/>
                <a:gd name="T28" fmla="*/ 95 w 133"/>
                <a:gd name="T29" fmla="*/ 103 h 137"/>
                <a:gd name="T30" fmla="*/ 86 w 133"/>
                <a:gd name="T31" fmla="*/ 104 h 137"/>
                <a:gd name="T32" fmla="*/ 79 w 133"/>
                <a:gd name="T33" fmla="*/ 111 h 137"/>
                <a:gd name="T34" fmla="*/ 77 w 133"/>
                <a:gd name="T35" fmla="*/ 115 h 137"/>
                <a:gd name="T36" fmla="*/ 74 w 133"/>
                <a:gd name="T37" fmla="*/ 116 h 137"/>
                <a:gd name="T38" fmla="*/ 64 w 133"/>
                <a:gd name="T39" fmla="*/ 127 h 137"/>
                <a:gd name="T40" fmla="*/ 57 w 133"/>
                <a:gd name="T41" fmla="*/ 136 h 137"/>
                <a:gd name="T42" fmla="*/ 53 w 133"/>
                <a:gd name="T43" fmla="*/ 137 h 137"/>
                <a:gd name="T44" fmla="*/ 50 w 133"/>
                <a:gd name="T45" fmla="*/ 135 h 137"/>
                <a:gd name="T46" fmla="*/ 38 w 133"/>
                <a:gd name="T47" fmla="*/ 134 h 137"/>
                <a:gd name="T48" fmla="*/ 35 w 133"/>
                <a:gd name="T49" fmla="*/ 133 h 137"/>
                <a:gd name="T50" fmla="*/ 35 w 133"/>
                <a:gd name="T51" fmla="*/ 132 h 137"/>
                <a:gd name="T52" fmla="*/ 31 w 133"/>
                <a:gd name="T53" fmla="*/ 128 h 137"/>
                <a:gd name="T54" fmla="*/ 24 w 133"/>
                <a:gd name="T55" fmla="*/ 127 h 137"/>
                <a:gd name="T56" fmla="*/ 14 w 133"/>
                <a:gd name="T57" fmla="*/ 130 h 137"/>
                <a:gd name="T58" fmla="*/ 8 w 133"/>
                <a:gd name="T59" fmla="*/ 122 h 137"/>
                <a:gd name="T60" fmla="*/ 0 w 133"/>
                <a:gd name="T61" fmla="*/ 111 h 137"/>
                <a:gd name="T62" fmla="*/ 2 w 133"/>
                <a:gd name="T63" fmla="*/ 65 h 137"/>
                <a:gd name="T64" fmla="*/ 25 w 133"/>
                <a:gd name="T65" fmla="*/ 65 h 137"/>
                <a:gd name="T66" fmla="*/ 24 w 133"/>
                <a:gd name="T67" fmla="*/ 61 h 137"/>
                <a:gd name="T68" fmla="*/ 27 w 133"/>
                <a:gd name="T69" fmla="*/ 56 h 137"/>
                <a:gd name="T70" fmla="*/ 24 w 133"/>
                <a:gd name="T71" fmla="*/ 49 h 137"/>
                <a:gd name="T72" fmla="*/ 27 w 133"/>
                <a:gd name="T73" fmla="*/ 42 h 137"/>
                <a:gd name="T74" fmla="*/ 25 w 133"/>
                <a:gd name="T75" fmla="*/ 38 h 137"/>
                <a:gd name="T76" fmla="*/ 30 w 133"/>
                <a:gd name="T77" fmla="*/ 39 h 137"/>
                <a:gd name="T78" fmla="*/ 30 w 133"/>
                <a:gd name="T79" fmla="*/ 43 h 137"/>
                <a:gd name="T80" fmla="*/ 35 w 133"/>
                <a:gd name="T81" fmla="*/ 42 h 137"/>
                <a:gd name="T82" fmla="*/ 42 w 133"/>
                <a:gd name="T83" fmla="*/ 45 h 137"/>
                <a:gd name="T84" fmla="*/ 46 w 133"/>
                <a:gd name="T85" fmla="*/ 50 h 137"/>
                <a:gd name="T86" fmla="*/ 55 w 133"/>
                <a:gd name="T87" fmla="*/ 52 h 137"/>
                <a:gd name="T88" fmla="*/ 62 w 133"/>
                <a:gd name="T89" fmla="*/ 48 h 137"/>
                <a:gd name="T90" fmla="*/ 64 w 133"/>
                <a:gd name="T91" fmla="*/ 56 h 137"/>
                <a:gd name="T92" fmla="*/ 73 w 133"/>
                <a:gd name="T93" fmla="*/ 58 h 137"/>
                <a:gd name="T94" fmla="*/ 77 w 133"/>
                <a:gd name="T95" fmla="*/ 63 h 137"/>
                <a:gd name="T96" fmla="*/ 81 w 133"/>
                <a:gd name="T97" fmla="*/ 71 h 137"/>
                <a:gd name="T98" fmla="*/ 89 w 133"/>
                <a:gd name="T99" fmla="*/ 71 h 137"/>
                <a:gd name="T100" fmla="*/ 89 w 133"/>
                <a:gd name="T101" fmla="*/ 57 h 137"/>
                <a:gd name="T102" fmla="*/ 86 w 133"/>
                <a:gd name="T103" fmla="*/ 59 h 137"/>
                <a:gd name="T104" fmla="*/ 78 w 133"/>
                <a:gd name="T105" fmla="*/ 53 h 137"/>
                <a:gd name="T106" fmla="*/ 76 w 133"/>
                <a:gd name="T107" fmla="*/ 50 h 137"/>
                <a:gd name="T108" fmla="*/ 77 w 133"/>
                <a:gd name="T109" fmla="*/ 37 h 137"/>
                <a:gd name="T110" fmla="*/ 79 w 133"/>
                <a:gd name="T111" fmla="*/ 20 h 137"/>
                <a:gd name="T112" fmla="*/ 77 w 133"/>
                <a:gd name="T113" fmla="*/ 14 h 137"/>
                <a:gd name="T114" fmla="*/ 81 w 133"/>
                <a:gd name="T115" fmla="*/ 5 h 137"/>
                <a:gd name="T116" fmla="*/ 84 w 133"/>
                <a:gd name="T117" fmla="*/ 4 h 137"/>
                <a:gd name="T118" fmla="*/ 99 w 133"/>
                <a:gd name="T119" fmla="*/ 0 h 137"/>
                <a:gd name="T120" fmla="*/ 104 w 133"/>
                <a:gd name="T121" fmla="*/ 3 h 1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33" h="137">
                  <a:moveTo>
                    <a:pt x="104" y="3"/>
                  </a:moveTo>
                  <a:lnTo>
                    <a:pt x="108" y="6"/>
                  </a:lnTo>
                  <a:lnTo>
                    <a:pt x="112" y="8"/>
                  </a:lnTo>
                  <a:lnTo>
                    <a:pt x="120" y="10"/>
                  </a:lnTo>
                  <a:lnTo>
                    <a:pt x="127" y="15"/>
                  </a:lnTo>
                  <a:lnTo>
                    <a:pt x="131" y="21"/>
                  </a:lnTo>
                  <a:lnTo>
                    <a:pt x="133" y="34"/>
                  </a:lnTo>
                  <a:lnTo>
                    <a:pt x="131" y="37"/>
                  </a:lnTo>
                  <a:lnTo>
                    <a:pt x="129" y="48"/>
                  </a:lnTo>
                  <a:lnTo>
                    <a:pt x="130" y="60"/>
                  </a:lnTo>
                  <a:lnTo>
                    <a:pt x="127" y="64"/>
                  </a:lnTo>
                  <a:lnTo>
                    <a:pt x="123" y="78"/>
                  </a:lnTo>
                  <a:lnTo>
                    <a:pt x="129" y="81"/>
                  </a:lnTo>
                  <a:lnTo>
                    <a:pt x="94" y="93"/>
                  </a:lnTo>
                  <a:lnTo>
                    <a:pt x="95" y="103"/>
                  </a:lnTo>
                  <a:lnTo>
                    <a:pt x="86" y="104"/>
                  </a:lnTo>
                  <a:lnTo>
                    <a:pt x="79" y="111"/>
                  </a:lnTo>
                  <a:lnTo>
                    <a:pt x="77" y="115"/>
                  </a:lnTo>
                  <a:lnTo>
                    <a:pt x="74" y="116"/>
                  </a:lnTo>
                  <a:lnTo>
                    <a:pt x="64" y="127"/>
                  </a:lnTo>
                  <a:lnTo>
                    <a:pt x="57" y="136"/>
                  </a:lnTo>
                  <a:lnTo>
                    <a:pt x="53" y="137"/>
                  </a:lnTo>
                  <a:lnTo>
                    <a:pt x="50" y="135"/>
                  </a:lnTo>
                  <a:lnTo>
                    <a:pt x="38" y="134"/>
                  </a:lnTo>
                  <a:lnTo>
                    <a:pt x="35" y="133"/>
                  </a:lnTo>
                  <a:lnTo>
                    <a:pt x="35" y="132"/>
                  </a:lnTo>
                  <a:lnTo>
                    <a:pt x="31" y="128"/>
                  </a:lnTo>
                  <a:lnTo>
                    <a:pt x="24" y="127"/>
                  </a:lnTo>
                  <a:lnTo>
                    <a:pt x="14" y="130"/>
                  </a:lnTo>
                  <a:lnTo>
                    <a:pt x="8" y="122"/>
                  </a:lnTo>
                  <a:lnTo>
                    <a:pt x="0" y="111"/>
                  </a:lnTo>
                  <a:lnTo>
                    <a:pt x="2" y="65"/>
                  </a:lnTo>
                  <a:lnTo>
                    <a:pt x="25" y="65"/>
                  </a:lnTo>
                  <a:lnTo>
                    <a:pt x="24" y="61"/>
                  </a:lnTo>
                  <a:lnTo>
                    <a:pt x="27" y="56"/>
                  </a:lnTo>
                  <a:lnTo>
                    <a:pt x="24" y="49"/>
                  </a:lnTo>
                  <a:lnTo>
                    <a:pt x="27" y="42"/>
                  </a:lnTo>
                  <a:lnTo>
                    <a:pt x="25" y="38"/>
                  </a:lnTo>
                  <a:lnTo>
                    <a:pt x="30" y="39"/>
                  </a:lnTo>
                  <a:lnTo>
                    <a:pt x="30" y="43"/>
                  </a:lnTo>
                  <a:lnTo>
                    <a:pt x="35" y="42"/>
                  </a:lnTo>
                  <a:lnTo>
                    <a:pt x="42" y="45"/>
                  </a:lnTo>
                  <a:lnTo>
                    <a:pt x="46" y="50"/>
                  </a:lnTo>
                  <a:lnTo>
                    <a:pt x="55" y="52"/>
                  </a:lnTo>
                  <a:lnTo>
                    <a:pt x="62" y="48"/>
                  </a:lnTo>
                  <a:lnTo>
                    <a:pt x="64" y="56"/>
                  </a:lnTo>
                  <a:lnTo>
                    <a:pt x="73" y="58"/>
                  </a:lnTo>
                  <a:lnTo>
                    <a:pt x="77" y="63"/>
                  </a:lnTo>
                  <a:lnTo>
                    <a:pt x="81" y="71"/>
                  </a:lnTo>
                  <a:lnTo>
                    <a:pt x="89" y="71"/>
                  </a:lnTo>
                  <a:lnTo>
                    <a:pt x="89" y="57"/>
                  </a:lnTo>
                  <a:lnTo>
                    <a:pt x="86" y="59"/>
                  </a:lnTo>
                  <a:lnTo>
                    <a:pt x="78" y="53"/>
                  </a:lnTo>
                  <a:lnTo>
                    <a:pt x="76" y="50"/>
                  </a:lnTo>
                  <a:lnTo>
                    <a:pt x="77" y="37"/>
                  </a:lnTo>
                  <a:lnTo>
                    <a:pt x="79" y="20"/>
                  </a:lnTo>
                  <a:lnTo>
                    <a:pt x="77" y="14"/>
                  </a:lnTo>
                  <a:lnTo>
                    <a:pt x="81" y="5"/>
                  </a:lnTo>
                  <a:lnTo>
                    <a:pt x="84" y="4"/>
                  </a:lnTo>
                  <a:lnTo>
                    <a:pt x="99" y="0"/>
                  </a:lnTo>
                  <a:lnTo>
                    <a:pt x="104" y="3"/>
                  </a:lnTo>
                  <a:close/>
                </a:path>
              </a:pathLst>
            </a:custGeom>
            <a:solidFill>
              <a:srgbClr val="FCB8F1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9" name="Freeform 77">
              <a:extLst>
                <a:ext uri="{FF2B5EF4-FFF2-40B4-BE49-F238E27FC236}">
                  <a16:creationId xmlns:a16="http://schemas.microsoft.com/office/drawing/2014/main" id="{C9198410-52A0-AE2A-4E38-D95DE95390B6}"/>
                </a:ext>
              </a:extLst>
            </p:cNvPr>
            <p:cNvSpPr>
              <a:spLocks/>
            </p:cNvSpPr>
            <p:nvPr/>
          </p:nvSpPr>
          <p:spPr bwMode="auto">
            <a:xfrm>
              <a:off x="4953000" y="3155950"/>
              <a:ext cx="52388" cy="169863"/>
            </a:xfrm>
            <a:custGeom>
              <a:avLst/>
              <a:gdLst>
                <a:gd name="T0" fmla="*/ 4 w 33"/>
                <a:gd name="T1" fmla="*/ 0 h 107"/>
                <a:gd name="T2" fmla="*/ 14 w 33"/>
                <a:gd name="T3" fmla="*/ 3 h 107"/>
                <a:gd name="T4" fmla="*/ 16 w 33"/>
                <a:gd name="T5" fmla="*/ 6 h 107"/>
                <a:gd name="T6" fmla="*/ 20 w 33"/>
                <a:gd name="T7" fmla="*/ 13 h 107"/>
                <a:gd name="T8" fmla="*/ 22 w 33"/>
                <a:gd name="T9" fmla="*/ 33 h 107"/>
                <a:gd name="T10" fmla="*/ 19 w 33"/>
                <a:gd name="T11" fmla="*/ 43 h 107"/>
                <a:gd name="T12" fmla="*/ 20 w 33"/>
                <a:gd name="T13" fmla="*/ 60 h 107"/>
                <a:gd name="T14" fmla="*/ 25 w 33"/>
                <a:gd name="T15" fmla="*/ 60 h 107"/>
                <a:gd name="T16" fmla="*/ 29 w 33"/>
                <a:gd name="T17" fmla="*/ 66 h 107"/>
                <a:gd name="T18" fmla="*/ 33 w 33"/>
                <a:gd name="T19" fmla="*/ 76 h 107"/>
                <a:gd name="T20" fmla="*/ 33 w 33"/>
                <a:gd name="T21" fmla="*/ 93 h 107"/>
                <a:gd name="T22" fmla="*/ 28 w 33"/>
                <a:gd name="T23" fmla="*/ 97 h 107"/>
                <a:gd name="T24" fmla="*/ 24 w 33"/>
                <a:gd name="T25" fmla="*/ 107 h 107"/>
                <a:gd name="T26" fmla="*/ 17 w 33"/>
                <a:gd name="T27" fmla="*/ 98 h 107"/>
                <a:gd name="T28" fmla="*/ 17 w 33"/>
                <a:gd name="T29" fmla="*/ 88 h 107"/>
                <a:gd name="T30" fmla="*/ 20 w 33"/>
                <a:gd name="T31" fmla="*/ 81 h 107"/>
                <a:gd name="T32" fmla="*/ 19 w 33"/>
                <a:gd name="T33" fmla="*/ 76 h 107"/>
                <a:gd name="T34" fmla="*/ 15 w 33"/>
                <a:gd name="T35" fmla="*/ 72 h 107"/>
                <a:gd name="T36" fmla="*/ 11 w 33"/>
                <a:gd name="T37" fmla="*/ 72 h 107"/>
                <a:gd name="T38" fmla="*/ 6 w 33"/>
                <a:gd name="T39" fmla="*/ 66 h 107"/>
                <a:gd name="T40" fmla="*/ 0 w 33"/>
                <a:gd name="T41" fmla="*/ 63 h 107"/>
                <a:gd name="T42" fmla="*/ 4 w 33"/>
                <a:gd name="T43" fmla="*/ 49 h 107"/>
                <a:gd name="T44" fmla="*/ 7 w 33"/>
                <a:gd name="T45" fmla="*/ 45 h 107"/>
                <a:gd name="T46" fmla="*/ 6 w 33"/>
                <a:gd name="T47" fmla="*/ 33 h 107"/>
                <a:gd name="T48" fmla="*/ 8 w 33"/>
                <a:gd name="T49" fmla="*/ 22 h 107"/>
                <a:gd name="T50" fmla="*/ 10 w 33"/>
                <a:gd name="T51" fmla="*/ 19 h 107"/>
                <a:gd name="T52" fmla="*/ 8 w 33"/>
                <a:gd name="T53" fmla="*/ 6 h 107"/>
                <a:gd name="T54" fmla="*/ 4 w 33"/>
                <a:gd name="T55" fmla="*/ 0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33" h="107">
                  <a:moveTo>
                    <a:pt x="4" y="0"/>
                  </a:moveTo>
                  <a:lnTo>
                    <a:pt x="14" y="3"/>
                  </a:lnTo>
                  <a:lnTo>
                    <a:pt x="16" y="6"/>
                  </a:lnTo>
                  <a:lnTo>
                    <a:pt x="20" y="13"/>
                  </a:lnTo>
                  <a:lnTo>
                    <a:pt x="22" y="33"/>
                  </a:lnTo>
                  <a:lnTo>
                    <a:pt x="19" y="43"/>
                  </a:lnTo>
                  <a:lnTo>
                    <a:pt x="20" y="60"/>
                  </a:lnTo>
                  <a:lnTo>
                    <a:pt x="25" y="60"/>
                  </a:lnTo>
                  <a:lnTo>
                    <a:pt x="29" y="66"/>
                  </a:lnTo>
                  <a:lnTo>
                    <a:pt x="33" y="76"/>
                  </a:lnTo>
                  <a:lnTo>
                    <a:pt x="33" y="93"/>
                  </a:lnTo>
                  <a:lnTo>
                    <a:pt x="28" y="97"/>
                  </a:lnTo>
                  <a:lnTo>
                    <a:pt x="24" y="107"/>
                  </a:lnTo>
                  <a:lnTo>
                    <a:pt x="17" y="98"/>
                  </a:lnTo>
                  <a:lnTo>
                    <a:pt x="17" y="88"/>
                  </a:lnTo>
                  <a:lnTo>
                    <a:pt x="20" y="81"/>
                  </a:lnTo>
                  <a:lnTo>
                    <a:pt x="19" y="76"/>
                  </a:lnTo>
                  <a:lnTo>
                    <a:pt x="15" y="72"/>
                  </a:lnTo>
                  <a:lnTo>
                    <a:pt x="11" y="72"/>
                  </a:lnTo>
                  <a:lnTo>
                    <a:pt x="6" y="66"/>
                  </a:lnTo>
                  <a:lnTo>
                    <a:pt x="0" y="63"/>
                  </a:lnTo>
                  <a:lnTo>
                    <a:pt x="4" y="49"/>
                  </a:lnTo>
                  <a:lnTo>
                    <a:pt x="7" y="45"/>
                  </a:lnTo>
                  <a:lnTo>
                    <a:pt x="6" y="33"/>
                  </a:lnTo>
                  <a:lnTo>
                    <a:pt x="8" y="22"/>
                  </a:lnTo>
                  <a:lnTo>
                    <a:pt x="10" y="19"/>
                  </a:lnTo>
                  <a:lnTo>
                    <a:pt x="8" y="6"/>
                  </a:lnTo>
                  <a:lnTo>
                    <a:pt x="4" y="0"/>
                  </a:lnTo>
                  <a:close/>
                </a:path>
              </a:pathLst>
            </a:custGeom>
            <a:solidFill>
              <a:srgbClr val="D5B8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0" name="Freeform 78">
              <a:extLst>
                <a:ext uri="{FF2B5EF4-FFF2-40B4-BE49-F238E27FC236}">
                  <a16:creationId xmlns:a16="http://schemas.microsoft.com/office/drawing/2014/main" id="{95794D03-61A1-B236-F200-7BA0C9576A92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6963" y="3181350"/>
              <a:ext cx="188913" cy="363538"/>
            </a:xfrm>
            <a:custGeom>
              <a:avLst/>
              <a:gdLst>
                <a:gd name="T0" fmla="*/ 60 w 119"/>
                <a:gd name="T1" fmla="*/ 16 h 229"/>
                <a:gd name="T2" fmla="*/ 76 w 119"/>
                <a:gd name="T3" fmla="*/ 17 h 229"/>
                <a:gd name="T4" fmla="*/ 89 w 119"/>
                <a:gd name="T5" fmla="*/ 14 h 229"/>
                <a:gd name="T6" fmla="*/ 108 w 119"/>
                <a:gd name="T7" fmla="*/ 8 h 229"/>
                <a:gd name="T8" fmla="*/ 119 w 119"/>
                <a:gd name="T9" fmla="*/ 6 h 229"/>
                <a:gd name="T10" fmla="*/ 117 w 119"/>
                <a:gd name="T11" fmla="*/ 32 h 229"/>
                <a:gd name="T12" fmla="*/ 119 w 119"/>
                <a:gd name="T13" fmla="*/ 61 h 229"/>
                <a:gd name="T14" fmla="*/ 110 w 119"/>
                <a:gd name="T15" fmla="*/ 81 h 229"/>
                <a:gd name="T16" fmla="*/ 91 w 119"/>
                <a:gd name="T17" fmla="*/ 95 h 229"/>
                <a:gd name="T18" fmla="*/ 65 w 119"/>
                <a:gd name="T19" fmla="*/ 116 h 229"/>
                <a:gd name="T20" fmla="*/ 53 w 119"/>
                <a:gd name="T21" fmla="*/ 129 h 229"/>
                <a:gd name="T22" fmla="*/ 46 w 119"/>
                <a:gd name="T23" fmla="*/ 142 h 229"/>
                <a:gd name="T24" fmla="*/ 51 w 119"/>
                <a:gd name="T25" fmla="*/ 161 h 229"/>
                <a:gd name="T26" fmla="*/ 54 w 119"/>
                <a:gd name="T27" fmla="*/ 164 h 229"/>
                <a:gd name="T28" fmla="*/ 49 w 119"/>
                <a:gd name="T29" fmla="*/ 184 h 229"/>
                <a:gd name="T30" fmla="*/ 49 w 119"/>
                <a:gd name="T31" fmla="*/ 193 h 229"/>
                <a:gd name="T32" fmla="*/ 36 w 119"/>
                <a:gd name="T33" fmla="*/ 203 h 229"/>
                <a:gd name="T34" fmla="*/ 16 w 119"/>
                <a:gd name="T35" fmla="*/ 215 h 229"/>
                <a:gd name="T36" fmla="*/ 20 w 119"/>
                <a:gd name="T37" fmla="*/ 222 h 229"/>
                <a:gd name="T38" fmla="*/ 10 w 119"/>
                <a:gd name="T39" fmla="*/ 229 h 229"/>
                <a:gd name="T40" fmla="*/ 9 w 119"/>
                <a:gd name="T41" fmla="*/ 216 h 229"/>
                <a:gd name="T42" fmla="*/ 11 w 119"/>
                <a:gd name="T43" fmla="*/ 195 h 229"/>
                <a:gd name="T44" fmla="*/ 5 w 119"/>
                <a:gd name="T45" fmla="*/ 165 h 229"/>
                <a:gd name="T46" fmla="*/ 22 w 119"/>
                <a:gd name="T47" fmla="*/ 140 h 229"/>
                <a:gd name="T48" fmla="*/ 25 w 119"/>
                <a:gd name="T49" fmla="*/ 130 h 229"/>
                <a:gd name="T50" fmla="*/ 25 w 119"/>
                <a:gd name="T51" fmla="*/ 116 h 229"/>
                <a:gd name="T52" fmla="*/ 28 w 119"/>
                <a:gd name="T53" fmla="*/ 88 h 229"/>
                <a:gd name="T54" fmla="*/ 17 w 119"/>
                <a:gd name="T55" fmla="*/ 83 h 229"/>
                <a:gd name="T56" fmla="*/ 11 w 119"/>
                <a:gd name="T57" fmla="*/ 76 h 229"/>
                <a:gd name="T58" fmla="*/ 1 w 119"/>
                <a:gd name="T59" fmla="*/ 72 h 229"/>
                <a:gd name="T60" fmla="*/ 35 w 119"/>
                <a:gd name="T61" fmla="*/ 50 h 229"/>
                <a:gd name="T62" fmla="*/ 44 w 119"/>
                <a:gd name="T63" fmla="*/ 56 h 229"/>
                <a:gd name="T64" fmla="*/ 49 w 119"/>
                <a:gd name="T65" fmla="*/ 65 h 229"/>
                <a:gd name="T66" fmla="*/ 46 w 119"/>
                <a:gd name="T67" fmla="*/ 82 h 229"/>
                <a:gd name="T68" fmla="*/ 57 w 119"/>
                <a:gd name="T69" fmla="*/ 81 h 229"/>
                <a:gd name="T70" fmla="*/ 62 w 119"/>
                <a:gd name="T71" fmla="*/ 60 h 229"/>
                <a:gd name="T72" fmla="*/ 54 w 119"/>
                <a:gd name="T73" fmla="*/ 44 h 229"/>
                <a:gd name="T74" fmla="*/ 48 w 119"/>
                <a:gd name="T75" fmla="*/ 27 h 2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19" h="229">
                  <a:moveTo>
                    <a:pt x="51" y="17"/>
                  </a:moveTo>
                  <a:lnTo>
                    <a:pt x="60" y="16"/>
                  </a:lnTo>
                  <a:lnTo>
                    <a:pt x="73" y="19"/>
                  </a:lnTo>
                  <a:lnTo>
                    <a:pt x="76" y="17"/>
                  </a:lnTo>
                  <a:lnTo>
                    <a:pt x="84" y="17"/>
                  </a:lnTo>
                  <a:lnTo>
                    <a:pt x="89" y="14"/>
                  </a:lnTo>
                  <a:lnTo>
                    <a:pt x="95" y="14"/>
                  </a:lnTo>
                  <a:lnTo>
                    <a:pt x="108" y="8"/>
                  </a:lnTo>
                  <a:lnTo>
                    <a:pt x="116" y="0"/>
                  </a:lnTo>
                  <a:lnTo>
                    <a:pt x="119" y="6"/>
                  </a:lnTo>
                  <a:lnTo>
                    <a:pt x="117" y="20"/>
                  </a:lnTo>
                  <a:lnTo>
                    <a:pt x="117" y="32"/>
                  </a:lnTo>
                  <a:lnTo>
                    <a:pt x="117" y="54"/>
                  </a:lnTo>
                  <a:lnTo>
                    <a:pt x="119" y="61"/>
                  </a:lnTo>
                  <a:lnTo>
                    <a:pt x="115" y="71"/>
                  </a:lnTo>
                  <a:lnTo>
                    <a:pt x="110" y="81"/>
                  </a:lnTo>
                  <a:lnTo>
                    <a:pt x="102" y="90"/>
                  </a:lnTo>
                  <a:lnTo>
                    <a:pt x="91" y="95"/>
                  </a:lnTo>
                  <a:lnTo>
                    <a:pt x="79" y="102"/>
                  </a:lnTo>
                  <a:lnTo>
                    <a:pt x="65" y="116"/>
                  </a:lnTo>
                  <a:lnTo>
                    <a:pt x="61" y="119"/>
                  </a:lnTo>
                  <a:lnTo>
                    <a:pt x="53" y="129"/>
                  </a:lnTo>
                  <a:lnTo>
                    <a:pt x="47" y="132"/>
                  </a:lnTo>
                  <a:lnTo>
                    <a:pt x="46" y="142"/>
                  </a:lnTo>
                  <a:lnTo>
                    <a:pt x="50" y="152"/>
                  </a:lnTo>
                  <a:lnTo>
                    <a:pt x="51" y="161"/>
                  </a:lnTo>
                  <a:lnTo>
                    <a:pt x="51" y="164"/>
                  </a:lnTo>
                  <a:lnTo>
                    <a:pt x="54" y="164"/>
                  </a:lnTo>
                  <a:lnTo>
                    <a:pt x="51" y="178"/>
                  </a:lnTo>
                  <a:lnTo>
                    <a:pt x="49" y="184"/>
                  </a:lnTo>
                  <a:lnTo>
                    <a:pt x="51" y="188"/>
                  </a:lnTo>
                  <a:lnTo>
                    <a:pt x="49" y="193"/>
                  </a:lnTo>
                  <a:lnTo>
                    <a:pt x="45" y="197"/>
                  </a:lnTo>
                  <a:lnTo>
                    <a:pt x="36" y="203"/>
                  </a:lnTo>
                  <a:lnTo>
                    <a:pt x="22" y="210"/>
                  </a:lnTo>
                  <a:lnTo>
                    <a:pt x="16" y="215"/>
                  </a:lnTo>
                  <a:lnTo>
                    <a:pt x="17" y="221"/>
                  </a:lnTo>
                  <a:lnTo>
                    <a:pt x="20" y="222"/>
                  </a:lnTo>
                  <a:lnTo>
                    <a:pt x="18" y="229"/>
                  </a:lnTo>
                  <a:lnTo>
                    <a:pt x="10" y="229"/>
                  </a:lnTo>
                  <a:lnTo>
                    <a:pt x="10" y="223"/>
                  </a:lnTo>
                  <a:lnTo>
                    <a:pt x="9" y="216"/>
                  </a:lnTo>
                  <a:lnTo>
                    <a:pt x="9" y="212"/>
                  </a:lnTo>
                  <a:lnTo>
                    <a:pt x="11" y="195"/>
                  </a:lnTo>
                  <a:lnTo>
                    <a:pt x="10" y="185"/>
                  </a:lnTo>
                  <a:lnTo>
                    <a:pt x="5" y="165"/>
                  </a:lnTo>
                  <a:lnTo>
                    <a:pt x="18" y="150"/>
                  </a:lnTo>
                  <a:lnTo>
                    <a:pt x="22" y="140"/>
                  </a:lnTo>
                  <a:lnTo>
                    <a:pt x="23" y="139"/>
                  </a:lnTo>
                  <a:lnTo>
                    <a:pt x="25" y="130"/>
                  </a:lnTo>
                  <a:lnTo>
                    <a:pt x="23" y="127"/>
                  </a:lnTo>
                  <a:lnTo>
                    <a:pt x="25" y="116"/>
                  </a:lnTo>
                  <a:lnTo>
                    <a:pt x="27" y="106"/>
                  </a:lnTo>
                  <a:lnTo>
                    <a:pt x="28" y="88"/>
                  </a:lnTo>
                  <a:lnTo>
                    <a:pt x="23" y="84"/>
                  </a:lnTo>
                  <a:lnTo>
                    <a:pt x="17" y="83"/>
                  </a:lnTo>
                  <a:lnTo>
                    <a:pt x="15" y="80"/>
                  </a:lnTo>
                  <a:lnTo>
                    <a:pt x="11" y="76"/>
                  </a:lnTo>
                  <a:lnTo>
                    <a:pt x="1" y="77"/>
                  </a:lnTo>
                  <a:lnTo>
                    <a:pt x="1" y="72"/>
                  </a:lnTo>
                  <a:lnTo>
                    <a:pt x="0" y="62"/>
                  </a:lnTo>
                  <a:lnTo>
                    <a:pt x="35" y="50"/>
                  </a:lnTo>
                  <a:lnTo>
                    <a:pt x="40" y="56"/>
                  </a:lnTo>
                  <a:lnTo>
                    <a:pt x="44" y="56"/>
                  </a:lnTo>
                  <a:lnTo>
                    <a:pt x="48" y="60"/>
                  </a:lnTo>
                  <a:lnTo>
                    <a:pt x="49" y="65"/>
                  </a:lnTo>
                  <a:lnTo>
                    <a:pt x="46" y="72"/>
                  </a:lnTo>
                  <a:lnTo>
                    <a:pt x="46" y="82"/>
                  </a:lnTo>
                  <a:lnTo>
                    <a:pt x="53" y="91"/>
                  </a:lnTo>
                  <a:lnTo>
                    <a:pt x="57" y="81"/>
                  </a:lnTo>
                  <a:lnTo>
                    <a:pt x="62" y="77"/>
                  </a:lnTo>
                  <a:lnTo>
                    <a:pt x="62" y="60"/>
                  </a:lnTo>
                  <a:lnTo>
                    <a:pt x="58" y="50"/>
                  </a:lnTo>
                  <a:lnTo>
                    <a:pt x="54" y="44"/>
                  </a:lnTo>
                  <a:lnTo>
                    <a:pt x="49" y="44"/>
                  </a:lnTo>
                  <a:lnTo>
                    <a:pt x="48" y="27"/>
                  </a:lnTo>
                  <a:lnTo>
                    <a:pt x="51" y="17"/>
                  </a:lnTo>
                  <a:close/>
                </a:path>
              </a:pathLst>
            </a:custGeom>
            <a:solidFill>
              <a:srgbClr val="DDFCBD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1" name="Freeform 79">
              <a:extLst>
                <a:ext uri="{FF2B5EF4-FFF2-40B4-BE49-F238E27FC236}">
                  <a16:creationId xmlns:a16="http://schemas.microsoft.com/office/drawing/2014/main" id="{E598B6E7-CB94-E70D-FCF1-9B9F7E3A9272}"/>
                </a:ext>
              </a:extLst>
            </p:cNvPr>
            <p:cNvSpPr>
              <a:spLocks/>
            </p:cNvSpPr>
            <p:nvPr/>
          </p:nvSpPr>
          <p:spPr bwMode="auto">
            <a:xfrm>
              <a:off x="4899025" y="3521075"/>
              <a:ext cx="23813" cy="34925"/>
            </a:xfrm>
            <a:custGeom>
              <a:avLst/>
              <a:gdLst>
                <a:gd name="T0" fmla="*/ 15 w 15"/>
                <a:gd name="T1" fmla="*/ 15 h 22"/>
                <a:gd name="T2" fmla="*/ 12 w 15"/>
                <a:gd name="T3" fmla="*/ 21 h 22"/>
                <a:gd name="T4" fmla="*/ 6 w 15"/>
                <a:gd name="T5" fmla="*/ 22 h 22"/>
                <a:gd name="T6" fmla="*/ 0 w 15"/>
                <a:gd name="T7" fmla="*/ 15 h 22"/>
                <a:gd name="T8" fmla="*/ 0 w 15"/>
                <a:gd name="T9" fmla="*/ 10 h 22"/>
                <a:gd name="T10" fmla="*/ 4 w 15"/>
                <a:gd name="T11" fmla="*/ 4 h 22"/>
                <a:gd name="T12" fmla="*/ 5 w 15"/>
                <a:gd name="T13" fmla="*/ 1 h 22"/>
                <a:gd name="T14" fmla="*/ 8 w 15"/>
                <a:gd name="T15" fmla="*/ 0 h 22"/>
                <a:gd name="T16" fmla="*/ 14 w 15"/>
                <a:gd name="T17" fmla="*/ 2 h 22"/>
                <a:gd name="T18" fmla="*/ 15 w 15"/>
                <a:gd name="T19" fmla="*/ 9 h 22"/>
                <a:gd name="T20" fmla="*/ 15 w 15"/>
                <a:gd name="T21" fmla="*/ 15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5" h="22">
                  <a:moveTo>
                    <a:pt x="15" y="15"/>
                  </a:moveTo>
                  <a:lnTo>
                    <a:pt x="12" y="21"/>
                  </a:lnTo>
                  <a:lnTo>
                    <a:pt x="6" y="22"/>
                  </a:lnTo>
                  <a:lnTo>
                    <a:pt x="0" y="15"/>
                  </a:lnTo>
                  <a:lnTo>
                    <a:pt x="0" y="10"/>
                  </a:lnTo>
                  <a:lnTo>
                    <a:pt x="4" y="4"/>
                  </a:lnTo>
                  <a:lnTo>
                    <a:pt x="5" y="1"/>
                  </a:lnTo>
                  <a:lnTo>
                    <a:pt x="8" y="0"/>
                  </a:lnTo>
                  <a:lnTo>
                    <a:pt x="14" y="2"/>
                  </a:lnTo>
                  <a:lnTo>
                    <a:pt x="15" y="9"/>
                  </a:lnTo>
                  <a:lnTo>
                    <a:pt x="15" y="15"/>
                  </a:lnTo>
                  <a:close/>
                </a:path>
              </a:pathLst>
            </a:custGeom>
            <a:solidFill>
              <a:srgbClr val="B8FCFA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2" name="Freeform 80">
              <a:extLst>
                <a:ext uri="{FF2B5EF4-FFF2-40B4-BE49-F238E27FC236}">
                  <a16:creationId xmlns:a16="http://schemas.microsoft.com/office/drawing/2014/main" id="{06E41A6E-CA15-F1F9-77FD-AC2C7A3A842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576763" y="3049588"/>
              <a:ext cx="223838" cy="298450"/>
            </a:xfrm>
            <a:custGeom>
              <a:avLst/>
              <a:gdLst>
                <a:gd name="T0" fmla="*/ 13 w 141"/>
                <a:gd name="T1" fmla="*/ 7 h 188"/>
                <a:gd name="T2" fmla="*/ 11 w 141"/>
                <a:gd name="T3" fmla="*/ 17 h 188"/>
                <a:gd name="T4" fmla="*/ 5 w 141"/>
                <a:gd name="T5" fmla="*/ 7 h 188"/>
                <a:gd name="T6" fmla="*/ 13 w 141"/>
                <a:gd name="T7" fmla="*/ 0 h 188"/>
                <a:gd name="T8" fmla="*/ 10 w 141"/>
                <a:gd name="T9" fmla="*/ 23 h 188"/>
                <a:gd name="T10" fmla="*/ 17 w 141"/>
                <a:gd name="T11" fmla="*/ 21 h 188"/>
                <a:gd name="T12" fmla="*/ 55 w 141"/>
                <a:gd name="T13" fmla="*/ 19 h 188"/>
                <a:gd name="T14" fmla="*/ 60 w 141"/>
                <a:gd name="T15" fmla="*/ 38 h 188"/>
                <a:gd name="T16" fmla="*/ 68 w 141"/>
                <a:gd name="T17" fmla="*/ 50 h 188"/>
                <a:gd name="T18" fmla="*/ 79 w 141"/>
                <a:gd name="T19" fmla="*/ 47 h 188"/>
                <a:gd name="T20" fmla="*/ 87 w 141"/>
                <a:gd name="T21" fmla="*/ 46 h 188"/>
                <a:gd name="T22" fmla="*/ 97 w 141"/>
                <a:gd name="T23" fmla="*/ 37 h 188"/>
                <a:gd name="T24" fmla="*/ 103 w 141"/>
                <a:gd name="T25" fmla="*/ 34 h 188"/>
                <a:gd name="T26" fmla="*/ 115 w 141"/>
                <a:gd name="T27" fmla="*/ 39 h 188"/>
                <a:gd name="T28" fmla="*/ 119 w 141"/>
                <a:gd name="T29" fmla="*/ 54 h 188"/>
                <a:gd name="T30" fmla="*/ 117 w 141"/>
                <a:gd name="T31" fmla="*/ 71 h 188"/>
                <a:gd name="T32" fmla="*/ 120 w 141"/>
                <a:gd name="T33" fmla="*/ 92 h 188"/>
                <a:gd name="T34" fmla="*/ 127 w 141"/>
                <a:gd name="T35" fmla="*/ 91 h 188"/>
                <a:gd name="T36" fmla="*/ 139 w 141"/>
                <a:gd name="T37" fmla="*/ 90 h 188"/>
                <a:gd name="T38" fmla="*/ 138 w 141"/>
                <a:gd name="T39" fmla="*/ 101 h 188"/>
                <a:gd name="T40" fmla="*/ 138 w 141"/>
                <a:gd name="T41" fmla="*/ 113 h 188"/>
                <a:gd name="T42" fmla="*/ 116 w 141"/>
                <a:gd name="T43" fmla="*/ 117 h 188"/>
                <a:gd name="T44" fmla="*/ 122 w 141"/>
                <a:gd name="T45" fmla="*/ 174 h 188"/>
                <a:gd name="T46" fmla="*/ 108 w 141"/>
                <a:gd name="T47" fmla="*/ 188 h 188"/>
                <a:gd name="T48" fmla="*/ 73 w 141"/>
                <a:gd name="T49" fmla="*/ 179 h 188"/>
                <a:gd name="T50" fmla="*/ 26 w 141"/>
                <a:gd name="T51" fmla="*/ 180 h 188"/>
                <a:gd name="T52" fmla="*/ 13 w 141"/>
                <a:gd name="T53" fmla="*/ 174 h 188"/>
                <a:gd name="T54" fmla="*/ 1 w 141"/>
                <a:gd name="T55" fmla="*/ 179 h 188"/>
                <a:gd name="T56" fmla="*/ 2 w 141"/>
                <a:gd name="T57" fmla="*/ 157 h 188"/>
                <a:gd name="T58" fmla="*/ 6 w 141"/>
                <a:gd name="T59" fmla="*/ 139 h 188"/>
                <a:gd name="T60" fmla="*/ 13 w 141"/>
                <a:gd name="T61" fmla="*/ 121 h 188"/>
                <a:gd name="T62" fmla="*/ 23 w 141"/>
                <a:gd name="T63" fmla="*/ 105 h 188"/>
                <a:gd name="T64" fmla="*/ 24 w 141"/>
                <a:gd name="T65" fmla="*/ 87 h 188"/>
                <a:gd name="T66" fmla="*/ 18 w 141"/>
                <a:gd name="T67" fmla="*/ 73 h 188"/>
                <a:gd name="T68" fmla="*/ 16 w 141"/>
                <a:gd name="T69" fmla="*/ 62 h 188"/>
                <a:gd name="T70" fmla="*/ 16 w 141"/>
                <a:gd name="T71" fmla="*/ 44 h 188"/>
                <a:gd name="T72" fmla="*/ 9 w 141"/>
                <a:gd name="T73" fmla="*/ 25 h 1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141" h="188">
                  <a:moveTo>
                    <a:pt x="17" y="4"/>
                  </a:moveTo>
                  <a:lnTo>
                    <a:pt x="13" y="7"/>
                  </a:lnTo>
                  <a:lnTo>
                    <a:pt x="11" y="11"/>
                  </a:lnTo>
                  <a:lnTo>
                    <a:pt x="11" y="17"/>
                  </a:lnTo>
                  <a:lnTo>
                    <a:pt x="7" y="18"/>
                  </a:lnTo>
                  <a:lnTo>
                    <a:pt x="5" y="7"/>
                  </a:lnTo>
                  <a:lnTo>
                    <a:pt x="10" y="2"/>
                  </a:lnTo>
                  <a:lnTo>
                    <a:pt x="13" y="0"/>
                  </a:lnTo>
                  <a:lnTo>
                    <a:pt x="17" y="4"/>
                  </a:lnTo>
                  <a:close/>
                  <a:moveTo>
                    <a:pt x="10" y="23"/>
                  </a:moveTo>
                  <a:lnTo>
                    <a:pt x="14" y="21"/>
                  </a:lnTo>
                  <a:lnTo>
                    <a:pt x="17" y="21"/>
                  </a:lnTo>
                  <a:lnTo>
                    <a:pt x="22" y="19"/>
                  </a:lnTo>
                  <a:lnTo>
                    <a:pt x="55" y="19"/>
                  </a:lnTo>
                  <a:lnTo>
                    <a:pt x="58" y="30"/>
                  </a:lnTo>
                  <a:lnTo>
                    <a:pt x="60" y="38"/>
                  </a:lnTo>
                  <a:lnTo>
                    <a:pt x="64" y="43"/>
                  </a:lnTo>
                  <a:lnTo>
                    <a:pt x="68" y="50"/>
                  </a:lnTo>
                  <a:lnTo>
                    <a:pt x="75" y="49"/>
                  </a:lnTo>
                  <a:lnTo>
                    <a:pt x="79" y="47"/>
                  </a:lnTo>
                  <a:lnTo>
                    <a:pt x="86" y="49"/>
                  </a:lnTo>
                  <a:lnTo>
                    <a:pt x="87" y="46"/>
                  </a:lnTo>
                  <a:lnTo>
                    <a:pt x="90" y="37"/>
                  </a:lnTo>
                  <a:lnTo>
                    <a:pt x="97" y="37"/>
                  </a:lnTo>
                  <a:lnTo>
                    <a:pt x="98" y="35"/>
                  </a:lnTo>
                  <a:lnTo>
                    <a:pt x="103" y="34"/>
                  </a:lnTo>
                  <a:lnTo>
                    <a:pt x="102" y="39"/>
                  </a:lnTo>
                  <a:lnTo>
                    <a:pt x="115" y="39"/>
                  </a:lnTo>
                  <a:lnTo>
                    <a:pt x="116" y="48"/>
                  </a:lnTo>
                  <a:lnTo>
                    <a:pt x="119" y="54"/>
                  </a:lnTo>
                  <a:lnTo>
                    <a:pt x="116" y="61"/>
                  </a:lnTo>
                  <a:lnTo>
                    <a:pt x="117" y="71"/>
                  </a:lnTo>
                  <a:lnTo>
                    <a:pt x="121" y="76"/>
                  </a:lnTo>
                  <a:lnTo>
                    <a:pt x="120" y="92"/>
                  </a:lnTo>
                  <a:lnTo>
                    <a:pt x="123" y="91"/>
                  </a:lnTo>
                  <a:lnTo>
                    <a:pt x="127" y="91"/>
                  </a:lnTo>
                  <a:lnTo>
                    <a:pt x="134" y="89"/>
                  </a:lnTo>
                  <a:lnTo>
                    <a:pt x="139" y="90"/>
                  </a:lnTo>
                  <a:lnTo>
                    <a:pt x="141" y="94"/>
                  </a:lnTo>
                  <a:lnTo>
                    <a:pt x="138" y="101"/>
                  </a:lnTo>
                  <a:lnTo>
                    <a:pt x="141" y="108"/>
                  </a:lnTo>
                  <a:lnTo>
                    <a:pt x="138" y="113"/>
                  </a:lnTo>
                  <a:lnTo>
                    <a:pt x="139" y="117"/>
                  </a:lnTo>
                  <a:lnTo>
                    <a:pt x="116" y="117"/>
                  </a:lnTo>
                  <a:lnTo>
                    <a:pt x="114" y="163"/>
                  </a:lnTo>
                  <a:lnTo>
                    <a:pt x="122" y="174"/>
                  </a:lnTo>
                  <a:lnTo>
                    <a:pt x="128" y="182"/>
                  </a:lnTo>
                  <a:lnTo>
                    <a:pt x="108" y="188"/>
                  </a:lnTo>
                  <a:lnTo>
                    <a:pt x="81" y="186"/>
                  </a:lnTo>
                  <a:lnTo>
                    <a:pt x="73" y="179"/>
                  </a:lnTo>
                  <a:lnTo>
                    <a:pt x="28" y="179"/>
                  </a:lnTo>
                  <a:lnTo>
                    <a:pt x="26" y="180"/>
                  </a:lnTo>
                  <a:lnTo>
                    <a:pt x="20" y="174"/>
                  </a:lnTo>
                  <a:lnTo>
                    <a:pt x="13" y="174"/>
                  </a:lnTo>
                  <a:lnTo>
                    <a:pt x="6" y="176"/>
                  </a:lnTo>
                  <a:lnTo>
                    <a:pt x="1" y="179"/>
                  </a:lnTo>
                  <a:lnTo>
                    <a:pt x="0" y="169"/>
                  </a:lnTo>
                  <a:lnTo>
                    <a:pt x="2" y="157"/>
                  </a:lnTo>
                  <a:lnTo>
                    <a:pt x="6" y="145"/>
                  </a:lnTo>
                  <a:lnTo>
                    <a:pt x="6" y="139"/>
                  </a:lnTo>
                  <a:lnTo>
                    <a:pt x="10" y="126"/>
                  </a:lnTo>
                  <a:lnTo>
                    <a:pt x="13" y="121"/>
                  </a:lnTo>
                  <a:lnTo>
                    <a:pt x="20" y="112"/>
                  </a:lnTo>
                  <a:lnTo>
                    <a:pt x="23" y="105"/>
                  </a:lnTo>
                  <a:lnTo>
                    <a:pt x="25" y="95"/>
                  </a:lnTo>
                  <a:lnTo>
                    <a:pt x="24" y="87"/>
                  </a:lnTo>
                  <a:lnTo>
                    <a:pt x="21" y="82"/>
                  </a:lnTo>
                  <a:lnTo>
                    <a:pt x="18" y="73"/>
                  </a:lnTo>
                  <a:lnTo>
                    <a:pt x="15" y="66"/>
                  </a:lnTo>
                  <a:lnTo>
                    <a:pt x="16" y="62"/>
                  </a:lnTo>
                  <a:lnTo>
                    <a:pt x="20" y="57"/>
                  </a:lnTo>
                  <a:lnTo>
                    <a:pt x="16" y="44"/>
                  </a:lnTo>
                  <a:lnTo>
                    <a:pt x="14" y="34"/>
                  </a:lnTo>
                  <a:lnTo>
                    <a:pt x="9" y="25"/>
                  </a:lnTo>
                  <a:lnTo>
                    <a:pt x="10" y="23"/>
                  </a:lnTo>
                  <a:close/>
                </a:path>
              </a:pathLst>
            </a:custGeom>
            <a:solidFill>
              <a:srgbClr val="FCE2B8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3" name="Freeform 81">
              <a:extLst>
                <a:ext uri="{FF2B5EF4-FFF2-40B4-BE49-F238E27FC236}">
                  <a16:creationId xmlns:a16="http://schemas.microsoft.com/office/drawing/2014/main" id="{53A14504-6EED-8714-52AD-608A2BF51E73}"/>
                </a:ext>
              </a:extLst>
            </p:cNvPr>
            <p:cNvSpPr>
              <a:spLocks/>
            </p:cNvSpPr>
            <p:nvPr/>
          </p:nvSpPr>
          <p:spPr bwMode="auto">
            <a:xfrm>
              <a:off x="4894263" y="3003550"/>
              <a:ext cx="30163" cy="47625"/>
            </a:xfrm>
            <a:custGeom>
              <a:avLst/>
              <a:gdLst>
                <a:gd name="T0" fmla="*/ 17 w 19"/>
                <a:gd name="T1" fmla="*/ 0 h 30"/>
                <a:gd name="T2" fmla="*/ 17 w 19"/>
                <a:gd name="T3" fmla="*/ 7 h 30"/>
                <a:gd name="T4" fmla="*/ 19 w 19"/>
                <a:gd name="T5" fmla="*/ 10 h 30"/>
                <a:gd name="T6" fmla="*/ 19 w 19"/>
                <a:gd name="T7" fmla="*/ 13 h 30"/>
                <a:gd name="T8" fmla="*/ 17 w 19"/>
                <a:gd name="T9" fmla="*/ 17 h 30"/>
                <a:gd name="T10" fmla="*/ 12 w 19"/>
                <a:gd name="T11" fmla="*/ 24 h 30"/>
                <a:gd name="T12" fmla="*/ 8 w 19"/>
                <a:gd name="T13" fmla="*/ 29 h 30"/>
                <a:gd name="T14" fmla="*/ 3 w 19"/>
                <a:gd name="T15" fmla="*/ 30 h 30"/>
                <a:gd name="T16" fmla="*/ 2 w 19"/>
                <a:gd name="T17" fmla="*/ 13 h 30"/>
                <a:gd name="T18" fmla="*/ 0 w 19"/>
                <a:gd name="T19" fmla="*/ 7 h 30"/>
                <a:gd name="T20" fmla="*/ 7 w 19"/>
                <a:gd name="T21" fmla="*/ 8 h 30"/>
                <a:gd name="T22" fmla="*/ 10 w 19"/>
                <a:gd name="T23" fmla="*/ 0 h 30"/>
                <a:gd name="T24" fmla="*/ 17 w 19"/>
                <a:gd name="T25" fmla="*/ 0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9" h="30">
                  <a:moveTo>
                    <a:pt x="17" y="0"/>
                  </a:moveTo>
                  <a:lnTo>
                    <a:pt x="17" y="7"/>
                  </a:lnTo>
                  <a:lnTo>
                    <a:pt x="19" y="10"/>
                  </a:lnTo>
                  <a:lnTo>
                    <a:pt x="19" y="13"/>
                  </a:lnTo>
                  <a:lnTo>
                    <a:pt x="17" y="17"/>
                  </a:lnTo>
                  <a:lnTo>
                    <a:pt x="12" y="24"/>
                  </a:lnTo>
                  <a:lnTo>
                    <a:pt x="8" y="29"/>
                  </a:lnTo>
                  <a:lnTo>
                    <a:pt x="3" y="30"/>
                  </a:lnTo>
                  <a:lnTo>
                    <a:pt x="2" y="13"/>
                  </a:lnTo>
                  <a:lnTo>
                    <a:pt x="0" y="7"/>
                  </a:lnTo>
                  <a:lnTo>
                    <a:pt x="7" y="8"/>
                  </a:lnTo>
                  <a:lnTo>
                    <a:pt x="10" y="0"/>
                  </a:lnTo>
                  <a:lnTo>
                    <a:pt x="17" y="0"/>
                  </a:lnTo>
                  <a:close/>
                </a:path>
              </a:pathLst>
            </a:custGeom>
            <a:solidFill>
              <a:srgbClr val="F0FCC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4" name="Freeform 82">
              <a:extLst>
                <a:ext uri="{FF2B5EF4-FFF2-40B4-BE49-F238E27FC236}">
                  <a16:creationId xmlns:a16="http://schemas.microsoft.com/office/drawing/2014/main" id="{32415518-8AFC-4C16-3413-3B7DCD897DC6}"/>
                </a:ext>
              </a:extLst>
            </p:cNvPr>
            <p:cNvSpPr>
              <a:spLocks/>
            </p:cNvSpPr>
            <p:nvPr/>
          </p:nvSpPr>
          <p:spPr bwMode="auto">
            <a:xfrm>
              <a:off x="4949825" y="2211388"/>
              <a:ext cx="20638" cy="84138"/>
            </a:xfrm>
            <a:custGeom>
              <a:avLst/>
              <a:gdLst>
                <a:gd name="T0" fmla="*/ 12 w 13"/>
                <a:gd name="T1" fmla="*/ 8 h 53"/>
                <a:gd name="T2" fmla="*/ 11 w 13"/>
                <a:gd name="T3" fmla="*/ 12 h 53"/>
                <a:gd name="T4" fmla="*/ 8 w 13"/>
                <a:gd name="T5" fmla="*/ 10 h 53"/>
                <a:gd name="T6" fmla="*/ 7 w 13"/>
                <a:gd name="T7" fmla="*/ 20 h 53"/>
                <a:gd name="T8" fmla="*/ 9 w 13"/>
                <a:gd name="T9" fmla="*/ 21 h 53"/>
                <a:gd name="T10" fmla="*/ 7 w 13"/>
                <a:gd name="T11" fmla="*/ 23 h 53"/>
                <a:gd name="T12" fmla="*/ 7 w 13"/>
                <a:gd name="T13" fmla="*/ 27 h 53"/>
                <a:gd name="T14" fmla="*/ 11 w 13"/>
                <a:gd name="T15" fmla="*/ 24 h 53"/>
                <a:gd name="T16" fmla="*/ 12 w 13"/>
                <a:gd name="T17" fmla="*/ 31 h 53"/>
                <a:gd name="T18" fmla="*/ 9 w 13"/>
                <a:gd name="T19" fmla="*/ 53 h 53"/>
                <a:gd name="T20" fmla="*/ 8 w 13"/>
                <a:gd name="T21" fmla="*/ 49 h 53"/>
                <a:gd name="T22" fmla="*/ 0 w 13"/>
                <a:gd name="T23" fmla="*/ 29 h 53"/>
                <a:gd name="T24" fmla="*/ 2 w 13"/>
                <a:gd name="T25" fmla="*/ 24 h 53"/>
                <a:gd name="T26" fmla="*/ 1 w 13"/>
                <a:gd name="T27" fmla="*/ 23 h 53"/>
                <a:gd name="T28" fmla="*/ 4 w 13"/>
                <a:gd name="T29" fmla="*/ 17 h 53"/>
                <a:gd name="T30" fmla="*/ 5 w 13"/>
                <a:gd name="T31" fmla="*/ 6 h 53"/>
                <a:gd name="T32" fmla="*/ 6 w 13"/>
                <a:gd name="T33" fmla="*/ 2 h 53"/>
                <a:gd name="T34" fmla="*/ 9 w 13"/>
                <a:gd name="T35" fmla="*/ 2 h 53"/>
                <a:gd name="T36" fmla="*/ 10 w 13"/>
                <a:gd name="T37" fmla="*/ 0 h 53"/>
                <a:gd name="T38" fmla="*/ 12 w 13"/>
                <a:gd name="T39" fmla="*/ 0 h 53"/>
                <a:gd name="T40" fmla="*/ 13 w 13"/>
                <a:gd name="T41" fmla="*/ 6 h 53"/>
                <a:gd name="T42" fmla="*/ 12 w 13"/>
                <a:gd name="T43" fmla="*/ 8 h 53"/>
                <a:gd name="T44" fmla="*/ 12 w 13"/>
                <a:gd name="T45" fmla="*/ 8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3" h="53">
                  <a:moveTo>
                    <a:pt x="12" y="8"/>
                  </a:moveTo>
                  <a:lnTo>
                    <a:pt x="11" y="12"/>
                  </a:lnTo>
                  <a:lnTo>
                    <a:pt x="8" y="10"/>
                  </a:lnTo>
                  <a:lnTo>
                    <a:pt x="7" y="20"/>
                  </a:lnTo>
                  <a:lnTo>
                    <a:pt x="9" y="21"/>
                  </a:lnTo>
                  <a:lnTo>
                    <a:pt x="7" y="23"/>
                  </a:lnTo>
                  <a:lnTo>
                    <a:pt x="7" y="27"/>
                  </a:lnTo>
                  <a:lnTo>
                    <a:pt x="11" y="24"/>
                  </a:lnTo>
                  <a:lnTo>
                    <a:pt x="12" y="31"/>
                  </a:lnTo>
                  <a:lnTo>
                    <a:pt x="9" y="53"/>
                  </a:lnTo>
                  <a:lnTo>
                    <a:pt x="8" y="49"/>
                  </a:lnTo>
                  <a:lnTo>
                    <a:pt x="0" y="29"/>
                  </a:lnTo>
                  <a:lnTo>
                    <a:pt x="2" y="24"/>
                  </a:lnTo>
                  <a:lnTo>
                    <a:pt x="1" y="23"/>
                  </a:lnTo>
                  <a:lnTo>
                    <a:pt x="4" y="17"/>
                  </a:lnTo>
                  <a:lnTo>
                    <a:pt x="5" y="6"/>
                  </a:lnTo>
                  <a:lnTo>
                    <a:pt x="6" y="2"/>
                  </a:lnTo>
                  <a:lnTo>
                    <a:pt x="9" y="2"/>
                  </a:lnTo>
                  <a:lnTo>
                    <a:pt x="10" y="0"/>
                  </a:lnTo>
                  <a:lnTo>
                    <a:pt x="12" y="0"/>
                  </a:lnTo>
                  <a:lnTo>
                    <a:pt x="13" y="6"/>
                  </a:lnTo>
                  <a:lnTo>
                    <a:pt x="12" y="8"/>
                  </a:lnTo>
                  <a:lnTo>
                    <a:pt x="12" y="8"/>
                  </a:lnTo>
                  <a:close/>
                </a:path>
              </a:pathLst>
            </a:custGeom>
            <a:solidFill>
              <a:srgbClr val="FCD7E3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5" name="Freeform 83">
              <a:extLst>
                <a:ext uri="{FF2B5EF4-FFF2-40B4-BE49-F238E27FC236}">
                  <a16:creationId xmlns:a16="http://schemas.microsoft.com/office/drawing/2014/main" id="{9190EFE8-C648-B036-E855-92520A9B3D38}"/>
                </a:ext>
              </a:extLst>
            </p:cNvPr>
            <p:cNvSpPr>
              <a:spLocks/>
            </p:cNvSpPr>
            <p:nvPr/>
          </p:nvSpPr>
          <p:spPr bwMode="auto">
            <a:xfrm>
              <a:off x="4959350" y="2179638"/>
              <a:ext cx="22225" cy="34925"/>
            </a:xfrm>
            <a:custGeom>
              <a:avLst/>
              <a:gdLst>
                <a:gd name="T0" fmla="*/ 6 w 14"/>
                <a:gd name="T1" fmla="*/ 20 h 22"/>
                <a:gd name="T2" fmla="*/ 4 w 14"/>
                <a:gd name="T3" fmla="*/ 20 h 22"/>
                <a:gd name="T4" fmla="*/ 3 w 14"/>
                <a:gd name="T5" fmla="*/ 22 h 22"/>
                <a:gd name="T6" fmla="*/ 0 w 14"/>
                <a:gd name="T7" fmla="*/ 22 h 22"/>
                <a:gd name="T8" fmla="*/ 3 w 14"/>
                <a:gd name="T9" fmla="*/ 11 h 22"/>
                <a:gd name="T10" fmla="*/ 6 w 14"/>
                <a:gd name="T11" fmla="*/ 1 h 22"/>
                <a:gd name="T12" fmla="*/ 6 w 14"/>
                <a:gd name="T13" fmla="*/ 0 h 22"/>
                <a:gd name="T14" fmla="*/ 11 w 14"/>
                <a:gd name="T15" fmla="*/ 1 h 22"/>
                <a:gd name="T16" fmla="*/ 14 w 14"/>
                <a:gd name="T17" fmla="*/ 7 h 22"/>
                <a:gd name="T18" fmla="*/ 9 w 14"/>
                <a:gd name="T19" fmla="*/ 13 h 22"/>
                <a:gd name="T20" fmla="*/ 6 w 14"/>
                <a:gd name="T21" fmla="*/ 2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14" h="22">
                  <a:moveTo>
                    <a:pt x="6" y="20"/>
                  </a:moveTo>
                  <a:lnTo>
                    <a:pt x="4" y="20"/>
                  </a:lnTo>
                  <a:lnTo>
                    <a:pt x="3" y="22"/>
                  </a:lnTo>
                  <a:lnTo>
                    <a:pt x="0" y="22"/>
                  </a:lnTo>
                  <a:lnTo>
                    <a:pt x="3" y="11"/>
                  </a:lnTo>
                  <a:lnTo>
                    <a:pt x="6" y="1"/>
                  </a:lnTo>
                  <a:lnTo>
                    <a:pt x="6" y="0"/>
                  </a:lnTo>
                  <a:lnTo>
                    <a:pt x="11" y="1"/>
                  </a:lnTo>
                  <a:lnTo>
                    <a:pt x="14" y="7"/>
                  </a:lnTo>
                  <a:lnTo>
                    <a:pt x="9" y="13"/>
                  </a:lnTo>
                  <a:lnTo>
                    <a:pt x="6" y="20"/>
                  </a:lnTo>
                  <a:close/>
                </a:path>
              </a:pathLst>
            </a:custGeom>
            <a:solidFill>
              <a:srgbClr val="F3C5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6" name="Freeform 84">
              <a:extLst>
                <a:ext uri="{FF2B5EF4-FFF2-40B4-BE49-F238E27FC236}">
                  <a16:creationId xmlns:a16="http://schemas.microsoft.com/office/drawing/2014/main" id="{688B4177-4D79-FB6D-DDD8-3B31F94B927A}"/>
                </a:ext>
              </a:extLst>
            </p:cNvPr>
            <p:cNvSpPr>
              <a:spLocks/>
            </p:cNvSpPr>
            <p:nvPr/>
          </p:nvSpPr>
          <p:spPr bwMode="auto">
            <a:xfrm>
              <a:off x="5126038" y="3221038"/>
              <a:ext cx="139700" cy="301625"/>
            </a:xfrm>
            <a:custGeom>
              <a:avLst/>
              <a:gdLst>
                <a:gd name="T0" fmla="*/ 82 w 88"/>
                <a:gd name="T1" fmla="*/ 6 h 190"/>
                <a:gd name="T2" fmla="*/ 84 w 88"/>
                <a:gd name="T3" fmla="*/ 12 h 190"/>
                <a:gd name="T4" fmla="*/ 86 w 88"/>
                <a:gd name="T5" fmla="*/ 22 h 190"/>
                <a:gd name="T6" fmla="*/ 86 w 88"/>
                <a:gd name="T7" fmla="*/ 38 h 190"/>
                <a:gd name="T8" fmla="*/ 88 w 88"/>
                <a:gd name="T9" fmla="*/ 45 h 190"/>
                <a:gd name="T10" fmla="*/ 87 w 88"/>
                <a:gd name="T11" fmla="*/ 51 h 190"/>
                <a:gd name="T12" fmla="*/ 85 w 88"/>
                <a:gd name="T13" fmla="*/ 56 h 190"/>
                <a:gd name="T14" fmla="*/ 82 w 88"/>
                <a:gd name="T15" fmla="*/ 47 h 190"/>
                <a:gd name="T16" fmla="*/ 80 w 88"/>
                <a:gd name="T17" fmla="*/ 51 h 190"/>
                <a:gd name="T18" fmla="*/ 81 w 88"/>
                <a:gd name="T19" fmla="*/ 62 h 190"/>
                <a:gd name="T20" fmla="*/ 80 w 88"/>
                <a:gd name="T21" fmla="*/ 68 h 190"/>
                <a:gd name="T22" fmla="*/ 76 w 88"/>
                <a:gd name="T23" fmla="*/ 71 h 190"/>
                <a:gd name="T24" fmla="*/ 74 w 88"/>
                <a:gd name="T25" fmla="*/ 83 h 190"/>
                <a:gd name="T26" fmla="*/ 69 w 88"/>
                <a:gd name="T27" fmla="*/ 100 h 190"/>
                <a:gd name="T28" fmla="*/ 61 w 88"/>
                <a:gd name="T29" fmla="*/ 118 h 190"/>
                <a:gd name="T30" fmla="*/ 51 w 88"/>
                <a:gd name="T31" fmla="*/ 146 h 190"/>
                <a:gd name="T32" fmla="*/ 44 w 88"/>
                <a:gd name="T33" fmla="*/ 165 h 190"/>
                <a:gd name="T34" fmla="*/ 38 w 88"/>
                <a:gd name="T35" fmla="*/ 181 h 190"/>
                <a:gd name="T36" fmla="*/ 29 w 88"/>
                <a:gd name="T37" fmla="*/ 185 h 190"/>
                <a:gd name="T38" fmla="*/ 18 w 88"/>
                <a:gd name="T39" fmla="*/ 190 h 190"/>
                <a:gd name="T40" fmla="*/ 12 w 88"/>
                <a:gd name="T41" fmla="*/ 187 h 190"/>
                <a:gd name="T42" fmla="*/ 4 w 88"/>
                <a:gd name="T43" fmla="*/ 181 h 190"/>
                <a:gd name="T44" fmla="*/ 3 w 88"/>
                <a:gd name="T45" fmla="*/ 174 h 190"/>
                <a:gd name="T46" fmla="*/ 3 w 88"/>
                <a:gd name="T47" fmla="*/ 161 h 190"/>
                <a:gd name="T48" fmla="*/ 0 w 88"/>
                <a:gd name="T49" fmla="*/ 150 h 190"/>
                <a:gd name="T50" fmla="*/ 0 w 88"/>
                <a:gd name="T51" fmla="*/ 139 h 190"/>
                <a:gd name="T52" fmla="*/ 4 w 88"/>
                <a:gd name="T53" fmla="*/ 129 h 190"/>
                <a:gd name="T54" fmla="*/ 8 w 88"/>
                <a:gd name="T55" fmla="*/ 127 h 190"/>
                <a:gd name="T56" fmla="*/ 9 w 88"/>
                <a:gd name="T57" fmla="*/ 123 h 190"/>
                <a:gd name="T58" fmla="*/ 16 w 88"/>
                <a:gd name="T59" fmla="*/ 112 h 190"/>
                <a:gd name="T60" fmla="*/ 17 w 88"/>
                <a:gd name="T61" fmla="*/ 103 h 190"/>
                <a:gd name="T62" fmla="*/ 15 w 88"/>
                <a:gd name="T63" fmla="*/ 96 h 190"/>
                <a:gd name="T64" fmla="*/ 14 w 88"/>
                <a:gd name="T65" fmla="*/ 88 h 190"/>
                <a:gd name="T66" fmla="*/ 14 w 88"/>
                <a:gd name="T67" fmla="*/ 74 h 190"/>
                <a:gd name="T68" fmla="*/ 18 w 88"/>
                <a:gd name="T69" fmla="*/ 67 h 190"/>
                <a:gd name="T70" fmla="*/ 20 w 88"/>
                <a:gd name="T71" fmla="*/ 58 h 190"/>
                <a:gd name="T72" fmla="*/ 26 w 88"/>
                <a:gd name="T73" fmla="*/ 58 h 190"/>
                <a:gd name="T74" fmla="*/ 32 w 88"/>
                <a:gd name="T75" fmla="*/ 55 h 190"/>
                <a:gd name="T76" fmla="*/ 37 w 88"/>
                <a:gd name="T77" fmla="*/ 52 h 190"/>
                <a:gd name="T78" fmla="*/ 42 w 88"/>
                <a:gd name="T79" fmla="*/ 52 h 190"/>
                <a:gd name="T80" fmla="*/ 49 w 88"/>
                <a:gd name="T81" fmla="*/ 45 h 190"/>
                <a:gd name="T82" fmla="*/ 59 w 88"/>
                <a:gd name="T83" fmla="*/ 36 h 190"/>
                <a:gd name="T84" fmla="*/ 62 w 88"/>
                <a:gd name="T85" fmla="*/ 28 h 190"/>
                <a:gd name="T86" fmla="*/ 61 w 88"/>
                <a:gd name="T87" fmla="*/ 23 h 190"/>
                <a:gd name="T88" fmla="*/ 66 w 88"/>
                <a:gd name="T89" fmla="*/ 24 h 190"/>
                <a:gd name="T90" fmla="*/ 73 w 88"/>
                <a:gd name="T91" fmla="*/ 15 h 190"/>
                <a:gd name="T92" fmla="*/ 73 w 88"/>
                <a:gd name="T93" fmla="*/ 6 h 190"/>
                <a:gd name="T94" fmla="*/ 77 w 88"/>
                <a:gd name="T95" fmla="*/ 0 h 190"/>
                <a:gd name="T96" fmla="*/ 82 w 88"/>
                <a:gd name="T97" fmla="*/ 6 h 1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88" h="190">
                  <a:moveTo>
                    <a:pt x="82" y="6"/>
                  </a:moveTo>
                  <a:lnTo>
                    <a:pt x="84" y="12"/>
                  </a:lnTo>
                  <a:lnTo>
                    <a:pt x="86" y="22"/>
                  </a:lnTo>
                  <a:lnTo>
                    <a:pt x="86" y="38"/>
                  </a:lnTo>
                  <a:lnTo>
                    <a:pt x="88" y="45"/>
                  </a:lnTo>
                  <a:lnTo>
                    <a:pt x="87" y="51"/>
                  </a:lnTo>
                  <a:lnTo>
                    <a:pt x="85" y="56"/>
                  </a:lnTo>
                  <a:lnTo>
                    <a:pt x="82" y="47"/>
                  </a:lnTo>
                  <a:lnTo>
                    <a:pt x="80" y="51"/>
                  </a:lnTo>
                  <a:lnTo>
                    <a:pt x="81" y="62"/>
                  </a:lnTo>
                  <a:lnTo>
                    <a:pt x="80" y="68"/>
                  </a:lnTo>
                  <a:lnTo>
                    <a:pt x="76" y="71"/>
                  </a:lnTo>
                  <a:lnTo>
                    <a:pt x="74" y="83"/>
                  </a:lnTo>
                  <a:lnTo>
                    <a:pt x="69" y="100"/>
                  </a:lnTo>
                  <a:lnTo>
                    <a:pt x="61" y="118"/>
                  </a:lnTo>
                  <a:lnTo>
                    <a:pt x="51" y="146"/>
                  </a:lnTo>
                  <a:lnTo>
                    <a:pt x="44" y="165"/>
                  </a:lnTo>
                  <a:lnTo>
                    <a:pt x="38" y="181"/>
                  </a:lnTo>
                  <a:lnTo>
                    <a:pt x="29" y="185"/>
                  </a:lnTo>
                  <a:lnTo>
                    <a:pt x="18" y="190"/>
                  </a:lnTo>
                  <a:lnTo>
                    <a:pt x="12" y="187"/>
                  </a:lnTo>
                  <a:lnTo>
                    <a:pt x="4" y="181"/>
                  </a:lnTo>
                  <a:lnTo>
                    <a:pt x="3" y="174"/>
                  </a:lnTo>
                  <a:lnTo>
                    <a:pt x="3" y="161"/>
                  </a:lnTo>
                  <a:lnTo>
                    <a:pt x="0" y="150"/>
                  </a:lnTo>
                  <a:lnTo>
                    <a:pt x="0" y="139"/>
                  </a:lnTo>
                  <a:lnTo>
                    <a:pt x="4" y="129"/>
                  </a:lnTo>
                  <a:lnTo>
                    <a:pt x="8" y="127"/>
                  </a:lnTo>
                  <a:lnTo>
                    <a:pt x="9" y="123"/>
                  </a:lnTo>
                  <a:lnTo>
                    <a:pt x="16" y="112"/>
                  </a:lnTo>
                  <a:lnTo>
                    <a:pt x="17" y="103"/>
                  </a:lnTo>
                  <a:lnTo>
                    <a:pt x="15" y="96"/>
                  </a:lnTo>
                  <a:lnTo>
                    <a:pt x="14" y="88"/>
                  </a:lnTo>
                  <a:lnTo>
                    <a:pt x="14" y="74"/>
                  </a:lnTo>
                  <a:lnTo>
                    <a:pt x="18" y="67"/>
                  </a:lnTo>
                  <a:lnTo>
                    <a:pt x="20" y="58"/>
                  </a:lnTo>
                  <a:lnTo>
                    <a:pt x="26" y="58"/>
                  </a:lnTo>
                  <a:lnTo>
                    <a:pt x="32" y="55"/>
                  </a:lnTo>
                  <a:lnTo>
                    <a:pt x="37" y="52"/>
                  </a:lnTo>
                  <a:lnTo>
                    <a:pt x="42" y="52"/>
                  </a:lnTo>
                  <a:lnTo>
                    <a:pt x="49" y="45"/>
                  </a:lnTo>
                  <a:lnTo>
                    <a:pt x="59" y="36"/>
                  </a:lnTo>
                  <a:lnTo>
                    <a:pt x="62" y="28"/>
                  </a:lnTo>
                  <a:lnTo>
                    <a:pt x="61" y="23"/>
                  </a:lnTo>
                  <a:lnTo>
                    <a:pt x="66" y="24"/>
                  </a:lnTo>
                  <a:lnTo>
                    <a:pt x="73" y="15"/>
                  </a:lnTo>
                  <a:lnTo>
                    <a:pt x="73" y="6"/>
                  </a:lnTo>
                  <a:lnTo>
                    <a:pt x="77" y="0"/>
                  </a:lnTo>
                  <a:lnTo>
                    <a:pt x="82" y="6"/>
                  </a:lnTo>
                  <a:close/>
                </a:path>
              </a:pathLst>
            </a:custGeom>
            <a:solidFill>
              <a:srgbClr val="C0FCD9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7" name="Freeform 85">
              <a:extLst>
                <a:ext uri="{FF2B5EF4-FFF2-40B4-BE49-F238E27FC236}">
                  <a16:creationId xmlns:a16="http://schemas.microsoft.com/office/drawing/2014/main" id="{45EFBC7B-9D8E-7015-9A3E-148265561A53}"/>
                </a:ext>
              </a:extLst>
            </p:cNvPr>
            <p:cNvSpPr>
              <a:spLocks/>
            </p:cNvSpPr>
            <p:nvPr/>
          </p:nvSpPr>
          <p:spPr bwMode="auto">
            <a:xfrm>
              <a:off x="4960938" y="2227263"/>
              <a:ext cx="7938" cy="26988"/>
            </a:xfrm>
            <a:custGeom>
              <a:avLst/>
              <a:gdLst>
                <a:gd name="T0" fmla="*/ 4 w 5"/>
                <a:gd name="T1" fmla="*/ 14 h 17"/>
                <a:gd name="T2" fmla="*/ 0 w 5"/>
                <a:gd name="T3" fmla="*/ 17 h 17"/>
                <a:gd name="T4" fmla="*/ 0 w 5"/>
                <a:gd name="T5" fmla="*/ 13 h 17"/>
                <a:gd name="T6" fmla="*/ 2 w 5"/>
                <a:gd name="T7" fmla="*/ 11 h 17"/>
                <a:gd name="T8" fmla="*/ 0 w 5"/>
                <a:gd name="T9" fmla="*/ 10 h 17"/>
                <a:gd name="T10" fmla="*/ 1 w 5"/>
                <a:gd name="T11" fmla="*/ 0 h 17"/>
                <a:gd name="T12" fmla="*/ 4 w 5"/>
                <a:gd name="T13" fmla="*/ 2 h 17"/>
                <a:gd name="T14" fmla="*/ 5 w 5"/>
                <a:gd name="T15" fmla="*/ 11 h 17"/>
                <a:gd name="T16" fmla="*/ 4 w 5"/>
                <a:gd name="T17" fmla="*/ 14 h 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" h="17">
                  <a:moveTo>
                    <a:pt x="4" y="14"/>
                  </a:moveTo>
                  <a:lnTo>
                    <a:pt x="0" y="17"/>
                  </a:lnTo>
                  <a:lnTo>
                    <a:pt x="0" y="13"/>
                  </a:lnTo>
                  <a:lnTo>
                    <a:pt x="2" y="11"/>
                  </a:lnTo>
                  <a:lnTo>
                    <a:pt x="0" y="10"/>
                  </a:lnTo>
                  <a:lnTo>
                    <a:pt x="1" y="0"/>
                  </a:lnTo>
                  <a:lnTo>
                    <a:pt x="4" y="2"/>
                  </a:lnTo>
                  <a:lnTo>
                    <a:pt x="5" y="11"/>
                  </a:lnTo>
                  <a:lnTo>
                    <a:pt x="4" y="14"/>
                  </a:lnTo>
                  <a:close/>
                </a:path>
              </a:pathLst>
            </a:custGeom>
            <a:solidFill>
              <a:srgbClr val="E4CC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8" name="Freeform 86">
              <a:extLst>
                <a:ext uri="{FF2B5EF4-FFF2-40B4-BE49-F238E27FC236}">
                  <a16:creationId xmlns:a16="http://schemas.microsoft.com/office/drawing/2014/main" id="{1302F8B0-0F68-75CF-45FA-9E838064608E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0350" y="2643188"/>
              <a:ext cx="53975" cy="17463"/>
            </a:xfrm>
            <a:custGeom>
              <a:avLst/>
              <a:gdLst>
                <a:gd name="T0" fmla="*/ 1 w 34"/>
                <a:gd name="T1" fmla="*/ 5 h 11"/>
                <a:gd name="T2" fmla="*/ 13 w 34"/>
                <a:gd name="T3" fmla="*/ 5 h 11"/>
                <a:gd name="T4" fmla="*/ 16 w 34"/>
                <a:gd name="T5" fmla="*/ 0 h 11"/>
                <a:gd name="T6" fmla="*/ 19 w 34"/>
                <a:gd name="T7" fmla="*/ 0 h 11"/>
                <a:gd name="T8" fmla="*/ 24 w 34"/>
                <a:gd name="T9" fmla="*/ 5 h 11"/>
                <a:gd name="T10" fmla="*/ 27 w 34"/>
                <a:gd name="T11" fmla="*/ 5 h 11"/>
                <a:gd name="T12" fmla="*/ 32 w 34"/>
                <a:gd name="T13" fmla="*/ 1 h 11"/>
                <a:gd name="T14" fmla="*/ 34 w 34"/>
                <a:gd name="T15" fmla="*/ 6 h 11"/>
                <a:gd name="T16" fmla="*/ 28 w 34"/>
                <a:gd name="T17" fmla="*/ 9 h 11"/>
                <a:gd name="T18" fmla="*/ 23 w 34"/>
                <a:gd name="T19" fmla="*/ 9 h 11"/>
                <a:gd name="T20" fmla="*/ 18 w 34"/>
                <a:gd name="T21" fmla="*/ 6 h 11"/>
                <a:gd name="T22" fmla="*/ 14 w 34"/>
                <a:gd name="T23" fmla="*/ 9 h 11"/>
                <a:gd name="T24" fmla="*/ 13 w 34"/>
                <a:gd name="T25" fmla="*/ 9 h 11"/>
                <a:gd name="T26" fmla="*/ 10 w 34"/>
                <a:gd name="T27" fmla="*/ 11 h 11"/>
                <a:gd name="T28" fmla="*/ 0 w 34"/>
                <a:gd name="T29" fmla="*/ 11 h 11"/>
                <a:gd name="T30" fmla="*/ 1 w 34"/>
                <a:gd name="T31" fmla="*/ 5 h 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34" h="11">
                  <a:moveTo>
                    <a:pt x="1" y="5"/>
                  </a:moveTo>
                  <a:lnTo>
                    <a:pt x="13" y="5"/>
                  </a:lnTo>
                  <a:lnTo>
                    <a:pt x="16" y="0"/>
                  </a:lnTo>
                  <a:lnTo>
                    <a:pt x="19" y="0"/>
                  </a:lnTo>
                  <a:lnTo>
                    <a:pt x="24" y="5"/>
                  </a:lnTo>
                  <a:lnTo>
                    <a:pt x="27" y="5"/>
                  </a:lnTo>
                  <a:lnTo>
                    <a:pt x="32" y="1"/>
                  </a:lnTo>
                  <a:lnTo>
                    <a:pt x="34" y="6"/>
                  </a:lnTo>
                  <a:lnTo>
                    <a:pt x="28" y="9"/>
                  </a:lnTo>
                  <a:lnTo>
                    <a:pt x="23" y="9"/>
                  </a:lnTo>
                  <a:lnTo>
                    <a:pt x="18" y="6"/>
                  </a:lnTo>
                  <a:lnTo>
                    <a:pt x="14" y="9"/>
                  </a:lnTo>
                  <a:lnTo>
                    <a:pt x="13" y="9"/>
                  </a:lnTo>
                  <a:lnTo>
                    <a:pt x="10" y="11"/>
                  </a:lnTo>
                  <a:lnTo>
                    <a:pt x="0" y="11"/>
                  </a:lnTo>
                  <a:lnTo>
                    <a:pt x="1" y="5"/>
                  </a:lnTo>
                  <a:close/>
                </a:path>
              </a:pathLst>
            </a:custGeom>
            <a:solidFill>
              <a:srgbClr val="FCF7BD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9" name="Freeform 87">
              <a:extLst>
                <a:ext uri="{FF2B5EF4-FFF2-40B4-BE49-F238E27FC236}">
                  <a16:creationId xmlns:a16="http://schemas.microsoft.com/office/drawing/2014/main" id="{7F1793AC-95CA-2746-430A-1FC005717CB5}"/>
                </a:ext>
              </a:extLst>
            </p:cNvPr>
            <p:cNvSpPr>
              <a:spLocks/>
            </p:cNvSpPr>
            <p:nvPr/>
          </p:nvSpPr>
          <p:spPr bwMode="auto">
            <a:xfrm>
              <a:off x="4495800" y="2125663"/>
              <a:ext cx="66675" cy="155575"/>
            </a:xfrm>
            <a:custGeom>
              <a:avLst/>
              <a:gdLst>
                <a:gd name="T0" fmla="*/ 22 w 42"/>
                <a:gd name="T1" fmla="*/ 98 h 98"/>
                <a:gd name="T2" fmla="*/ 18 w 42"/>
                <a:gd name="T3" fmla="*/ 73 h 98"/>
                <a:gd name="T4" fmla="*/ 10 w 42"/>
                <a:gd name="T5" fmla="*/ 67 h 98"/>
                <a:gd name="T6" fmla="*/ 10 w 42"/>
                <a:gd name="T7" fmla="*/ 64 h 98"/>
                <a:gd name="T8" fmla="*/ 1 w 42"/>
                <a:gd name="T9" fmla="*/ 56 h 98"/>
                <a:gd name="T10" fmla="*/ 0 w 42"/>
                <a:gd name="T11" fmla="*/ 47 h 98"/>
                <a:gd name="T12" fmla="*/ 6 w 42"/>
                <a:gd name="T13" fmla="*/ 38 h 98"/>
                <a:gd name="T14" fmla="*/ 8 w 42"/>
                <a:gd name="T15" fmla="*/ 27 h 98"/>
                <a:gd name="T16" fmla="*/ 6 w 42"/>
                <a:gd name="T17" fmla="*/ 13 h 98"/>
                <a:gd name="T18" fmla="*/ 8 w 42"/>
                <a:gd name="T19" fmla="*/ 7 h 98"/>
                <a:gd name="T20" fmla="*/ 19 w 42"/>
                <a:gd name="T21" fmla="*/ 0 h 98"/>
                <a:gd name="T22" fmla="*/ 27 w 42"/>
                <a:gd name="T23" fmla="*/ 2 h 98"/>
                <a:gd name="T24" fmla="*/ 27 w 42"/>
                <a:gd name="T25" fmla="*/ 9 h 98"/>
                <a:gd name="T26" fmla="*/ 35 w 42"/>
                <a:gd name="T27" fmla="*/ 4 h 98"/>
                <a:gd name="T28" fmla="*/ 36 w 42"/>
                <a:gd name="T29" fmla="*/ 7 h 98"/>
                <a:gd name="T30" fmla="*/ 31 w 42"/>
                <a:gd name="T31" fmla="*/ 13 h 98"/>
                <a:gd name="T32" fmla="*/ 31 w 42"/>
                <a:gd name="T33" fmla="*/ 20 h 98"/>
                <a:gd name="T34" fmla="*/ 35 w 42"/>
                <a:gd name="T35" fmla="*/ 23 h 98"/>
                <a:gd name="T36" fmla="*/ 34 w 42"/>
                <a:gd name="T37" fmla="*/ 35 h 98"/>
                <a:gd name="T38" fmla="*/ 28 w 42"/>
                <a:gd name="T39" fmla="*/ 42 h 98"/>
                <a:gd name="T40" fmla="*/ 30 w 42"/>
                <a:gd name="T41" fmla="*/ 50 h 98"/>
                <a:gd name="T42" fmla="*/ 35 w 42"/>
                <a:gd name="T43" fmla="*/ 50 h 98"/>
                <a:gd name="T44" fmla="*/ 39 w 42"/>
                <a:gd name="T45" fmla="*/ 56 h 98"/>
                <a:gd name="T46" fmla="*/ 42 w 42"/>
                <a:gd name="T47" fmla="*/ 59 h 98"/>
                <a:gd name="T48" fmla="*/ 42 w 42"/>
                <a:gd name="T49" fmla="*/ 70 h 98"/>
                <a:gd name="T50" fmla="*/ 38 w 42"/>
                <a:gd name="T51" fmla="*/ 73 h 98"/>
                <a:gd name="T52" fmla="*/ 34 w 42"/>
                <a:gd name="T53" fmla="*/ 78 h 98"/>
                <a:gd name="T54" fmla="*/ 27 w 42"/>
                <a:gd name="T55" fmla="*/ 84 h 98"/>
                <a:gd name="T56" fmla="*/ 29 w 42"/>
                <a:gd name="T57" fmla="*/ 89 h 98"/>
                <a:gd name="T58" fmla="*/ 28 w 42"/>
                <a:gd name="T59" fmla="*/ 95 h 98"/>
                <a:gd name="T60" fmla="*/ 22 w 42"/>
                <a:gd name="T61" fmla="*/ 98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42" h="98">
                  <a:moveTo>
                    <a:pt x="22" y="98"/>
                  </a:moveTo>
                  <a:lnTo>
                    <a:pt x="18" y="73"/>
                  </a:lnTo>
                  <a:lnTo>
                    <a:pt x="10" y="67"/>
                  </a:lnTo>
                  <a:lnTo>
                    <a:pt x="10" y="64"/>
                  </a:lnTo>
                  <a:lnTo>
                    <a:pt x="1" y="56"/>
                  </a:lnTo>
                  <a:lnTo>
                    <a:pt x="0" y="47"/>
                  </a:lnTo>
                  <a:lnTo>
                    <a:pt x="6" y="38"/>
                  </a:lnTo>
                  <a:lnTo>
                    <a:pt x="8" y="27"/>
                  </a:lnTo>
                  <a:lnTo>
                    <a:pt x="6" y="13"/>
                  </a:lnTo>
                  <a:lnTo>
                    <a:pt x="8" y="7"/>
                  </a:lnTo>
                  <a:lnTo>
                    <a:pt x="19" y="0"/>
                  </a:lnTo>
                  <a:lnTo>
                    <a:pt x="27" y="2"/>
                  </a:lnTo>
                  <a:lnTo>
                    <a:pt x="27" y="9"/>
                  </a:lnTo>
                  <a:lnTo>
                    <a:pt x="35" y="4"/>
                  </a:lnTo>
                  <a:lnTo>
                    <a:pt x="36" y="7"/>
                  </a:lnTo>
                  <a:lnTo>
                    <a:pt x="31" y="13"/>
                  </a:lnTo>
                  <a:lnTo>
                    <a:pt x="31" y="20"/>
                  </a:lnTo>
                  <a:lnTo>
                    <a:pt x="35" y="23"/>
                  </a:lnTo>
                  <a:lnTo>
                    <a:pt x="34" y="35"/>
                  </a:lnTo>
                  <a:lnTo>
                    <a:pt x="28" y="42"/>
                  </a:lnTo>
                  <a:lnTo>
                    <a:pt x="30" y="50"/>
                  </a:lnTo>
                  <a:lnTo>
                    <a:pt x="35" y="50"/>
                  </a:lnTo>
                  <a:lnTo>
                    <a:pt x="39" y="56"/>
                  </a:lnTo>
                  <a:lnTo>
                    <a:pt x="42" y="59"/>
                  </a:lnTo>
                  <a:lnTo>
                    <a:pt x="42" y="70"/>
                  </a:lnTo>
                  <a:lnTo>
                    <a:pt x="38" y="73"/>
                  </a:lnTo>
                  <a:lnTo>
                    <a:pt x="34" y="78"/>
                  </a:lnTo>
                  <a:lnTo>
                    <a:pt x="27" y="84"/>
                  </a:lnTo>
                  <a:lnTo>
                    <a:pt x="29" y="89"/>
                  </a:lnTo>
                  <a:lnTo>
                    <a:pt x="28" y="95"/>
                  </a:lnTo>
                  <a:lnTo>
                    <a:pt x="22" y="98"/>
                  </a:lnTo>
                  <a:close/>
                </a:path>
              </a:pathLst>
            </a:custGeom>
            <a:solidFill>
              <a:srgbClr val="B7B6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0" name="Freeform 88">
              <a:extLst>
                <a:ext uri="{FF2B5EF4-FFF2-40B4-BE49-F238E27FC236}">
                  <a16:creationId xmlns:a16="http://schemas.microsoft.com/office/drawing/2014/main" id="{4CAC023F-D8D9-B886-CF16-BABAF825553A}"/>
                </a:ext>
              </a:extLst>
            </p:cNvPr>
            <p:cNvSpPr>
              <a:spLocks/>
            </p:cNvSpPr>
            <p:nvPr/>
          </p:nvSpPr>
          <p:spPr bwMode="auto">
            <a:xfrm>
              <a:off x="4219575" y="2132013"/>
              <a:ext cx="360363" cy="398463"/>
            </a:xfrm>
            <a:custGeom>
              <a:avLst/>
              <a:gdLst>
                <a:gd name="T0" fmla="*/ 0 w 227"/>
                <a:gd name="T1" fmla="*/ 135 h 251"/>
                <a:gd name="T2" fmla="*/ 1 w 227"/>
                <a:gd name="T3" fmla="*/ 133 h 251"/>
                <a:gd name="T4" fmla="*/ 1 w 227"/>
                <a:gd name="T5" fmla="*/ 132 h 251"/>
                <a:gd name="T6" fmla="*/ 1 w 227"/>
                <a:gd name="T7" fmla="*/ 115 h 251"/>
                <a:gd name="T8" fmla="*/ 19 w 227"/>
                <a:gd name="T9" fmla="*/ 104 h 251"/>
                <a:gd name="T10" fmla="*/ 30 w 227"/>
                <a:gd name="T11" fmla="*/ 103 h 251"/>
                <a:gd name="T12" fmla="*/ 39 w 227"/>
                <a:gd name="T13" fmla="*/ 99 h 251"/>
                <a:gd name="T14" fmla="*/ 43 w 227"/>
                <a:gd name="T15" fmla="*/ 92 h 251"/>
                <a:gd name="T16" fmla="*/ 55 w 227"/>
                <a:gd name="T17" fmla="*/ 87 h 251"/>
                <a:gd name="T18" fmla="*/ 56 w 227"/>
                <a:gd name="T19" fmla="*/ 77 h 251"/>
                <a:gd name="T20" fmla="*/ 62 w 227"/>
                <a:gd name="T21" fmla="*/ 74 h 251"/>
                <a:gd name="T22" fmla="*/ 67 w 227"/>
                <a:gd name="T23" fmla="*/ 70 h 251"/>
                <a:gd name="T24" fmla="*/ 81 w 227"/>
                <a:gd name="T25" fmla="*/ 68 h 251"/>
                <a:gd name="T26" fmla="*/ 83 w 227"/>
                <a:gd name="T27" fmla="*/ 62 h 251"/>
                <a:gd name="T28" fmla="*/ 81 w 227"/>
                <a:gd name="T29" fmla="*/ 59 h 251"/>
                <a:gd name="T30" fmla="*/ 76 w 227"/>
                <a:gd name="T31" fmla="*/ 45 h 251"/>
                <a:gd name="T32" fmla="*/ 76 w 227"/>
                <a:gd name="T33" fmla="*/ 36 h 251"/>
                <a:gd name="T34" fmla="*/ 72 w 227"/>
                <a:gd name="T35" fmla="*/ 27 h 251"/>
                <a:gd name="T36" fmla="*/ 83 w 227"/>
                <a:gd name="T37" fmla="*/ 19 h 251"/>
                <a:gd name="T38" fmla="*/ 94 w 227"/>
                <a:gd name="T39" fmla="*/ 17 h 251"/>
                <a:gd name="T40" fmla="*/ 99 w 227"/>
                <a:gd name="T41" fmla="*/ 12 h 251"/>
                <a:gd name="T42" fmla="*/ 110 w 227"/>
                <a:gd name="T43" fmla="*/ 7 h 251"/>
                <a:gd name="T44" fmla="*/ 128 w 227"/>
                <a:gd name="T45" fmla="*/ 4 h 251"/>
                <a:gd name="T46" fmla="*/ 144 w 227"/>
                <a:gd name="T47" fmla="*/ 3 h 251"/>
                <a:gd name="T48" fmla="*/ 150 w 227"/>
                <a:gd name="T49" fmla="*/ 5 h 251"/>
                <a:gd name="T50" fmla="*/ 160 w 227"/>
                <a:gd name="T51" fmla="*/ 0 h 251"/>
                <a:gd name="T52" fmla="*/ 171 w 227"/>
                <a:gd name="T53" fmla="*/ 0 h 251"/>
                <a:gd name="T54" fmla="*/ 175 w 227"/>
                <a:gd name="T55" fmla="*/ 3 h 251"/>
                <a:gd name="T56" fmla="*/ 182 w 227"/>
                <a:gd name="T57" fmla="*/ 3 h 251"/>
                <a:gd name="T58" fmla="*/ 180 w 227"/>
                <a:gd name="T59" fmla="*/ 9 h 251"/>
                <a:gd name="T60" fmla="*/ 182 w 227"/>
                <a:gd name="T61" fmla="*/ 23 h 251"/>
                <a:gd name="T62" fmla="*/ 180 w 227"/>
                <a:gd name="T63" fmla="*/ 34 h 251"/>
                <a:gd name="T64" fmla="*/ 174 w 227"/>
                <a:gd name="T65" fmla="*/ 43 h 251"/>
                <a:gd name="T66" fmla="*/ 175 w 227"/>
                <a:gd name="T67" fmla="*/ 52 h 251"/>
                <a:gd name="T68" fmla="*/ 184 w 227"/>
                <a:gd name="T69" fmla="*/ 60 h 251"/>
                <a:gd name="T70" fmla="*/ 184 w 227"/>
                <a:gd name="T71" fmla="*/ 63 h 251"/>
                <a:gd name="T72" fmla="*/ 192 w 227"/>
                <a:gd name="T73" fmla="*/ 69 h 251"/>
                <a:gd name="T74" fmla="*/ 196 w 227"/>
                <a:gd name="T75" fmla="*/ 94 h 251"/>
                <a:gd name="T76" fmla="*/ 201 w 227"/>
                <a:gd name="T77" fmla="*/ 106 h 251"/>
                <a:gd name="T78" fmla="*/ 201 w 227"/>
                <a:gd name="T79" fmla="*/ 113 h 251"/>
                <a:gd name="T80" fmla="*/ 199 w 227"/>
                <a:gd name="T81" fmla="*/ 124 h 251"/>
                <a:gd name="T82" fmla="*/ 201 w 227"/>
                <a:gd name="T83" fmla="*/ 131 h 251"/>
                <a:gd name="T84" fmla="*/ 199 w 227"/>
                <a:gd name="T85" fmla="*/ 138 h 251"/>
                <a:gd name="T86" fmla="*/ 201 w 227"/>
                <a:gd name="T87" fmla="*/ 147 h 251"/>
                <a:gd name="T88" fmla="*/ 196 w 227"/>
                <a:gd name="T89" fmla="*/ 153 h 251"/>
                <a:gd name="T90" fmla="*/ 203 w 227"/>
                <a:gd name="T91" fmla="*/ 163 h 251"/>
                <a:gd name="T92" fmla="*/ 204 w 227"/>
                <a:gd name="T93" fmla="*/ 169 h 251"/>
                <a:gd name="T94" fmla="*/ 207 w 227"/>
                <a:gd name="T95" fmla="*/ 177 h 251"/>
                <a:gd name="T96" fmla="*/ 213 w 227"/>
                <a:gd name="T97" fmla="*/ 175 h 251"/>
                <a:gd name="T98" fmla="*/ 221 w 227"/>
                <a:gd name="T99" fmla="*/ 180 h 251"/>
                <a:gd name="T100" fmla="*/ 227 w 227"/>
                <a:gd name="T101" fmla="*/ 189 h 251"/>
                <a:gd name="T102" fmla="*/ 190 w 227"/>
                <a:gd name="T103" fmla="*/ 215 h 251"/>
                <a:gd name="T104" fmla="*/ 158 w 227"/>
                <a:gd name="T105" fmla="*/ 243 h 251"/>
                <a:gd name="T106" fmla="*/ 142 w 227"/>
                <a:gd name="T107" fmla="*/ 250 h 251"/>
                <a:gd name="T108" fmla="*/ 130 w 227"/>
                <a:gd name="T109" fmla="*/ 251 h 251"/>
                <a:gd name="T110" fmla="*/ 130 w 227"/>
                <a:gd name="T111" fmla="*/ 242 h 251"/>
                <a:gd name="T112" fmla="*/ 125 w 227"/>
                <a:gd name="T113" fmla="*/ 240 h 251"/>
                <a:gd name="T114" fmla="*/ 118 w 227"/>
                <a:gd name="T115" fmla="*/ 236 h 251"/>
                <a:gd name="T116" fmla="*/ 115 w 227"/>
                <a:gd name="T117" fmla="*/ 230 h 251"/>
                <a:gd name="T118" fmla="*/ 77 w 227"/>
                <a:gd name="T119" fmla="*/ 199 h 251"/>
                <a:gd name="T120" fmla="*/ 41 w 227"/>
                <a:gd name="T121" fmla="*/ 169 h 251"/>
                <a:gd name="T122" fmla="*/ 0 w 227"/>
                <a:gd name="T123" fmla="*/ 135 h 2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27" h="251">
                  <a:moveTo>
                    <a:pt x="0" y="135"/>
                  </a:moveTo>
                  <a:lnTo>
                    <a:pt x="1" y="133"/>
                  </a:lnTo>
                  <a:lnTo>
                    <a:pt x="1" y="132"/>
                  </a:lnTo>
                  <a:lnTo>
                    <a:pt x="1" y="115"/>
                  </a:lnTo>
                  <a:lnTo>
                    <a:pt x="19" y="104"/>
                  </a:lnTo>
                  <a:lnTo>
                    <a:pt x="30" y="103"/>
                  </a:lnTo>
                  <a:lnTo>
                    <a:pt x="39" y="99"/>
                  </a:lnTo>
                  <a:lnTo>
                    <a:pt x="43" y="92"/>
                  </a:lnTo>
                  <a:lnTo>
                    <a:pt x="55" y="87"/>
                  </a:lnTo>
                  <a:lnTo>
                    <a:pt x="56" y="77"/>
                  </a:lnTo>
                  <a:lnTo>
                    <a:pt x="62" y="74"/>
                  </a:lnTo>
                  <a:lnTo>
                    <a:pt x="67" y="70"/>
                  </a:lnTo>
                  <a:lnTo>
                    <a:pt x="81" y="68"/>
                  </a:lnTo>
                  <a:lnTo>
                    <a:pt x="83" y="62"/>
                  </a:lnTo>
                  <a:lnTo>
                    <a:pt x="81" y="59"/>
                  </a:lnTo>
                  <a:lnTo>
                    <a:pt x="76" y="45"/>
                  </a:lnTo>
                  <a:lnTo>
                    <a:pt x="76" y="36"/>
                  </a:lnTo>
                  <a:lnTo>
                    <a:pt x="72" y="27"/>
                  </a:lnTo>
                  <a:lnTo>
                    <a:pt x="83" y="19"/>
                  </a:lnTo>
                  <a:lnTo>
                    <a:pt x="94" y="17"/>
                  </a:lnTo>
                  <a:lnTo>
                    <a:pt x="99" y="12"/>
                  </a:lnTo>
                  <a:lnTo>
                    <a:pt x="110" y="7"/>
                  </a:lnTo>
                  <a:lnTo>
                    <a:pt x="128" y="4"/>
                  </a:lnTo>
                  <a:lnTo>
                    <a:pt x="144" y="3"/>
                  </a:lnTo>
                  <a:lnTo>
                    <a:pt x="150" y="5"/>
                  </a:lnTo>
                  <a:lnTo>
                    <a:pt x="160" y="0"/>
                  </a:lnTo>
                  <a:lnTo>
                    <a:pt x="171" y="0"/>
                  </a:lnTo>
                  <a:lnTo>
                    <a:pt x="175" y="3"/>
                  </a:lnTo>
                  <a:lnTo>
                    <a:pt x="182" y="3"/>
                  </a:lnTo>
                  <a:lnTo>
                    <a:pt x="180" y="9"/>
                  </a:lnTo>
                  <a:lnTo>
                    <a:pt x="182" y="23"/>
                  </a:lnTo>
                  <a:lnTo>
                    <a:pt x="180" y="34"/>
                  </a:lnTo>
                  <a:lnTo>
                    <a:pt x="174" y="43"/>
                  </a:lnTo>
                  <a:lnTo>
                    <a:pt x="175" y="52"/>
                  </a:lnTo>
                  <a:lnTo>
                    <a:pt x="184" y="60"/>
                  </a:lnTo>
                  <a:lnTo>
                    <a:pt x="184" y="63"/>
                  </a:lnTo>
                  <a:lnTo>
                    <a:pt x="192" y="69"/>
                  </a:lnTo>
                  <a:lnTo>
                    <a:pt x="196" y="94"/>
                  </a:lnTo>
                  <a:lnTo>
                    <a:pt x="201" y="106"/>
                  </a:lnTo>
                  <a:lnTo>
                    <a:pt x="201" y="113"/>
                  </a:lnTo>
                  <a:lnTo>
                    <a:pt x="199" y="124"/>
                  </a:lnTo>
                  <a:lnTo>
                    <a:pt x="201" y="131"/>
                  </a:lnTo>
                  <a:lnTo>
                    <a:pt x="199" y="138"/>
                  </a:lnTo>
                  <a:lnTo>
                    <a:pt x="201" y="147"/>
                  </a:lnTo>
                  <a:lnTo>
                    <a:pt x="196" y="153"/>
                  </a:lnTo>
                  <a:lnTo>
                    <a:pt x="203" y="163"/>
                  </a:lnTo>
                  <a:lnTo>
                    <a:pt x="204" y="169"/>
                  </a:lnTo>
                  <a:lnTo>
                    <a:pt x="207" y="177"/>
                  </a:lnTo>
                  <a:lnTo>
                    <a:pt x="213" y="175"/>
                  </a:lnTo>
                  <a:lnTo>
                    <a:pt x="221" y="180"/>
                  </a:lnTo>
                  <a:lnTo>
                    <a:pt x="227" y="189"/>
                  </a:lnTo>
                  <a:lnTo>
                    <a:pt x="190" y="215"/>
                  </a:lnTo>
                  <a:lnTo>
                    <a:pt x="158" y="243"/>
                  </a:lnTo>
                  <a:lnTo>
                    <a:pt x="142" y="250"/>
                  </a:lnTo>
                  <a:lnTo>
                    <a:pt x="130" y="251"/>
                  </a:lnTo>
                  <a:lnTo>
                    <a:pt x="130" y="242"/>
                  </a:lnTo>
                  <a:lnTo>
                    <a:pt x="125" y="240"/>
                  </a:lnTo>
                  <a:lnTo>
                    <a:pt x="118" y="236"/>
                  </a:lnTo>
                  <a:lnTo>
                    <a:pt x="115" y="230"/>
                  </a:lnTo>
                  <a:lnTo>
                    <a:pt x="77" y="199"/>
                  </a:lnTo>
                  <a:lnTo>
                    <a:pt x="41" y="169"/>
                  </a:lnTo>
                  <a:lnTo>
                    <a:pt x="0" y="135"/>
                  </a:lnTo>
                  <a:close/>
                </a:path>
              </a:pathLst>
            </a:custGeom>
            <a:solidFill>
              <a:srgbClr val="CBFCC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1" name="Freeform 89">
              <a:extLst>
                <a:ext uri="{FF2B5EF4-FFF2-40B4-BE49-F238E27FC236}">
                  <a16:creationId xmlns:a16="http://schemas.microsoft.com/office/drawing/2014/main" id="{9626285C-18C3-1283-FD3D-FBEF5F963115}"/>
                </a:ext>
              </a:extLst>
            </p:cNvPr>
            <p:cNvSpPr>
              <a:spLocks/>
            </p:cNvSpPr>
            <p:nvPr/>
          </p:nvSpPr>
          <p:spPr bwMode="auto">
            <a:xfrm>
              <a:off x="4964113" y="2208213"/>
              <a:ext cx="66675" cy="93663"/>
            </a:xfrm>
            <a:custGeom>
              <a:avLst/>
              <a:gdLst>
                <a:gd name="T0" fmla="*/ 2 w 42"/>
                <a:gd name="T1" fmla="*/ 14 h 59"/>
                <a:gd name="T2" fmla="*/ 3 w 42"/>
                <a:gd name="T3" fmla="*/ 10 h 59"/>
                <a:gd name="T4" fmla="*/ 17 w 42"/>
                <a:gd name="T5" fmla="*/ 15 h 59"/>
                <a:gd name="T6" fmla="*/ 35 w 42"/>
                <a:gd name="T7" fmla="*/ 0 h 59"/>
                <a:gd name="T8" fmla="*/ 42 w 42"/>
                <a:gd name="T9" fmla="*/ 17 h 59"/>
                <a:gd name="T10" fmla="*/ 40 w 42"/>
                <a:gd name="T11" fmla="*/ 19 h 59"/>
                <a:gd name="T12" fmla="*/ 20 w 42"/>
                <a:gd name="T13" fmla="*/ 26 h 59"/>
                <a:gd name="T14" fmla="*/ 32 w 42"/>
                <a:gd name="T15" fmla="*/ 40 h 59"/>
                <a:gd name="T16" fmla="*/ 29 w 42"/>
                <a:gd name="T17" fmla="*/ 43 h 59"/>
                <a:gd name="T18" fmla="*/ 28 w 42"/>
                <a:gd name="T19" fmla="*/ 47 h 59"/>
                <a:gd name="T20" fmla="*/ 20 w 42"/>
                <a:gd name="T21" fmla="*/ 50 h 59"/>
                <a:gd name="T22" fmla="*/ 18 w 42"/>
                <a:gd name="T23" fmla="*/ 54 h 59"/>
                <a:gd name="T24" fmla="*/ 13 w 42"/>
                <a:gd name="T25" fmla="*/ 59 h 59"/>
                <a:gd name="T26" fmla="*/ 1 w 42"/>
                <a:gd name="T27" fmla="*/ 57 h 59"/>
                <a:gd name="T28" fmla="*/ 0 w 42"/>
                <a:gd name="T29" fmla="*/ 55 h 59"/>
                <a:gd name="T30" fmla="*/ 3 w 42"/>
                <a:gd name="T31" fmla="*/ 33 h 59"/>
                <a:gd name="T32" fmla="*/ 2 w 42"/>
                <a:gd name="T33" fmla="*/ 26 h 59"/>
                <a:gd name="T34" fmla="*/ 3 w 42"/>
                <a:gd name="T35" fmla="*/ 23 h 59"/>
                <a:gd name="T36" fmla="*/ 2 w 42"/>
                <a:gd name="T37" fmla="*/ 14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2" h="59">
                  <a:moveTo>
                    <a:pt x="2" y="14"/>
                  </a:moveTo>
                  <a:lnTo>
                    <a:pt x="3" y="10"/>
                  </a:lnTo>
                  <a:lnTo>
                    <a:pt x="17" y="15"/>
                  </a:lnTo>
                  <a:lnTo>
                    <a:pt x="35" y="0"/>
                  </a:lnTo>
                  <a:lnTo>
                    <a:pt x="42" y="17"/>
                  </a:lnTo>
                  <a:lnTo>
                    <a:pt x="40" y="19"/>
                  </a:lnTo>
                  <a:lnTo>
                    <a:pt x="20" y="26"/>
                  </a:lnTo>
                  <a:lnTo>
                    <a:pt x="32" y="40"/>
                  </a:lnTo>
                  <a:lnTo>
                    <a:pt x="29" y="43"/>
                  </a:lnTo>
                  <a:lnTo>
                    <a:pt x="28" y="47"/>
                  </a:lnTo>
                  <a:lnTo>
                    <a:pt x="20" y="50"/>
                  </a:lnTo>
                  <a:lnTo>
                    <a:pt x="18" y="54"/>
                  </a:lnTo>
                  <a:lnTo>
                    <a:pt x="13" y="59"/>
                  </a:lnTo>
                  <a:lnTo>
                    <a:pt x="1" y="57"/>
                  </a:lnTo>
                  <a:lnTo>
                    <a:pt x="0" y="55"/>
                  </a:lnTo>
                  <a:lnTo>
                    <a:pt x="3" y="33"/>
                  </a:lnTo>
                  <a:lnTo>
                    <a:pt x="2" y="26"/>
                  </a:lnTo>
                  <a:lnTo>
                    <a:pt x="3" y="23"/>
                  </a:lnTo>
                  <a:lnTo>
                    <a:pt x="2" y="14"/>
                  </a:lnTo>
                  <a:close/>
                </a:path>
              </a:pathLst>
            </a:custGeom>
            <a:solidFill>
              <a:srgbClr val="D7FCE6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2" name="Freeform 90">
              <a:extLst>
                <a:ext uri="{FF2B5EF4-FFF2-40B4-BE49-F238E27FC236}">
                  <a16:creationId xmlns:a16="http://schemas.microsoft.com/office/drawing/2014/main" id="{0E9C6C73-0561-2B07-49A4-4B8C726ED891}"/>
                </a:ext>
              </a:extLst>
            </p:cNvPr>
            <p:cNvSpPr>
              <a:spLocks/>
            </p:cNvSpPr>
            <p:nvPr/>
          </p:nvSpPr>
          <p:spPr bwMode="auto">
            <a:xfrm>
              <a:off x="5264150" y="2365375"/>
              <a:ext cx="82550" cy="80963"/>
            </a:xfrm>
            <a:custGeom>
              <a:avLst/>
              <a:gdLst>
                <a:gd name="T0" fmla="*/ 0 w 52"/>
                <a:gd name="T1" fmla="*/ 27 h 51"/>
                <a:gd name="T2" fmla="*/ 2 w 52"/>
                <a:gd name="T3" fmla="*/ 25 h 51"/>
                <a:gd name="T4" fmla="*/ 4 w 52"/>
                <a:gd name="T5" fmla="*/ 29 h 51"/>
                <a:gd name="T6" fmla="*/ 11 w 52"/>
                <a:gd name="T7" fmla="*/ 28 h 51"/>
                <a:gd name="T8" fmla="*/ 21 w 52"/>
                <a:gd name="T9" fmla="*/ 28 h 51"/>
                <a:gd name="T10" fmla="*/ 28 w 52"/>
                <a:gd name="T11" fmla="*/ 28 h 51"/>
                <a:gd name="T12" fmla="*/ 33 w 52"/>
                <a:gd name="T13" fmla="*/ 18 h 51"/>
                <a:gd name="T14" fmla="*/ 40 w 52"/>
                <a:gd name="T15" fmla="*/ 9 h 51"/>
                <a:gd name="T16" fmla="*/ 46 w 52"/>
                <a:gd name="T17" fmla="*/ 0 h 51"/>
                <a:gd name="T18" fmla="*/ 49 w 52"/>
                <a:gd name="T19" fmla="*/ 5 h 51"/>
                <a:gd name="T20" fmla="*/ 52 w 52"/>
                <a:gd name="T21" fmla="*/ 16 h 51"/>
                <a:gd name="T22" fmla="*/ 46 w 52"/>
                <a:gd name="T23" fmla="*/ 16 h 51"/>
                <a:gd name="T24" fmla="*/ 46 w 52"/>
                <a:gd name="T25" fmla="*/ 25 h 51"/>
                <a:gd name="T26" fmla="*/ 49 w 52"/>
                <a:gd name="T27" fmla="*/ 28 h 51"/>
                <a:gd name="T28" fmla="*/ 44 w 52"/>
                <a:gd name="T29" fmla="*/ 30 h 51"/>
                <a:gd name="T30" fmla="*/ 45 w 52"/>
                <a:gd name="T31" fmla="*/ 35 h 51"/>
                <a:gd name="T32" fmla="*/ 43 w 52"/>
                <a:gd name="T33" fmla="*/ 41 h 51"/>
                <a:gd name="T34" fmla="*/ 43 w 52"/>
                <a:gd name="T35" fmla="*/ 47 h 51"/>
                <a:gd name="T36" fmla="*/ 41 w 52"/>
                <a:gd name="T37" fmla="*/ 51 h 51"/>
                <a:gd name="T38" fmla="*/ 8 w 52"/>
                <a:gd name="T39" fmla="*/ 44 h 51"/>
                <a:gd name="T40" fmla="*/ 1 w 52"/>
                <a:gd name="T41" fmla="*/ 30 h 51"/>
                <a:gd name="T42" fmla="*/ 0 w 52"/>
                <a:gd name="T43" fmla="*/ 27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52" h="51">
                  <a:moveTo>
                    <a:pt x="0" y="27"/>
                  </a:moveTo>
                  <a:lnTo>
                    <a:pt x="2" y="25"/>
                  </a:lnTo>
                  <a:lnTo>
                    <a:pt x="4" y="29"/>
                  </a:lnTo>
                  <a:lnTo>
                    <a:pt x="11" y="28"/>
                  </a:lnTo>
                  <a:lnTo>
                    <a:pt x="21" y="28"/>
                  </a:lnTo>
                  <a:lnTo>
                    <a:pt x="28" y="28"/>
                  </a:lnTo>
                  <a:lnTo>
                    <a:pt x="33" y="18"/>
                  </a:lnTo>
                  <a:lnTo>
                    <a:pt x="40" y="9"/>
                  </a:lnTo>
                  <a:lnTo>
                    <a:pt x="46" y="0"/>
                  </a:lnTo>
                  <a:lnTo>
                    <a:pt x="49" y="5"/>
                  </a:lnTo>
                  <a:lnTo>
                    <a:pt x="52" y="16"/>
                  </a:lnTo>
                  <a:lnTo>
                    <a:pt x="46" y="16"/>
                  </a:lnTo>
                  <a:lnTo>
                    <a:pt x="46" y="25"/>
                  </a:lnTo>
                  <a:lnTo>
                    <a:pt x="49" y="28"/>
                  </a:lnTo>
                  <a:lnTo>
                    <a:pt x="44" y="30"/>
                  </a:lnTo>
                  <a:lnTo>
                    <a:pt x="45" y="35"/>
                  </a:lnTo>
                  <a:lnTo>
                    <a:pt x="43" y="41"/>
                  </a:lnTo>
                  <a:lnTo>
                    <a:pt x="43" y="47"/>
                  </a:lnTo>
                  <a:lnTo>
                    <a:pt x="41" y="51"/>
                  </a:lnTo>
                  <a:lnTo>
                    <a:pt x="8" y="44"/>
                  </a:lnTo>
                  <a:lnTo>
                    <a:pt x="1" y="30"/>
                  </a:lnTo>
                  <a:lnTo>
                    <a:pt x="0" y="27"/>
                  </a:lnTo>
                  <a:close/>
                </a:path>
              </a:pathLst>
            </a:custGeom>
            <a:solidFill>
              <a:srgbClr val="FCBBBB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3" name="Freeform 91">
              <a:extLst>
                <a:ext uri="{FF2B5EF4-FFF2-40B4-BE49-F238E27FC236}">
                  <a16:creationId xmlns:a16="http://schemas.microsoft.com/office/drawing/2014/main" id="{47B9449D-F8C9-89F4-DF18-59B0C184B733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6688" y="2365375"/>
              <a:ext cx="15875" cy="34925"/>
            </a:xfrm>
            <a:custGeom>
              <a:avLst/>
              <a:gdLst>
                <a:gd name="T0" fmla="*/ 2 w 10"/>
                <a:gd name="T1" fmla="*/ 19 h 22"/>
                <a:gd name="T2" fmla="*/ 0 w 10"/>
                <a:gd name="T3" fmla="*/ 9 h 22"/>
                <a:gd name="T4" fmla="*/ 2 w 10"/>
                <a:gd name="T5" fmla="*/ 1 h 22"/>
                <a:gd name="T6" fmla="*/ 5 w 10"/>
                <a:gd name="T7" fmla="*/ 0 h 22"/>
                <a:gd name="T8" fmla="*/ 9 w 10"/>
                <a:gd name="T9" fmla="*/ 5 h 22"/>
                <a:gd name="T10" fmla="*/ 10 w 10"/>
                <a:gd name="T11" fmla="*/ 13 h 22"/>
                <a:gd name="T12" fmla="*/ 9 w 10"/>
                <a:gd name="T13" fmla="*/ 21 h 22"/>
                <a:gd name="T14" fmla="*/ 7 w 10"/>
                <a:gd name="T15" fmla="*/ 22 h 22"/>
                <a:gd name="T16" fmla="*/ 2 w 10"/>
                <a:gd name="T17" fmla="*/ 19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0" h="22">
                  <a:moveTo>
                    <a:pt x="2" y="19"/>
                  </a:moveTo>
                  <a:lnTo>
                    <a:pt x="0" y="9"/>
                  </a:lnTo>
                  <a:lnTo>
                    <a:pt x="2" y="1"/>
                  </a:lnTo>
                  <a:lnTo>
                    <a:pt x="5" y="0"/>
                  </a:lnTo>
                  <a:lnTo>
                    <a:pt x="9" y="5"/>
                  </a:lnTo>
                  <a:lnTo>
                    <a:pt x="10" y="13"/>
                  </a:lnTo>
                  <a:lnTo>
                    <a:pt x="9" y="21"/>
                  </a:lnTo>
                  <a:lnTo>
                    <a:pt x="7" y="22"/>
                  </a:lnTo>
                  <a:lnTo>
                    <a:pt x="2" y="19"/>
                  </a:lnTo>
                  <a:close/>
                </a:path>
              </a:pathLst>
            </a:custGeom>
            <a:solidFill>
              <a:srgbClr val="D0FCC5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4" name="Freeform 92">
              <a:extLst>
                <a:ext uri="{FF2B5EF4-FFF2-40B4-BE49-F238E27FC236}">
                  <a16:creationId xmlns:a16="http://schemas.microsoft.com/office/drawing/2014/main" id="{47F9A3B9-29C5-ABB5-AE2D-AC4F48249BBC}"/>
                </a:ext>
              </a:extLst>
            </p:cNvPr>
            <p:cNvSpPr>
              <a:spLocks/>
            </p:cNvSpPr>
            <p:nvPr/>
          </p:nvSpPr>
          <p:spPr bwMode="auto">
            <a:xfrm>
              <a:off x="5165725" y="2279650"/>
              <a:ext cx="30163" cy="33338"/>
            </a:xfrm>
            <a:custGeom>
              <a:avLst/>
              <a:gdLst>
                <a:gd name="T0" fmla="*/ 13 w 19"/>
                <a:gd name="T1" fmla="*/ 0 h 21"/>
                <a:gd name="T2" fmla="*/ 16 w 19"/>
                <a:gd name="T3" fmla="*/ 7 h 21"/>
                <a:gd name="T4" fmla="*/ 15 w 19"/>
                <a:gd name="T5" fmla="*/ 10 h 21"/>
                <a:gd name="T6" fmla="*/ 19 w 19"/>
                <a:gd name="T7" fmla="*/ 20 h 21"/>
                <a:gd name="T8" fmla="*/ 13 w 19"/>
                <a:gd name="T9" fmla="*/ 21 h 21"/>
                <a:gd name="T10" fmla="*/ 8 w 19"/>
                <a:gd name="T11" fmla="*/ 14 h 21"/>
                <a:gd name="T12" fmla="*/ 0 w 19"/>
                <a:gd name="T13" fmla="*/ 13 h 21"/>
                <a:gd name="T14" fmla="*/ 5 w 19"/>
                <a:gd name="T15" fmla="*/ 0 h 21"/>
                <a:gd name="T16" fmla="*/ 13 w 19"/>
                <a:gd name="T17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9" h="21">
                  <a:moveTo>
                    <a:pt x="13" y="0"/>
                  </a:moveTo>
                  <a:lnTo>
                    <a:pt x="16" y="7"/>
                  </a:lnTo>
                  <a:lnTo>
                    <a:pt x="15" y="10"/>
                  </a:lnTo>
                  <a:lnTo>
                    <a:pt x="19" y="20"/>
                  </a:lnTo>
                  <a:lnTo>
                    <a:pt x="13" y="21"/>
                  </a:lnTo>
                  <a:lnTo>
                    <a:pt x="8" y="14"/>
                  </a:lnTo>
                  <a:lnTo>
                    <a:pt x="0" y="13"/>
                  </a:lnTo>
                  <a:lnTo>
                    <a:pt x="5" y="0"/>
                  </a:lnTo>
                  <a:lnTo>
                    <a:pt x="13" y="0"/>
                  </a:lnTo>
                  <a:close/>
                </a:path>
              </a:pathLst>
            </a:custGeom>
            <a:solidFill>
              <a:srgbClr val="BBC8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5" name="Freeform 93">
              <a:extLst>
                <a:ext uri="{FF2B5EF4-FFF2-40B4-BE49-F238E27FC236}">
                  <a16:creationId xmlns:a16="http://schemas.microsoft.com/office/drawing/2014/main" id="{ED65B75C-FB23-0C3D-1B73-AC8359BDEAE4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9675" y="2117725"/>
              <a:ext cx="174625" cy="182563"/>
            </a:xfrm>
            <a:custGeom>
              <a:avLst/>
              <a:gdLst>
                <a:gd name="T0" fmla="*/ 7 w 110"/>
                <a:gd name="T1" fmla="*/ 74 h 115"/>
                <a:gd name="T2" fmla="*/ 0 w 110"/>
                <a:gd name="T3" fmla="*/ 57 h 115"/>
                <a:gd name="T4" fmla="*/ 21 w 110"/>
                <a:gd name="T5" fmla="*/ 42 h 115"/>
                <a:gd name="T6" fmla="*/ 22 w 110"/>
                <a:gd name="T7" fmla="*/ 25 h 115"/>
                <a:gd name="T8" fmla="*/ 20 w 110"/>
                <a:gd name="T9" fmla="*/ 14 h 115"/>
                <a:gd name="T10" fmla="*/ 26 w 110"/>
                <a:gd name="T11" fmla="*/ 11 h 115"/>
                <a:gd name="T12" fmla="*/ 29 w 110"/>
                <a:gd name="T13" fmla="*/ 2 h 115"/>
                <a:gd name="T14" fmla="*/ 32 w 110"/>
                <a:gd name="T15" fmla="*/ 0 h 115"/>
                <a:gd name="T16" fmla="*/ 45 w 110"/>
                <a:gd name="T17" fmla="*/ 1 h 115"/>
                <a:gd name="T18" fmla="*/ 50 w 110"/>
                <a:gd name="T19" fmla="*/ 5 h 115"/>
                <a:gd name="T20" fmla="*/ 54 w 110"/>
                <a:gd name="T21" fmla="*/ 2 h 115"/>
                <a:gd name="T22" fmla="*/ 64 w 110"/>
                <a:gd name="T23" fmla="*/ 18 h 115"/>
                <a:gd name="T24" fmla="*/ 71 w 110"/>
                <a:gd name="T25" fmla="*/ 23 h 115"/>
                <a:gd name="T26" fmla="*/ 73 w 110"/>
                <a:gd name="T27" fmla="*/ 31 h 115"/>
                <a:gd name="T28" fmla="*/ 70 w 110"/>
                <a:gd name="T29" fmla="*/ 36 h 115"/>
                <a:gd name="T30" fmla="*/ 68 w 110"/>
                <a:gd name="T31" fmla="*/ 47 h 115"/>
                <a:gd name="T32" fmla="*/ 78 w 110"/>
                <a:gd name="T33" fmla="*/ 60 h 115"/>
                <a:gd name="T34" fmla="*/ 92 w 110"/>
                <a:gd name="T35" fmla="*/ 67 h 115"/>
                <a:gd name="T36" fmla="*/ 99 w 110"/>
                <a:gd name="T37" fmla="*/ 78 h 115"/>
                <a:gd name="T38" fmla="*/ 99 w 110"/>
                <a:gd name="T39" fmla="*/ 89 h 115"/>
                <a:gd name="T40" fmla="*/ 103 w 110"/>
                <a:gd name="T41" fmla="*/ 89 h 115"/>
                <a:gd name="T42" fmla="*/ 104 w 110"/>
                <a:gd name="T43" fmla="*/ 96 h 115"/>
                <a:gd name="T44" fmla="*/ 110 w 110"/>
                <a:gd name="T45" fmla="*/ 103 h 115"/>
                <a:gd name="T46" fmla="*/ 105 w 110"/>
                <a:gd name="T47" fmla="*/ 102 h 115"/>
                <a:gd name="T48" fmla="*/ 97 w 110"/>
                <a:gd name="T49" fmla="*/ 102 h 115"/>
                <a:gd name="T50" fmla="*/ 92 w 110"/>
                <a:gd name="T51" fmla="*/ 115 h 115"/>
                <a:gd name="T52" fmla="*/ 71 w 110"/>
                <a:gd name="T53" fmla="*/ 114 h 115"/>
                <a:gd name="T54" fmla="*/ 37 w 110"/>
                <a:gd name="T55" fmla="*/ 87 h 115"/>
                <a:gd name="T56" fmla="*/ 20 w 110"/>
                <a:gd name="T57" fmla="*/ 78 h 115"/>
                <a:gd name="T58" fmla="*/ 7 w 110"/>
                <a:gd name="T59" fmla="*/ 74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110" h="115">
                  <a:moveTo>
                    <a:pt x="7" y="74"/>
                  </a:moveTo>
                  <a:lnTo>
                    <a:pt x="0" y="57"/>
                  </a:lnTo>
                  <a:lnTo>
                    <a:pt x="21" y="42"/>
                  </a:lnTo>
                  <a:lnTo>
                    <a:pt x="22" y="25"/>
                  </a:lnTo>
                  <a:lnTo>
                    <a:pt x="20" y="14"/>
                  </a:lnTo>
                  <a:lnTo>
                    <a:pt x="26" y="11"/>
                  </a:lnTo>
                  <a:lnTo>
                    <a:pt x="29" y="2"/>
                  </a:lnTo>
                  <a:lnTo>
                    <a:pt x="32" y="0"/>
                  </a:lnTo>
                  <a:lnTo>
                    <a:pt x="45" y="1"/>
                  </a:lnTo>
                  <a:lnTo>
                    <a:pt x="50" y="5"/>
                  </a:lnTo>
                  <a:lnTo>
                    <a:pt x="54" y="2"/>
                  </a:lnTo>
                  <a:lnTo>
                    <a:pt x="64" y="18"/>
                  </a:lnTo>
                  <a:lnTo>
                    <a:pt x="71" y="23"/>
                  </a:lnTo>
                  <a:lnTo>
                    <a:pt x="73" y="31"/>
                  </a:lnTo>
                  <a:lnTo>
                    <a:pt x="70" y="36"/>
                  </a:lnTo>
                  <a:lnTo>
                    <a:pt x="68" y="47"/>
                  </a:lnTo>
                  <a:lnTo>
                    <a:pt x="78" y="60"/>
                  </a:lnTo>
                  <a:lnTo>
                    <a:pt x="92" y="67"/>
                  </a:lnTo>
                  <a:lnTo>
                    <a:pt x="99" y="78"/>
                  </a:lnTo>
                  <a:lnTo>
                    <a:pt x="99" y="89"/>
                  </a:lnTo>
                  <a:lnTo>
                    <a:pt x="103" y="89"/>
                  </a:lnTo>
                  <a:lnTo>
                    <a:pt x="104" y="96"/>
                  </a:lnTo>
                  <a:lnTo>
                    <a:pt x="110" y="103"/>
                  </a:lnTo>
                  <a:lnTo>
                    <a:pt x="105" y="102"/>
                  </a:lnTo>
                  <a:lnTo>
                    <a:pt x="97" y="102"/>
                  </a:lnTo>
                  <a:lnTo>
                    <a:pt x="92" y="115"/>
                  </a:lnTo>
                  <a:lnTo>
                    <a:pt x="71" y="114"/>
                  </a:lnTo>
                  <a:lnTo>
                    <a:pt x="37" y="87"/>
                  </a:lnTo>
                  <a:lnTo>
                    <a:pt x="20" y="78"/>
                  </a:lnTo>
                  <a:lnTo>
                    <a:pt x="7" y="74"/>
                  </a:lnTo>
                  <a:close/>
                </a:path>
              </a:pathLst>
            </a:custGeom>
            <a:solidFill>
              <a:srgbClr val="D4FCF6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6" name="Freeform 94">
              <a:extLst>
                <a:ext uri="{FF2B5EF4-FFF2-40B4-BE49-F238E27FC236}">
                  <a16:creationId xmlns:a16="http://schemas.microsoft.com/office/drawing/2014/main" id="{3B074CB4-2D98-4F11-1C52-CBD08379FB8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284788" y="2357438"/>
              <a:ext cx="130175" cy="219075"/>
            </a:xfrm>
            <a:custGeom>
              <a:avLst/>
              <a:gdLst>
                <a:gd name="T0" fmla="*/ 30 w 82"/>
                <a:gd name="T1" fmla="*/ 52 h 138"/>
                <a:gd name="T2" fmla="*/ 30 w 82"/>
                <a:gd name="T3" fmla="*/ 46 h 138"/>
                <a:gd name="T4" fmla="*/ 32 w 82"/>
                <a:gd name="T5" fmla="*/ 40 h 138"/>
                <a:gd name="T6" fmla="*/ 31 w 82"/>
                <a:gd name="T7" fmla="*/ 35 h 138"/>
                <a:gd name="T8" fmla="*/ 36 w 82"/>
                <a:gd name="T9" fmla="*/ 33 h 138"/>
                <a:gd name="T10" fmla="*/ 33 w 82"/>
                <a:gd name="T11" fmla="*/ 30 h 138"/>
                <a:gd name="T12" fmla="*/ 33 w 82"/>
                <a:gd name="T13" fmla="*/ 21 h 138"/>
                <a:gd name="T14" fmla="*/ 39 w 82"/>
                <a:gd name="T15" fmla="*/ 21 h 138"/>
                <a:gd name="T16" fmla="*/ 46 w 82"/>
                <a:gd name="T17" fmla="*/ 30 h 138"/>
                <a:gd name="T18" fmla="*/ 52 w 82"/>
                <a:gd name="T19" fmla="*/ 35 h 138"/>
                <a:gd name="T20" fmla="*/ 61 w 82"/>
                <a:gd name="T21" fmla="*/ 37 h 138"/>
                <a:gd name="T22" fmla="*/ 68 w 82"/>
                <a:gd name="T23" fmla="*/ 39 h 138"/>
                <a:gd name="T24" fmla="*/ 73 w 82"/>
                <a:gd name="T25" fmla="*/ 47 h 138"/>
                <a:gd name="T26" fmla="*/ 76 w 82"/>
                <a:gd name="T27" fmla="*/ 51 h 138"/>
                <a:gd name="T28" fmla="*/ 81 w 82"/>
                <a:gd name="T29" fmla="*/ 54 h 138"/>
                <a:gd name="T30" fmla="*/ 82 w 82"/>
                <a:gd name="T31" fmla="*/ 57 h 138"/>
                <a:gd name="T32" fmla="*/ 79 w 82"/>
                <a:gd name="T33" fmla="*/ 66 h 138"/>
                <a:gd name="T34" fmla="*/ 78 w 82"/>
                <a:gd name="T35" fmla="*/ 69 h 138"/>
                <a:gd name="T36" fmla="*/ 73 w 82"/>
                <a:gd name="T37" fmla="*/ 73 h 138"/>
                <a:gd name="T38" fmla="*/ 71 w 82"/>
                <a:gd name="T39" fmla="*/ 84 h 138"/>
                <a:gd name="T40" fmla="*/ 65 w 82"/>
                <a:gd name="T41" fmla="*/ 83 h 138"/>
                <a:gd name="T42" fmla="*/ 63 w 82"/>
                <a:gd name="T43" fmla="*/ 87 h 138"/>
                <a:gd name="T44" fmla="*/ 62 w 82"/>
                <a:gd name="T45" fmla="*/ 94 h 138"/>
                <a:gd name="T46" fmla="*/ 65 w 82"/>
                <a:gd name="T47" fmla="*/ 103 h 138"/>
                <a:gd name="T48" fmla="*/ 64 w 82"/>
                <a:gd name="T49" fmla="*/ 105 h 138"/>
                <a:gd name="T50" fmla="*/ 59 w 82"/>
                <a:gd name="T51" fmla="*/ 105 h 138"/>
                <a:gd name="T52" fmla="*/ 52 w 82"/>
                <a:gd name="T53" fmla="*/ 111 h 138"/>
                <a:gd name="T54" fmla="*/ 52 w 82"/>
                <a:gd name="T55" fmla="*/ 117 h 138"/>
                <a:gd name="T56" fmla="*/ 50 w 82"/>
                <a:gd name="T57" fmla="*/ 121 h 138"/>
                <a:gd name="T58" fmla="*/ 43 w 82"/>
                <a:gd name="T59" fmla="*/ 121 h 138"/>
                <a:gd name="T60" fmla="*/ 39 w 82"/>
                <a:gd name="T61" fmla="*/ 124 h 138"/>
                <a:gd name="T62" fmla="*/ 40 w 82"/>
                <a:gd name="T63" fmla="*/ 130 h 138"/>
                <a:gd name="T64" fmla="*/ 36 w 82"/>
                <a:gd name="T65" fmla="*/ 134 h 138"/>
                <a:gd name="T66" fmla="*/ 29 w 82"/>
                <a:gd name="T67" fmla="*/ 133 h 138"/>
                <a:gd name="T68" fmla="*/ 22 w 82"/>
                <a:gd name="T69" fmla="*/ 137 h 138"/>
                <a:gd name="T70" fmla="*/ 17 w 82"/>
                <a:gd name="T71" fmla="*/ 138 h 138"/>
                <a:gd name="T72" fmla="*/ 11 w 82"/>
                <a:gd name="T73" fmla="*/ 128 h 138"/>
                <a:gd name="T74" fmla="*/ 0 w 82"/>
                <a:gd name="T75" fmla="*/ 105 h 138"/>
                <a:gd name="T76" fmla="*/ 32 w 82"/>
                <a:gd name="T77" fmla="*/ 91 h 138"/>
                <a:gd name="T78" fmla="*/ 37 w 82"/>
                <a:gd name="T79" fmla="*/ 62 h 138"/>
                <a:gd name="T80" fmla="*/ 30 w 82"/>
                <a:gd name="T81" fmla="*/ 52 h 138"/>
                <a:gd name="T82" fmla="*/ 36 w 82"/>
                <a:gd name="T83" fmla="*/ 10 h 138"/>
                <a:gd name="T84" fmla="*/ 33 w 82"/>
                <a:gd name="T85" fmla="*/ 5 h 138"/>
                <a:gd name="T86" fmla="*/ 36 w 82"/>
                <a:gd name="T87" fmla="*/ 0 h 138"/>
                <a:gd name="T88" fmla="*/ 37 w 82"/>
                <a:gd name="T89" fmla="*/ 1 h 138"/>
                <a:gd name="T90" fmla="*/ 37 w 82"/>
                <a:gd name="T91" fmla="*/ 6 h 138"/>
                <a:gd name="T92" fmla="*/ 36 w 82"/>
                <a:gd name="T93" fmla="*/ 10 h 1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82" h="138">
                  <a:moveTo>
                    <a:pt x="30" y="52"/>
                  </a:moveTo>
                  <a:lnTo>
                    <a:pt x="30" y="46"/>
                  </a:lnTo>
                  <a:lnTo>
                    <a:pt x="32" y="40"/>
                  </a:lnTo>
                  <a:lnTo>
                    <a:pt x="31" y="35"/>
                  </a:lnTo>
                  <a:lnTo>
                    <a:pt x="36" y="33"/>
                  </a:lnTo>
                  <a:lnTo>
                    <a:pt x="33" y="30"/>
                  </a:lnTo>
                  <a:lnTo>
                    <a:pt x="33" y="21"/>
                  </a:lnTo>
                  <a:lnTo>
                    <a:pt x="39" y="21"/>
                  </a:lnTo>
                  <a:lnTo>
                    <a:pt x="46" y="30"/>
                  </a:lnTo>
                  <a:lnTo>
                    <a:pt x="52" y="35"/>
                  </a:lnTo>
                  <a:lnTo>
                    <a:pt x="61" y="37"/>
                  </a:lnTo>
                  <a:lnTo>
                    <a:pt x="68" y="39"/>
                  </a:lnTo>
                  <a:lnTo>
                    <a:pt x="73" y="47"/>
                  </a:lnTo>
                  <a:lnTo>
                    <a:pt x="76" y="51"/>
                  </a:lnTo>
                  <a:lnTo>
                    <a:pt x="81" y="54"/>
                  </a:lnTo>
                  <a:lnTo>
                    <a:pt x="82" y="57"/>
                  </a:lnTo>
                  <a:lnTo>
                    <a:pt x="79" y="66"/>
                  </a:lnTo>
                  <a:lnTo>
                    <a:pt x="78" y="69"/>
                  </a:lnTo>
                  <a:lnTo>
                    <a:pt x="73" y="73"/>
                  </a:lnTo>
                  <a:lnTo>
                    <a:pt x="71" y="84"/>
                  </a:lnTo>
                  <a:lnTo>
                    <a:pt x="65" y="83"/>
                  </a:lnTo>
                  <a:lnTo>
                    <a:pt x="63" y="87"/>
                  </a:lnTo>
                  <a:lnTo>
                    <a:pt x="62" y="94"/>
                  </a:lnTo>
                  <a:lnTo>
                    <a:pt x="65" y="103"/>
                  </a:lnTo>
                  <a:lnTo>
                    <a:pt x="64" y="105"/>
                  </a:lnTo>
                  <a:lnTo>
                    <a:pt x="59" y="105"/>
                  </a:lnTo>
                  <a:lnTo>
                    <a:pt x="52" y="111"/>
                  </a:lnTo>
                  <a:lnTo>
                    <a:pt x="52" y="117"/>
                  </a:lnTo>
                  <a:lnTo>
                    <a:pt x="50" y="121"/>
                  </a:lnTo>
                  <a:lnTo>
                    <a:pt x="43" y="121"/>
                  </a:lnTo>
                  <a:lnTo>
                    <a:pt x="39" y="124"/>
                  </a:lnTo>
                  <a:lnTo>
                    <a:pt x="40" y="130"/>
                  </a:lnTo>
                  <a:lnTo>
                    <a:pt x="36" y="134"/>
                  </a:lnTo>
                  <a:lnTo>
                    <a:pt x="29" y="133"/>
                  </a:lnTo>
                  <a:lnTo>
                    <a:pt x="22" y="137"/>
                  </a:lnTo>
                  <a:lnTo>
                    <a:pt x="17" y="138"/>
                  </a:lnTo>
                  <a:lnTo>
                    <a:pt x="11" y="128"/>
                  </a:lnTo>
                  <a:lnTo>
                    <a:pt x="0" y="105"/>
                  </a:lnTo>
                  <a:lnTo>
                    <a:pt x="32" y="91"/>
                  </a:lnTo>
                  <a:lnTo>
                    <a:pt x="37" y="62"/>
                  </a:lnTo>
                  <a:lnTo>
                    <a:pt x="30" y="52"/>
                  </a:lnTo>
                  <a:close/>
                  <a:moveTo>
                    <a:pt x="36" y="10"/>
                  </a:moveTo>
                  <a:lnTo>
                    <a:pt x="33" y="5"/>
                  </a:lnTo>
                  <a:lnTo>
                    <a:pt x="36" y="0"/>
                  </a:lnTo>
                  <a:lnTo>
                    <a:pt x="37" y="1"/>
                  </a:lnTo>
                  <a:lnTo>
                    <a:pt x="37" y="6"/>
                  </a:lnTo>
                  <a:lnTo>
                    <a:pt x="36" y="10"/>
                  </a:lnTo>
                  <a:close/>
                </a:path>
              </a:pathLst>
            </a:custGeom>
            <a:solidFill>
              <a:srgbClr val="C2FCC5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7" name="Freeform 95">
              <a:extLst>
                <a:ext uri="{FF2B5EF4-FFF2-40B4-BE49-F238E27FC236}">
                  <a16:creationId xmlns:a16="http://schemas.microsoft.com/office/drawing/2014/main" id="{115AC30E-DCF2-3AFC-CA05-9C571A22708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315200" y="3346450"/>
              <a:ext cx="12700" cy="53975"/>
            </a:xfrm>
            <a:custGeom>
              <a:avLst/>
              <a:gdLst>
                <a:gd name="T0" fmla="*/ 3 w 8"/>
                <a:gd name="T1" fmla="*/ 22 h 34"/>
                <a:gd name="T2" fmla="*/ 8 w 8"/>
                <a:gd name="T3" fmla="*/ 32 h 34"/>
                <a:gd name="T4" fmla="*/ 3 w 8"/>
                <a:gd name="T5" fmla="*/ 34 h 34"/>
                <a:gd name="T6" fmla="*/ 1 w 8"/>
                <a:gd name="T7" fmla="*/ 26 h 34"/>
                <a:gd name="T8" fmla="*/ 3 w 8"/>
                <a:gd name="T9" fmla="*/ 22 h 34"/>
                <a:gd name="T10" fmla="*/ 0 w 8"/>
                <a:gd name="T11" fmla="*/ 17 h 34"/>
                <a:gd name="T12" fmla="*/ 0 w 8"/>
                <a:gd name="T13" fmla="*/ 13 h 34"/>
                <a:gd name="T14" fmla="*/ 3 w 8"/>
                <a:gd name="T15" fmla="*/ 0 h 34"/>
                <a:gd name="T16" fmla="*/ 8 w 8"/>
                <a:gd name="T17" fmla="*/ 5 h 34"/>
                <a:gd name="T18" fmla="*/ 4 w 8"/>
                <a:gd name="T19" fmla="*/ 19 h 34"/>
                <a:gd name="T20" fmla="*/ 2 w 8"/>
                <a:gd name="T21" fmla="*/ 17 h 34"/>
                <a:gd name="T22" fmla="*/ 0 w 8"/>
                <a:gd name="T23" fmla="*/ 17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8" h="34">
                  <a:moveTo>
                    <a:pt x="3" y="22"/>
                  </a:moveTo>
                  <a:lnTo>
                    <a:pt x="8" y="32"/>
                  </a:lnTo>
                  <a:lnTo>
                    <a:pt x="3" y="34"/>
                  </a:lnTo>
                  <a:lnTo>
                    <a:pt x="1" y="26"/>
                  </a:lnTo>
                  <a:lnTo>
                    <a:pt x="3" y="22"/>
                  </a:lnTo>
                  <a:close/>
                  <a:moveTo>
                    <a:pt x="0" y="17"/>
                  </a:moveTo>
                  <a:lnTo>
                    <a:pt x="0" y="13"/>
                  </a:lnTo>
                  <a:lnTo>
                    <a:pt x="3" y="0"/>
                  </a:lnTo>
                  <a:lnTo>
                    <a:pt x="8" y="5"/>
                  </a:lnTo>
                  <a:lnTo>
                    <a:pt x="4" y="19"/>
                  </a:lnTo>
                  <a:lnTo>
                    <a:pt x="2" y="17"/>
                  </a:lnTo>
                  <a:lnTo>
                    <a:pt x="0" y="17"/>
                  </a:lnTo>
                  <a:close/>
                </a:path>
              </a:pathLst>
            </a:custGeom>
            <a:solidFill>
              <a:srgbClr val="C5E1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8" name="Freeform 96">
              <a:extLst>
                <a:ext uri="{FF2B5EF4-FFF2-40B4-BE49-F238E27FC236}">
                  <a16:creationId xmlns:a16="http://schemas.microsoft.com/office/drawing/2014/main" id="{5B4C1B62-44C2-97EE-2664-59DDB335EA84}"/>
                </a:ext>
              </a:extLst>
            </p:cNvPr>
            <p:cNvSpPr>
              <a:spLocks/>
            </p:cNvSpPr>
            <p:nvPr/>
          </p:nvSpPr>
          <p:spPr bwMode="auto">
            <a:xfrm>
              <a:off x="6194425" y="2603500"/>
              <a:ext cx="93663" cy="100013"/>
            </a:xfrm>
            <a:custGeom>
              <a:avLst/>
              <a:gdLst>
                <a:gd name="T0" fmla="*/ 4 w 59"/>
                <a:gd name="T1" fmla="*/ 37 h 63"/>
                <a:gd name="T2" fmla="*/ 0 w 59"/>
                <a:gd name="T3" fmla="*/ 20 h 63"/>
                <a:gd name="T4" fmla="*/ 4 w 59"/>
                <a:gd name="T5" fmla="*/ 6 h 63"/>
                <a:gd name="T6" fmla="*/ 18 w 59"/>
                <a:gd name="T7" fmla="*/ 3 h 63"/>
                <a:gd name="T8" fmla="*/ 29 w 59"/>
                <a:gd name="T9" fmla="*/ 5 h 63"/>
                <a:gd name="T10" fmla="*/ 39 w 59"/>
                <a:gd name="T11" fmla="*/ 11 h 63"/>
                <a:gd name="T12" fmla="*/ 44 w 59"/>
                <a:gd name="T13" fmla="*/ 0 h 63"/>
                <a:gd name="T14" fmla="*/ 54 w 59"/>
                <a:gd name="T15" fmla="*/ 5 h 63"/>
                <a:gd name="T16" fmla="*/ 58 w 59"/>
                <a:gd name="T17" fmla="*/ 15 h 63"/>
                <a:gd name="T18" fmla="*/ 59 w 59"/>
                <a:gd name="T19" fmla="*/ 34 h 63"/>
                <a:gd name="T20" fmla="*/ 43 w 59"/>
                <a:gd name="T21" fmla="*/ 46 h 63"/>
                <a:gd name="T22" fmla="*/ 48 w 59"/>
                <a:gd name="T23" fmla="*/ 55 h 63"/>
                <a:gd name="T24" fmla="*/ 36 w 59"/>
                <a:gd name="T25" fmla="*/ 56 h 63"/>
                <a:gd name="T26" fmla="*/ 27 w 59"/>
                <a:gd name="T27" fmla="*/ 63 h 63"/>
                <a:gd name="T28" fmla="*/ 17 w 59"/>
                <a:gd name="T29" fmla="*/ 60 h 63"/>
                <a:gd name="T30" fmla="*/ 12 w 59"/>
                <a:gd name="T31" fmla="*/ 53 h 63"/>
                <a:gd name="T32" fmla="*/ 4 w 59"/>
                <a:gd name="T33" fmla="*/ 37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59" h="63">
                  <a:moveTo>
                    <a:pt x="4" y="37"/>
                  </a:moveTo>
                  <a:lnTo>
                    <a:pt x="0" y="20"/>
                  </a:lnTo>
                  <a:lnTo>
                    <a:pt x="4" y="6"/>
                  </a:lnTo>
                  <a:lnTo>
                    <a:pt x="18" y="3"/>
                  </a:lnTo>
                  <a:lnTo>
                    <a:pt x="29" y="5"/>
                  </a:lnTo>
                  <a:lnTo>
                    <a:pt x="39" y="11"/>
                  </a:lnTo>
                  <a:lnTo>
                    <a:pt x="44" y="0"/>
                  </a:lnTo>
                  <a:lnTo>
                    <a:pt x="54" y="5"/>
                  </a:lnTo>
                  <a:lnTo>
                    <a:pt x="58" y="15"/>
                  </a:lnTo>
                  <a:lnTo>
                    <a:pt x="59" y="34"/>
                  </a:lnTo>
                  <a:lnTo>
                    <a:pt x="43" y="46"/>
                  </a:lnTo>
                  <a:lnTo>
                    <a:pt x="48" y="55"/>
                  </a:lnTo>
                  <a:lnTo>
                    <a:pt x="36" y="56"/>
                  </a:lnTo>
                  <a:lnTo>
                    <a:pt x="27" y="63"/>
                  </a:lnTo>
                  <a:lnTo>
                    <a:pt x="17" y="60"/>
                  </a:lnTo>
                  <a:lnTo>
                    <a:pt x="12" y="53"/>
                  </a:lnTo>
                  <a:lnTo>
                    <a:pt x="4" y="37"/>
                  </a:lnTo>
                  <a:close/>
                </a:path>
              </a:pathLst>
            </a:custGeom>
            <a:solidFill>
              <a:srgbClr val="EDFCB6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9" name="Freeform 97">
              <a:extLst>
                <a:ext uri="{FF2B5EF4-FFF2-40B4-BE49-F238E27FC236}">
                  <a16:creationId xmlns:a16="http://schemas.microsoft.com/office/drawing/2014/main" id="{8ECFDB83-11C3-6ADF-4012-202AEC134E7D}"/>
                </a:ext>
              </a:extLst>
            </p:cNvPr>
            <p:cNvSpPr>
              <a:spLocks/>
            </p:cNvSpPr>
            <p:nvPr/>
          </p:nvSpPr>
          <p:spPr bwMode="auto">
            <a:xfrm>
              <a:off x="6084888" y="2470150"/>
              <a:ext cx="160338" cy="346075"/>
            </a:xfrm>
            <a:custGeom>
              <a:avLst/>
              <a:gdLst>
                <a:gd name="T0" fmla="*/ 87 w 101"/>
                <a:gd name="T1" fmla="*/ 87 h 218"/>
                <a:gd name="T2" fmla="*/ 69 w 101"/>
                <a:gd name="T3" fmla="*/ 104 h 218"/>
                <a:gd name="T4" fmla="*/ 62 w 101"/>
                <a:gd name="T5" fmla="*/ 115 h 218"/>
                <a:gd name="T6" fmla="*/ 53 w 101"/>
                <a:gd name="T7" fmla="*/ 104 h 218"/>
                <a:gd name="T8" fmla="*/ 44 w 101"/>
                <a:gd name="T9" fmla="*/ 120 h 218"/>
                <a:gd name="T10" fmla="*/ 39 w 101"/>
                <a:gd name="T11" fmla="*/ 155 h 218"/>
                <a:gd name="T12" fmla="*/ 48 w 101"/>
                <a:gd name="T13" fmla="*/ 166 h 218"/>
                <a:gd name="T14" fmla="*/ 58 w 101"/>
                <a:gd name="T15" fmla="*/ 192 h 218"/>
                <a:gd name="T16" fmla="*/ 71 w 101"/>
                <a:gd name="T17" fmla="*/ 203 h 218"/>
                <a:gd name="T18" fmla="*/ 74 w 101"/>
                <a:gd name="T19" fmla="*/ 216 h 218"/>
                <a:gd name="T20" fmla="*/ 65 w 101"/>
                <a:gd name="T21" fmla="*/ 210 h 218"/>
                <a:gd name="T22" fmla="*/ 54 w 101"/>
                <a:gd name="T23" fmla="*/ 207 h 218"/>
                <a:gd name="T24" fmla="*/ 47 w 101"/>
                <a:gd name="T25" fmla="*/ 194 h 218"/>
                <a:gd name="T26" fmla="*/ 33 w 101"/>
                <a:gd name="T27" fmla="*/ 179 h 218"/>
                <a:gd name="T28" fmla="*/ 30 w 101"/>
                <a:gd name="T29" fmla="*/ 179 h 218"/>
                <a:gd name="T30" fmla="*/ 32 w 101"/>
                <a:gd name="T31" fmla="*/ 155 h 218"/>
                <a:gd name="T32" fmla="*/ 40 w 101"/>
                <a:gd name="T33" fmla="*/ 126 h 218"/>
                <a:gd name="T34" fmla="*/ 33 w 101"/>
                <a:gd name="T35" fmla="*/ 106 h 218"/>
                <a:gd name="T36" fmla="*/ 21 w 101"/>
                <a:gd name="T37" fmla="*/ 86 h 218"/>
                <a:gd name="T38" fmla="*/ 21 w 101"/>
                <a:gd name="T39" fmla="*/ 76 h 218"/>
                <a:gd name="T40" fmla="*/ 17 w 101"/>
                <a:gd name="T41" fmla="*/ 54 h 218"/>
                <a:gd name="T42" fmla="*/ 0 w 101"/>
                <a:gd name="T43" fmla="*/ 30 h 218"/>
                <a:gd name="T44" fmla="*/ 7 w 101"/>
                <a:gd name="T45" fmla="*/ 11 h 218"/>
                <a:gd name="T46" fmla="*/ 19 w 101"/>
                <a:gd name="T47" fmla="*/ 3 h 218"/>
                <a:gd name="T48" fmla="*/ 30 w 101"/>
                <a:gd name="T49" fmla="*/ 5 h 218"/>
                <a:gd name="T50" fmla="*/ 40 w 101"/>
                <a:gd name="T51" fmla="*/ 13 h 218"/>
                <a:gd name="T52" fmla="*/ 44 w 101"/>
                <a:gd name="T53" fmla="*/ 42 h 218"/>
                <a:gd name="T54" fmla="*/ 58 w 101"/>
                <a:gd name="T55" fmla="*/ 35 h 218"/>
                <a:gd name="T56" fmla="*/ 65 w 101"/>
                <a:gd name="T57" fmla="*/ 30 h 218"/>
                <a:gd name="T58" fmla="*/ 85 w 101"/>
                <a:gd name="T59" fmla="*/ 42 h 218"/>
                <a:gd name="T60" fmla="*/ 99 w 101"/>
                <a:gd name="T61" fmla="*/ 70 h 218"/>
                <a:gd name="T62" fmla="*/ 98 w 101"/>
                <a:gd name="T63" fmla="*/ 89 h 2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101" h="218">
                  <a:moveTo>
                    <a:pt x="98" y="89"/>
                  </a:moveTo>
                  <a:lnTo>
                    <a:pt x="87" y="87"/>
                  </a:lnTo>
                  <a:lnTo>
                    <a:pt x="73" y="90"/>
                  </a:lnTo>
                  <a:lnTo>
                    <a:pt x="69" y="104"/>
                  </a:lnTo>
                  <a:lnTo>
                    <a:pt x="73" y="121"/>
                  </a:lnTo>
                  <a:lnTo>
                    <a:pt x="62" y="115"/>
                  </a:lnTo>
                  <a:lnTo>
                    <a:pt x="53" y="115"/>
                  </a:lnTo>
                  <a:lnTo>
                    <a:pt x="53" y="104"/>
                  </a:lnTo>
                  <a:lnTo>
                    <a:pt x="43" y="104"/>
                  </a:lnTo>
                  <a:lnTo>
                    <a:pt x="44" y="120"/>
                  </a:lnTo>
                  <a:lnTo>
                    <a:pt x="41" y="142"/>
                  </a:lnTo>
                  <a:lnTo>
                    <a:pt x="39" y="155"/>
                  </a:lnTo>
                  <a:lnTo>
                    <a:pt x="41" y="165"/>
                  </a:lnTo>
                  <a:lnTo>
                    <a:pt x="48" y="166"/>
                  </a:lnTo>
                  <a:lnTo>
                    <a:pt x="54" y="180"/>
                  </a:lnTo>
                  <a:lnTo>
                    <a:pt x="58" y="192"/>
                  </a:lnTo>
                  <a:lnTo>
                    <a:pt x="64" y="201"/>
                  </a:lnTo>
                  <a:lnTo>
                    <a:pt x="71" y="203"/>
                  </a:lnTo>
                  <a:lnTo>
                    <a:pt x="77" y="210"/>
                  </a:lnTo>
                  <a:lnTo>
                    <a:pt x="74" y="216"/>
                  </a:lnTo>
                  <a:lnTo>
                    <a:pt x="66" y="218"/>
                  </a:lnTo>
                  <a:lnTo>
                    <a:pt x="65" y="210"/>
                  </a:lnTo>
                  <a:lnTo>
                    <a:pt x="55" y="204"/>
                  </a:lnTo>
                  <a:lnTo>
                    <a:pt x="54" y="207"/>
                  </a:lnTo>
                  <a:lnTo>
                    <a:pt x="49" y="201"/>
                  </a:lnTo>
                  <a:lnTo>
                    <a:pt x="47" y="194"/>
                  </a:lnTo>
                  <a:lnTo>
                    <a:pt x="40" y="185"/>
                  </a:lnTo>
                  <a:lnTo>
                    <a:pt x="33" y="179"/>
                  </a:lnTo>
                  <a:lnTo>
                    <a:pt x="33" y="187"/>
                  </a:lnTo>
                  <a:lnTo>
                    <a:pt x="30" y="179"/>
                  </a:lnTo>
                  <a:lnTo>
                    <a:pt x="30" y="170"/>
                  </a:lnTo>
                  <a:lnTo>
                    <a:pt x="32" y="155"/>
                  </a:lnTo>
                  <a:lnTo>
                    <a:pt x="36" y="140"/>
                  </a:lnTo>
                  <a:lnTo>
                    <a:pt x="40" y="126"/>
                  </a:lnTo>
                  <a:lnTo>
                    <a:pt x="35" y="112"/>
                  </a:lnTo>
                  <a:lnTo>
                    <a:pt x="33" y="106"/>
                  </a:lnTo>
                  <a:lnTo>
                    <a:pt x="31" y="98"/>
                  </a:lnTo>
                  <a:lnTo>
                    <a:pt x="21" y="86"/>
                  </a:lnTo>
                  <a:lnTo>
                    <a:pt x="18" y="79"/>
                  </a:lnTo>
                  <a:lnTo>
                    <a:pt x="21" y="76"/>
                  </a:lnTo>
                  <a:lnTo>
                    <a:pt x="24" y="63"/>
                  </a:lnTo>
                  <a:lnTo>
                    <a:pt x="17" y="54"/>
                  </a:lnTo>
                  <a:lnTo>
                    <a:pt x="8" y="43"/>
                  </a:lnTo>
                  <a:lnTo>
                    <a:pt x="0" y="30"/>
                  </a:lnTo>
                  <a:lnTo>
                    <a:pt x="5" y="28"/>
                  </a:lnTo>
                  <a:lnTo>
                    <a:pt x="7" y="11"/>
                  </a:lnTo>
                  <a:lnTo>
                    <a:pt x="14" y="10"/>
                  </a:lnTo>
                  <a:lnTo>
                    <a:pt x="19" y="3"/>
                  </a:lnTo>
                  <a:lnTo>
                    <a:pt x="25" y="0"/>
                  </a:lnTo>
                  <a:lnTo>
                    <a:pt x="30" y="5"/>
                  </a:lnTo>
                  <a:lnTo>
                    <a:pt x="33" y="13"/>
                  </a:lnTo>
                  <a:lnTo>
                    <a:pt x="40" y="13"/>
                  </a:lnTo>
                  <a:lnTo>
                    <a:pt x="41" y="29"/>
                  </a:lnTo>
                  <a:lnTo>
                    <a:pt x="44" y="42"/>
                  </a:lnTo>
                  <a:lnTo>
                    <a:pt x="53" y="33"/>
                  </a:lnTo>
                  <a:lnTo>
                    <a:pt x="58" y="35"/>
                  </a:lnTo>
                  <a:lnTo>
                    <a:pt x="64" y="35"/>
                  </a:lnTo>
                  <a:lnTo>
                    <a:pt x="65" y="30"/>
                  </a:lnTo>
                  <a:lnTo>
                    <a:pt x="73" y="31"/>
                  </a:lnTo>
                  <a:lnTo>
                    <a:pt x="85" y="42"/>
                  </a:lnTo>
                  <a:lnTo>
                    <a:pt x="87" y="57"/>
                  </a:lnTo>
                  <a:lnTo>
                    <a:pt x="99" y="70"/>
                  </a:lnTo>
                  <a:lnTo>
                    <a:pt x="101" y="83"/>
                  </a:lnTo>
                  <a:lnTo>
                    <a:pt x="98" y="89"/>
                  </a:lnTo>
                  <a:close/>
                </a:path>
              </a:pathLst>
            </a:custGeom>
            <a:solidFill>
              <a:srgbClr val="E5C5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0" name="Freeform 98">
              <a:extLst>
                <a:ext uri="{FF2B5EF4-FFF2-40B4-BE49-F238E27FC236}">
                  <a16:creationId xmlns:a16="http://schemas.microsoft.com/office/drawing/2014/main" id="{91F62878-AD49-2984-E91B-74FF0C7D66B3}"/>
                </a:ext>
              </a:extLst>
            </p:cNvPr>
            <p:cNvSpPr>
              <a:spLocks/>
            </p:cNvSpPr>
            <p:nvPr/>
          </p:nvSpPr>
          <p:spPr bwMode="auto">
            <a:xfrm>
              <a:off x="6124575" y="2420938"/>
              <a:ext cx="155575" cy="200025"/>
            </a:xfrm>
            <a:custGeom>
              <a:avLst/>
              <a:gdLst>
                <a:gd name="T0" fmla="*/ 98 w 98"/>
                <a:gd name="T1" fmla="*/ 120 h 126"/>
                <a:gd name="T2" fmla="*/ 88 w 98"/>
                <a:gd name="T3" fmla="*/ 115 h 126"/>
                <a:gd name="T4" fmla="*/ 83 w 98"/>
                <a:gd name="T5" fmla="*/ 126 h 126"/>
                <a:gd name="T6" fmla="*/ 73 w 98"/>
                <a:gd name="T7" fmla="*/ 120 h 126"/>
                <a:gd name="T8" fmla="*/ 76 w 98"/>
                <a:gd name="T9" fmla="*/ 114 h 126"/>
                <a:gd name="T10" fmla="*/ 74 w 98"/>
                <a:gd name="T11" fmla="*/ 101 h 126"/>
                <a:gd name="T12" fmla="*/ 62 w 98"/>
                <a:gd name="T13" fmla="*/ 88 h 126"/>
                <a:gd name="T14" fmla="*/ 60 w 98"/>
                <a:gd name="T15" fmla="*/ 73 h 126"/>
                <a:gd name="T16" fmla="*/ 48 w 98"/>
                <a:gd name="T17" fmla="*/ 62 h 126"/>
                <a:gd name="T18" fmla="*/ 40 w 98"/>
                <a:gd name="T19" fmla="*/ 61 h 126"/>
                <a:gd name="T20" fmla="*/ 39 w 98"/>
                <a:gd name="T21" fmla="*/ 66 h 126"/>
                <a:gd name="T22" fmla="*/ 33 w 98"/>
                <a:gd name="T23" fmla="*/ 66 h 126"/>
                <a:gd name="T24" fmla="*/ 28 w 98"/>
                <a:gd name="T25" fmla="*/ 64 h 126"/>
                <a:gd name="T26" fmla="*/ 19 w 98"/>
                <a:gd name="T27" fmla="*/ 73 h 126"/>
                <a:gd name="T28" fmla="*/ 16 w 98"/>
                <a:gd name="T29" fmla="*/ 60 h 126"/>
                <a:gd name="T30" fmla="*/ 15 w 98"/>
                <a:gd name="T31" fmla="*/ 44 h 126"/>
                <a:gd name="T32" fmla="*/ 8 w 98"/>
                <a:gd name="T33" fmla="*/ 44 h 126"/>
                <a:gd name="T34" fmla="*/ 5 w 98"/>
                <a:gd name="T35" fmla="*/ 36 h 126"/>
                <a:gd name="T36" fmla="*/ 0 w 98"/>
                <a:gd name="T37" fmla="*/ 31 h 126"/>
                <a:gd name="T38" fmla="*/ 1 w 98"/>
                <a:gd name="T39" fmla="*/ 26 h 126"/>
                <a:gd name="T40" fmla="*/ 8 w 98"/>
                <a:gd name="T41" fmla="*/ 16 h 126"/>
                <a:gd name="T42" fmla="*/ 10 w 98"/>
                <a:gd name="T43" fmla="*/ 19 h 126"/>
                <a:gd name="T44" fmla="*/ 16 w 98"/>
                <a:gd name="T45" fmla="*/ 19 h 126"/>
                <a:gd name="T46" fmla="*/ 10 w 98"/>
                <a:gd name="T47" fmla="*/ 3 h 126"/>
                <a:gd name="T48" fmla="*/ 15 w 98"/>
                <a:gd name="T49" fmla="*/ 0 h 126"/>
                <a:gd name="T50" fmla="*/ 24 w 98"/>
                <a:gd name="T51" fmla="*/ 11 h 126"/>
                <a:gd name="T52" fmla="*/ 33 w 98"/>
                <a:gd name="T53" fmla="*/ 25 h 126"/>
                <a:gd name="T54" fmla="*/ 46 w 98"/>
                <a:gd name="T55" fmla="*/ 25 h 126"/>
                <a:gd name="T56" fmla="*/ 52 w 98"/>
                <a:gd name="T57" fmla="*/ 37 h 126"/>
                <a:gd name="T58" fmla="*/ 47 w 98"/>
                <a:gd name="T59" fmla="*/ 41 h 126"/>
                <a:gd name="T60" fmla="*/ 45 w 98"/>
                <a:gd name="T61" fmla="*/ 47 h 126"/>
                <a:gd name="T62" fmla="*/ 60 w 98"/>
                <a:gd name="T63" fmla="*/ 55 h 126"/>
                <a:gd name="T64" fmla="*/ 73 w 98"/>
                <a:gd name="T65" fmla="*/ 72 h 126"/>
                <a:gd name="T66" fmla="*/ 82 w 98"/>
                <a:gd name="T67" fmla="*/ 85 h 126"/>
                <a:gd name="T68" fmla="*/ 92 w 98"/>
                <a:gd name="T69" fmla="*/ 95 h 126"/>
                <a:gd name="T70" fmla="*/ 98 w 98"/>
                <a:gd name="T71" fmla="*/ 106 h 126"/>
                <a:gd name="T72" fmla="*/ 98 w 98"/>
                <a:gd name="T73" fmla="*/ 120 h 1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98" h="126">
                  <a:moveTo>
                    <a:pt x="98" y="120"/>
                  </a:moveTo>
                  <a:lnTo>
                    <a:pt x="88" y="115"/>
                  </a:lnTo>
                  <a:lnTo>
                    <a:pt x="83" y="126"/>
                  </a:lnTo>
                  <a:lnTo>
                    <a:pt x="73" y="120"/>
                  </a:lnTo>
                  <a:lnTo>
                    <a:pt x="76" y="114"/>
                  </a:lnTo>
                  <a:lnTo>
                    <a:pt x="74" y="101"/>
                  </a:lnTo>
                  <a:lnTo>
                    <a:pt x="62" y="88"/>
                  </a:lnTo>
                  <a:lnTo>
                    <a:pt x="60" y="73"/>
                  </a:lnTo>
                  <a:lnTo>
                    <a:pt x="48" y="62"/>
                  </a:lnTo>
                  <a:lnTo>
                    <a:pt x="40" y="61"/>
                  </a:lnTo>
                  <a:lnTo>
                    <a:pt x="39" y="66"/>
                  </a:lnTo>
                  <a:lnTo>
                    <a:pt x="33" y="66"/>
                  </a:lnTo>
                  <a:lnTo>
                    <a:pt x="28" y="64"/>
                  </a:lnTo>
                  <a:lnTo>
                    <a:pt x="19" y="73"/>
                  </a:lnTo>
                  <a:lnTo>
                    <a:pt x="16" y="60"/>
                  </a:lnTo>
                  <a:lnTo>
                    <a:pt x="15" y="44"/>
                  </a:lnTo>
                  <a:lnTo>
                    <a:pt x="8" y="44"/>
                  </a:lnTo>
                  <a:lnTo>
                    <a:pt x="5" y="36"/>
                  </a:lnTo>
                  <a:lnTo>
                    <a:pt x="0" y="31"/>
                  </a:lnTo>
                  <a:lnTo>
                    <a:pt x="1" y="26"/>
                  </a:lnTo>
                  <a:lnTo>
                    <a:pt x="8" y="16"/>
                  </a:lnTo>
                  <a:lnTo>
                    <a:pt x="10" y="19"/>
                  </a:lnTo>
                  <a:lnTo>
                    <a:pt x="16" y="19"/>
                  </a:lnTo>
                  <a:lnTo>
                    <a:pt x="10" y="3"/>
                  </a:lnTo>
                  <a:lnTo>
                    <a:pt x="15" y="0"/>
                  </a:lnTo>
                  <a:lnTo>
                    <a:pt x="24" y="11"/>
                  </a:lnTo>
                  <a:lnTo>
                    <a:pt x="33" y="25"/>
                  </a:lnTo>
                  <a:lnTo>
                    <a:pt x="46" y="25"/>
                  </a:lnTo>
                  <a:lnTo>
                    <a:pt x="52" y="37"/>
                  </a:lnTo>
                  <a:lnTo>
                    <a:pt x="47" y="41"/>
                  </a:lnTo>
                  <a:lnTo>
                    <a:pt x="45" y="47"/>
                  </a:lnTo>
                  <a:lnTo>
                    <a:pt x="60" y="55"/>
                  </a:lnTo>
                  <a:lnTo>
                    <a:pt x="73" y="72"/>
                  </a:lnTo>
                  <a:lnTo>
                    <a:pt x="82" y="85"/>
                  </a:lnTo>
                  <a:lnTo>
                    <a:pt x="92" y="95"/>
                  </a:lnTo>
                  <a:lnTo>
                    <a:pt x="98" y="106"/>
                  </a:lnTo>
                  <a:lnTo>
                    <a:pt x="98" y="120"/>
                  </a:lnTo>
                  <a:close/>
                </a:path>
              </a:pathLst>
            </a:custGeom>
            <a:solidFill>
              <a:srgbClr val="FCD2D4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1" name="Freeform 99">
              <a:extLst>
                <a:ext uri="{FF2B5EF4-FFF2-40B4-BE49-F238E27FC236}">
                  <a16:creationId xmlns:a16="http://schemas.microsoft.com/office/drawing/2014/main" id="{8A37961E-3EE4-E458-3814-A5E073208AD8}"/>
                </a:ext>
              </a:extLst>
            </p:cNvPr>
            <p:cNvSpPr>
              <a:spLocks/>
            </p:cNvSpPr>
            <p:nvPr/>
          </p:nvSpPr>
          <p:spPr bwMode="auto">
            <a:xfrm>
              <a:off x="5983288" y="2287588"/>
              <a:ext cx="165100" cy="428625"/>
            </a:xfrm>
            <a:custGeom>
              <a:avLst/>
              <a:gdLst>
                <a:gd name="T0" fmla="*/ 83 w 104"/>
                <a:gd name="T1" fmla="*/ 118 h 270"/>
                <a:gd name="T2" fmla="*/ 71 w 104"/>
                <a:gd name="T3" fmla="*/ 126 h 270"/>
                <a:gd name="T4" fmla="*/ 64 w 104"/>
                <a:gd name="T5" fmla="*/ 145 h 270"/>
                <a:gd name="T6" fmla="*/ 81 w 104"/>
                <a:gd name="T7" fmla="*/ 169 h 270"/>
                <a:gd name="T8" fmla="*/ 85 w 104"/>
                <a:gd name="T9" fmla="*/ 191 h 270"/>
                <a:gd name="T10" fmla="*/ 85 w 104"/>
                <a:gd name="T11" fmla="*/ 201 h 270"/>
                <a:gd name="T12" fmla="*/ 97 w 104"/>
                <a:gd name="T13" fmla="*/ 221 h 270"/>
                <a:gd name="T14" fmla="*/ 104 w 104"/>
                <a:gd name="T15" fmla="*/ 241 h 270"/>
                <a:gd name="T16" fmla="*/ 96 w 104"/>
                <a:gd name="T17" fmla="*/ 270 h 270"/>
                <a:gd name="T18" fmla="*/ 96 w 104"/>
                <a:gd name="T19" fmla="*/ 248 h 270"/>
                <a:gd name="T20" fmla="*/ 90 w 104"/>
                <a:gd name="T21" fmla="*/ 223 h 270"/>
                <a:gd name="T22" fmla="*/ 78 w 104"/>
                <a:gd name="T23" fmla="*/ 198 h 270"/>
                <a:gd name="T24" fmla="*/ 67 w 104"/>
                <a:gd name="T25" fmla="*/ 168 h 270"/>
                <a:gd name="T26" fmla="*/ 49 w 104"/>
                <a:gd name="T27" fmla="*/ 186 h 270"/>
                <a:gd name="T28" fmla="*/ 35 w 104"/>
                <a:gd name="T29" fmla="*/ 182 h 270"/>
                <a:gd name="T30" fmla="*/ 31 w 104"/>
                <a:gd name="T31" fmla="*/ 149 h 270"/>
                <a:gd name="T32" fmla="*/ 19 w 104"/>
                <a:gd name="T33" fmla="*/ 128 h 270"/>
                <a:gd name="T34" fmla="*/ 3 w 104"/>
                <a:gd name="T35" fmla="*/ 114 h 270"/>
                <a:gd name="T36" fmla="*/ 4 w 104"/>
                <a:gd name="T37" fmla="*/ 104 h 270"/>
                <a:gd name="T38" fmla="*/ 6 w 104"/>
                <a:gd name="T39" fmla="*/ 90 h 270"/>
                <a:gd name="T40" fmla="*/ 5 w 104"/>
                <a:gd name="T41" fmla="*/ 79 h 270"/>
                <a:gd name="T42" fmla="*/ 12 w 104"/>
                <a:gd name="T43" fmla="*/ 67 h 270"/>
                <a:gd name="T44" fmla="*/ 12 w 104"/>
                <a:gd name="T45" fmla="*/ 48 h 270"/>
                <a:gd name="T46" fmla="*/ 13 w 104"/>
                <a:gd name="T47" fmla="*/ 27 h 270"/>
                <a:gd name="T48" fmla="*/ 31 w 104"/>
                <a:gd name="T49" fmla="*/ 18 h 270"/>
                <a:gd name="T50" fmla="*/ 31 w 104"/>
                <a:gd name="T51" fmla="*/ 7 h 270"/>
                <a:gd name="T52" fmla="*/ 35 w 104"/>
                <a:gd name="T53" fmla="*/ 0 h 270"/>
                <a:gd name="T54" fmla="*/ 46 w 104"/>
                <a:gd name="T55" fmla="*/ 12 h 270"/>
                <a:gd name="T56" fmla="*/ 53 w 104"/>
                <a:gd name="T57" fmla="*/ 35 h 270"/>
                <a:gd name="T58" fmla="*/ 49 w 104"/>
                <a:gd name="T59" fmla="*/ 65 h 270"/>
                <a:gd name="T60" fmla="*/ 66 w 104"/>
                <a:gd name="T61" fmla="*/ 76 h 270"/>
                <a:gd name="T62" fmla="*/ 73 w 104"/>
                <a:gd name="T63" fmla="*/ 90 h 270"/>
                <a:gd name="T64" fmla="*/ 88 w 104"/>
                <a:gd name="T65" fmla="*/ 99 h 270"/>
                <a:gd name="T66" fmla="*/ 97 w 104"/>
                <a:gd name="T67" fmla="*/ 100 h 270"/>
                <a:gd name="T68" fmla="*/ 89 w 104"/>
                <a:gd name="T69" fmla="*/ 115 h 2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04" h="270">
                  <a:moveTo>
                    <a:pt x="89" y="115"/>
                  </a:moveTo>
                  <a:lnTo>
                    <a:pt x="83" y="118"/>
                  </a:lnTo>
                  <a:lnTo>
                    <a:pt x="78" y="125"/>
                  </a:lnTo>
                  <a:lnTo>
                    <a:pt x="71" y="126"/>
                  </a:lnTo>
                  <a:lnTo>
                    <a:pt x="69" y="143"/>
                  </a:lnTo>
                  <a:lnTo>
                    <a:pt x="64" y="145"/>
                  </a:lnTo>
                  <a:lnTo>
                    <a:pt x="72" y="158"/>
                  </a:lnTo>
                  <a:lnTo>
                    <a:pt x="81" y="169"/>
                  </a:lnTo>
                  <a:lnTo>
                    <a:pt x="88" y="178"/>
                  </a:lnTo>
                  <a:lnTo>
                    <a:pt x="85" y="191"/>
                  </a:lnTo>
                  <a:lnTo>
                    <a:pt x="82" y="194"/>
                  </a:lnTo>
                  <a:lnTo>
                    <a:pt x="85" y="201"/>
                  </a:lnTo>
                  <a:lnTo>
                    <a:pt x="95" y="213"/>
                  </a:lnTo>
                  <a:lnTo>
                    <a:pt x="97" y="221"/>
                  </a:lnTo>
                  <a:lnTo>
                    <a:pt x="99" y="227"/>
                  </a:lnTo>
                  <a:lnTo>
                    <a:pt x="104" y="241"/>
                  </a:lnTo>
                  <a:lnTo>
                    <a:pt x="100" y="255"/>
                  </a:lnTo>
                  <a:lnTo>
                    <a:pt x="96" y="270"/>
                  </a:lnTo>
                  <a:lnTo>
                    <a:pt x="94" y="259"/>
                  </a:lnTo>
                  <a:lnTo>
                    <a:pt x="96" y="248"/>
                  </a:lnTo>
                  <a:lnTo>
                    <a:pt x="91" y="240"/>
                  </a:lnTo>
                  <a:lnTo>
                    <a:pt x="90" y="223"/>
                  </a:lnTo>
                  <a:lnTo>
                    <a:pt x="84" y="215"/>
                  </a:lnTo>
                  <a:lnTo>
                    <a:pt x="78" y="198"/>
                  </a:lnTo>
                  <a:lnTo>
                    <a:pt x="73" y="180"/>
                  </a:lnTo>
                  <a:lnTo>
                    <a:pt x="67" y="168"/>
                  </a:lnTo>
                  <a:lnTo>
                    <a:pt x="60" y="175"/>
                  </a:lnTo>
                  <a:lnTo>
                    <a:pt x="49" y="186"/>
                  </a:lnTo>
                  <a:lnTo>
                    <a:pt x="44" y="185"/>
                  </a:lnTo>
                  <a:lnTo>
                    <a:pt x="35" y="182"/>
                  </a:lnTo>
                  <a:lnTo>
                    <a:pt x="36" y="164"/>
                  </a:lnTo>
                  <a:lnTo>
                    <a:pt x="31" y="149"/>
                  </a:lnTo>
                  <a:lnTo>
                    <a:pt x="19" y="133"/>
                  </a:lnTo>
                  <a:lnTo>
                    <a:pt x="19" y="128"/>
                  </a:lnTo>
                  <a:lnTo>
                    <a:pt x="13" y="126"/>
                  </a:lnTo>
                  <a:lnTo>
                    <a:pt x="3" y="114"/>
                  </a:lnTo>
                  <a:lnTo>
                    <a:pt x="0" y="103"/>
                  </a:lnTo>
                  <a:lnTo>
                    <a:pt x="4" y="104"/>
                  </a:lnTo>
                  <a:lnTo>
                    <a:pt x="2" y="94"/>
                  </a:lnTo>
                  <a:lnTo>
                    <a:pt x="6" y="90"/>
                  </a:lnTo>
                  <a:lnTo>
                    <a:pt x="4" y="84"/>
                  </a:lnTo>
                  <a:lnTo>
                    <a:pt x="5" y="79"/>
                  </a:lnTo>
                  <a:lnTo>
                    <a:pt x="3" y="65"/>
                  </a:lnTo>
                  <a:lnTo>
                    <a:pt x="12" y="67"/>
                  </a:lnTo>
                  <a:lnTo>
                    <a:pt x="14" y="55"/>
                  </a:lnTo>
                  <a:lnTo>
                    <a:pt x="12" y="48"/>
                  </a:lnTo>
                  <a:lnTo>
                    <a:pt x="15" y="36"/>
                  </a:lnTo>
                  <a:lnTo>
                    <a:pt x="13" y="27"/>
                  </a:lnTo>
                  <a:lnTo>
                    <a:pt x="23" y="16"/>
                  </a:lnTo>
                  <a:lnTo>
                    <a:pt x="31" y="18"/>
                  </a:lnTo>
                  <a:lnTo>
                    <a:pt x="28" y="9"/>
                  </a:lnTo>
                  <a:lnTo>
                    <a:pt x="31" y="7"/>
                  </a:lnTo>
                  <a:lnTo>
                    <a:pt x="29" y="1"/>
                  </a:lnTo>
                  <a:lnTo>
                    <a:pt x="35" y="0"/>
                  </a:lnTo>
                  <a:lnTo>
                    <a:pt x="40" y="8"/>
                  </a:lnTo>
                  <a:lnTo>
                    <a:pt x="46" y="12"/>
                  </a:lnTo>
                  <a:lnTo>
                    <a:pt x="50" y="23"/>
                  </a:lnTo>
                  <a:lnTo>
                    <a:pt x="53" y="35"/>
                  </a:lnTo>
                  <a:lnTo>
                    <a:pt x="46" y="48"/>
                  </a:lnTo>
                  <a:lnTo>
                    <a:pt x="49" y="65"/>
                  </a:lnTo>
                  <a:lnTo>
                    <a:pt x="60" y="62"/>
                  </a:lnTo>
                  <a:lnTo>
                    <a:pt x="66" y="76"/>
                  </a:lnTo>
                  <a:lnTo>
                    <a:pt x="73" y="78"/>
                  </a:lnTo>
                  <a:lnTo>
                    <a:pt x="73" y="90"/>
                  </a:lnTo>
                  <a:lnTo>
                    <a:pt x="83" y="95"/>
                  </a:lnTo>
                  <a:lnTo>
                    <a:pt x="88" y="99"/>
                  </a:lnTo>
                  <a:lnTo>
                    <a:pt x="95" y="93"/>
                  </a:lnTo>
                  <a:lnTo>
                    <a:pt x="97" y="100"/>
                  </a:lnTo>
                  <a:lnTo>
                    <a:pt x="90" y="110"/>
                  </a:lnTo>
                  <a:lnTo>
                    <a:pt x="89" y="115"/>
                  </a:lnTo>
                  <a:close/>
                </a:path>
              </a:pathLst>
            </a:custGeom>
            <a:solidFill>
              <a:srgbClr val="DDFCB8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2" name="Freeform 100">
              <a:extLst>
                <a:ext uri="{FF2B5EF4-FFF2-40B4-BE49-F238E27FC236}">
                  <a16:creationId xmlns:a16="http://schemas.microsoft.com/office/drawing/2014/main" id="{FCB3CDC0-E733-AA82-244C-164DD1F47080}"/>
                </a:ext>
              </a:extLst>
            </p:cNvPr>
            <p:cNvSpPr>
              <a:spLocks/>
            </p:cNvSpPr>
            <p:nvPr/>
          </p:nvSpPr>
          <p:spPr bwMode="auto">
            <a:xfrm>
              <a:off x="6148388" y="2397125"/>
              <a:ext cx="173038" cy="349250"/>
            </a:xfrm>
            <a:custGeom>
              <a:avLst/>
              <a:gdLst>
                <a:gd name="T0" fmla="*/ 56 w 109"/>
                <a:gd name="T1" fmla="*/ 193 h 220"/>
                <a:gd name="T2" fmla="*/ 65 w 109"/>
                <a:gd name="T3" fmla="*/ 186 h 220"/>
                <a:gd name="T4" fmla="*/ 77 w 109"/>
                <a:gd name="T5" fmla="*/ 185 h 220"/>
                <a:gd name="T6" fmla="*/ 72 w 109"/>
                <a:gd name="T7" fmla="*/ 176 h 220"/>
                <a:gd name="T8" fmla="*/ 88 w 109"/>
                <a:gd name="T9" fmla="*/ 164 h 220"/>
                <a:gd name="T10" fmla="*/ 87 w 109"/>
                <a:gd name="T11" fmla="*/ 145 h 220"/>
                <a:gd name="T12" fmla="*/ 83 w 109"/>
                <a:gd name="T13" fmla="*/ 135 h 220"/>
                <a:gd name="T14" fmla="*/ 83 w 109"/>
                <a:gd name="T15" fmla="*/ 121 h 220"/>
                <a:gd name="T16" fmla="*/ 77 w 109"/>
                <a:gd name="T17" fmla="*/ 110 h 220"/>
                <a:gd name="T18" fmla="*/ 67 w 109"/>
                <a:gd name="T19" fmla="*/ 100 h 220"/>
                <a:gd name="T20" fmla="*/ 58 w 109"/>
                <a:gd name="T21" fmla="*/ 87 h 220"/>
                <a:gd name="T22" fmla="*/ 45 w 109"/>
                <a:gd name="T23" fmla="*/ 70 h 220"/>
                <a:gd name="T24" fmla="*/ 30 w 109"/>
                <a:gd name="T25" fmla="*/ 62 h 220"/>
                <a:gd name="T26" fmla="*/ 32 w 109"/>
                <a:gd name="T27" fmla="*/ 56 h 220"/>
                <a:gd name="T28" fmla="*/ 37 w 109"/>
                <a:gd name="T29" fmla="*/ 52 h 220"/>
                <a:gd name="T30" fmla="*/ 31 w 109"/>
                <a:gd name="T31" fmla="*/ 40 h 220"/>
                <a:gd name="T32" fmla="*/ 18 w 109"/>
                <a:gd name="T33" fmla="*/ 40 h 220"/>
                <a:gd name="T34" fmla="*/ 9 w 109"/>
                <a:gd name="T35" fmla="*/ 26 h 220"/>
                <a:gd name="T36" fmla="*/ 0 w 109"/>
                <a:gd name="T37" fmla="*/ 15 h 220"/>
                <a:gd name="T38" fmla="*/ 6 w 109"/>
                <a:gd name="T39" fmla="*/ 11 h 220"/>
                <a:gd name="T40" fmla="*/ 13 w 109"/>
                <a:gd name="T41" fmla="*/ 11 h 220"/>
                <a:gd name="T42" fmla="*/ 23 w 109"/>
                <a:gd name="T43" fmla="*/ 9 h 220"/>
                <a:gd name="T44" fmla="*/ 31 w 109"/>
                <a:gd name="T45" fmla="*/ 0 h 220"/>
                <a:gd name="T46" fmla="*/ 37 w 109"/>
                <a:gd name="T47" fmla="*/ 5 h 220"/>
                <a:gd name="T48" fmla="*/ 48 w 109"/>
                <a:gd name="T49" fmla="*/ 8 h 220"/>
                <a:gd name="T50" fmla="*/ 48 w 109"/>
                <a:gd name="T51" fmla="*/ 16 h 220"/>
                <a:gd name="T52" fmla="*/ 55 w 109"/>
                <a:gd name="T53" fmla="*/ 22 h 220"/>
                <a:gd name="T54" fmla="*/ 67 w 109"/>
                <a:gd name="T55" fmla="*/ 25 h 220"/>
                <a:gd name="T56" fmla="*/ 56 w 109"/>
                <a:gd name="T57" fmla="*/ 38 h 220"/>
                <a:gd name="T58" fmla="*/ 50 w 109"/>
                <a:gd name="T59" fmla="*/ 54 h 220"/>
                <a:gd name="T60" fmla="*/ 50 w 109"/>
                <a:gd name="T61" fmla="*/ 64 h 220"/>
                <a:gd name="T62" fmla="*/ 62 w 109"/>
                <a:gd name="T63" fmla="*/ 79 h 220"/>
                <a:gd name="T64" fmla="*/ 76 w 109"/>
                <a:gd name="T65" fmla="*/ 99 h 220"/>
                <a:gd name="T66" fmla="*/ 88 w 109"/>
                <a:gd name="T67" fmla="*/ 107 h 220"/>
                <a:gd name="T68" fmla="*/ 97 w 109"/>
                <a:gd name="T69" fmla="*/ 119 h 220"/>
                <a:gd name="T70" fmla="*/ 107 w 109"/>
                <a:gd name="T71" fmla="*/ 146 h 220"/>
                <a:gd name="T72" fmla="*/ 109 w 109"/>
                <a:gd name="T73" fmla="*/ 173 h 220"/>
                <a:gd name="T74" fmla="*/ 100 w 109"/>
                <a:gd name="T75" fmla="*/ 183 h 220"/>
                <a:gd name="T76" fmla="*/ 89 w 109"/>
                <a:gd name="T77" fmla="*/ 193 h 220"/>
                <a:gd name="T78" fmla="*/ 81 w 109"/>
                <a:gd name="T79" fmla="*/ 206 h 220"/>
                <a:gd name="T80" fmla="*/ 68 w 109"/>
                <a:gd name="T81" fmla="*/ 220 h 220"/>
                <a:gd name="T82" fmla="*/ 64 w 109"/>
                <a:gd name="T83" fmla="*/ 210 h 220"/>
                <a:gd name="T84" fmla="*/ 66 w 109"/>
                <a:gd name="T85" fmla="*/ 200 h 220"/>
                <a:gd name="T86" fmla="*/ 56 w 109"/>
                <a:gd name="T87" fmla="*/ 193 h 2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09" h="220">
                  <a:moveTo>
                    <a:pt x="56" y="193"/>
                  </a:moveTo>
                  <a:lnTo>
                    <a:pt x="65" y="186"/>
                  </a:lnTo>
                  <a:lnTo>
                    <a:pt x="77" y="185"/>
                  </a:lnTo>
                  <a:lnTo>
                    <a:pt x="72" y="176"/>
                  </a:lnTo>
                  <a:lnTo>
                    <a:pt x="88" y="164"/>
                  </a:lnTo>
                  <a:lnTo>
                    <a:pt x="87" y="145"/>
                  </a:lnTo>
                  <a:lnTo>
                    <a:pt x="83" y="135"/>
                  </a:lnTo>
                  <a:lnTo>
                    <a:pt x="83" y="121"/>
                  </a:lnTo>
                  <a:lnTo>
                    <a:pt x="77" y="110"/>
                  </a:lnTo>
                  <a:lnTo>
                    <a:pt x="67" y="100"/>
                  </a:lnTo>
                  <a:lnTo>
                    <a:pt x="58" y="87"/>
                  </a:lnTo>
                  <a:lnTo>
                    <a:pt x="45" y="70"/>
                  </a:lnTo>
                  <a:lnTo>
                    <a:pt x="30" y="62"/>
                  </a:lnTo>
                  <a:lnTo>
                    <a:pt x="32" y="56"/>
                  </a:lnTo>
                  <a:lnTo>
                    <a:pt x="37" y="52"/>
                  </a:lnTo>
                  <a:lnTo>
                    <a:pt x="31" y="40"/>
                  </a:lnTo>
                  <a:lnTo>
                    <a:pt x="18" y="40"/>
                  </a:lnTo>
                  <a:lnTo>
                    <a:pt x="9" y="26"/>
                  </a:lnTo>
                  <a:lnTo>
                    <a:pt x="0" y="15"/>
                  </a:lnTo>
                  <a:lnTo>
                    <a:pt x="6" y="11"/>
                  </a:lnTo>
                  <a:lnTo>
                    <a:pt x="13" y="11"/>
                  </a:lnTo>
                  <a:lnTo>
                    <a:pt x="23" y="9"/>
                  </a:lnTo>
                  <a:lnTo>
                    <a:pt x="31" y="0"/>
                  </a:lnTo>
                  <a:lnTo>
                    <a:pt x="37" y="5"/>
                  </a:lnTo>
                  <a:lnTo>
                    <a:pt x="48" y="8"/>
                  </a:lnTo>
                  <a:lnTo>
                    <a:pt x="48" y="16"/>
                  </a:lnTo>
                  <a:lnTo>
                    <a:pt x="55" y="22"/>
                  </a:lnTo>
                  <a:lnTo>
                    <a:pt x="67" y="25"/>
                  </a:lnTo>
                  <a:lnTo>
                    <a:pt x="56" y="38"/>
                  </a:lnTo>
                  <a:lnTo>
                    <a:pt x="50" y="54"/>
                  </a:lnTo>
                  <a:lnTo>
                    <a:pt x="50" y="64"/>
                  </a:lnTo>
                  <a:lnTo>
                    <a:pt x="62" y="79"/>
                  </a:lnTo>
                  <a:lnTo>
                    <a:pt x="76" y="99"/>
                  </a:lnTo>
                  <a:lnTo>
                    <a:pt x="88" y="107"/>
                  </a:lnTo>
                  <a:lnTo>
                    <a:pt x="97" y="119"/>
                  </a:lnTo>
                  <a:lnTo>
                    <a:pt x="107" y="146"/>
                  </a:lnTo>
                  <a:lnTo>
                    <a:pt x="109" y="173"/>
                  </a:lnTo>
                  <a:lnTo>
                    <a:pt x="100" y="183"/>
                  </a:lnTo>
                  <a:lnTo>
                    <a:pt x="89" y="193"/>
                  </a:lnTo>
                  <a:lnTo>
                    <a:pt x="81" y="206"/>
                  </a:lnTo>
                  <a:lnTo>
                    <a:pt x="68" y="220"/>
                  </a:lnTo>
                  <a:lnTo>
                    <a:pt x="64" y="210"/>
                  </a:lnTo>
                  <a:lnTo>
                    <a:pt x="66" y="200"/>
                  </a:lnTo>
                  <a:lnTo>
                    <a:pt x="56" y="193"/>
                  </a:lnTo>
                  <a:close/>
                </a:path>
              </a:pathLst>
            </a:custGeom>
            <a:solidFill>
              <a:srgbClr val="FCD2DA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3" name="Freeform 101">
              <a:extLst>
                <a:ext uri="{FF2B5EF4-FFF2-40B4-BE49-F238E27FC236}">
                  <a16:creationId xmlns:a16="http://schemas.microsoft.com/office/drawing/2014/main" id="{ABF3567F-C313-1D92-B820-3E96AC83375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46825" y="1908175"/>
              <a:ext cx="80963" cy="130175"/>
            </a:xfrm>
            <a:custGeom>
              <a:avLst/>
              <a:gdLst>
                <a:gd name="T0" fmla="*/ 41 w 51"/>
                <a:gd name="T1" fmla="*/ 10 h 82"/>
                <a:gd name="T2" fmla="*/ 41 w 51"/>
                <a:gd name="T3" fmla="*/ 10 h 82"/>
                <a:gd name="T4" fmla="*/ 38 w 51"/>
                <a:gd name="T5" fmla="*/ 7 h 82"/>
                <a:gd name="T6" fmla="*/ 41 w 51"/>
                <a:gd name="T7" fmla="*/ 10 h 82"/>
                <a:gd name="T8" fmla="*/ 37 w 51"/>
                <a:gd name="T9" fmla="*/ 10 h 82"/>
                <a:gd name="T10" fmla="*/ 36 w 51"/>
                <a:gd name="T11" fmla="*/ 15 h 82"/>
                <a:gd name="T12" fmla="*/ 37 w 51"/>
                <a:gd name="T13" fmla="*/ 21 h 82"/>
                <a:gd name="T14" fmla="*/ 43 w 51"/>
                <a:gd name="T15" fmla="*/ 30 h 82"/>
                <a:gd name="T16" fmla="*/ 40 w 51"/>
                <a:gd name="T17" fmla="*/ 35 h 82"/>
                <a:gd name="T18" fmla="*/ 40 w 51"/>
                <a:gd name="T19" fmla="*/ 37 h 82"/>
                <a:gd name="T20" fmla="*/ 39 w 51"/>
                <a:gd name="T21" fmla="*/ 41 h 82"/>
                <a:gd name="T22" fmla="*/ 35 w 51"/>
                <a:gd name="T23" fmla="*/ 45 h 82"/>
                <a:gd name="T24" fmla="*/ 32 w 51"/>
                <a:gd name="T25" fmla="*/ 49 h 82"/>
                <a:gd name="T26" fmla="*/ 37 w 51"/>
                <a:gd name="T27" fmla="*/ 56 h 82"/>
                <a:gd name="T28" fmla="*/ 36 w 51"/>
                <a:gd name="T29" fmla="*/ 57 h 82"/>
                <a:gd name="T30" fmla="*/ 41 w 51"/>
                <a:gd name="T31" fmla="*/ 59 h 82"/>
                <a:gd name="T32" fmla="*/ 50 w 51"/>
                <a:gd name="T33" fmla="*/ 65 h 82"/>
                <a:gd name="T34" fmla="*/ 51 w 51"/>
                <a:gd name="T35" fmla="*/ 69 h 82"/>
                <a:gd name="T36" fmla="*/ 48 w 51"/>
                <a:gd name="T37" fmla="*/ 70 h 82"/>
                <a:gd name="T38" fmla="*/ 41 w 51"/>
                <a:gd name="T39" fmla="*/ 71 h 82"/>
                <a:gd name="T40" fmla="*/ 41 w 51"/>
                <a:gd name="T41" fmla="*/ 79 h 82"/>
                <a:gd name="T42" fmla="*/ 37 w 51"/>
                <a:gd name="T43" fmla="*/ 78 h 82"/>
                <a:gd name="T44" fmla="*/ 37 w 51"/>
                <a:gd name="T45" fmla="*/ 80 h 82"/>
                <a:gd name="T46" fmla="*/ 30 w 51"/>
                <a:gd name="T47" fmla="*/ 78 h 82"/>
                <a:gd name="T48" fmla="*/ 30 w 51"/>
                <a:gd name="T49" fmla="*/ 80 h 82"/>
                <a:gd name="T50" fmla="*/ 28 w 51"/>
                <a:gd name="T51" fmla="*/ 82 h 82"/>
                <a:gd name="T52" fmla="*/ 26 w 51"/>
                <a:gd name="T53" fmla="*/ 79 h 82"/>
                <a:gd name="T54" fmla="*/ 24 w 51"/>
                <a:gd name="T55" fmla="*/ 78 h 82"/>
                <a:gd name="T56" fmla="*/ 19 w 51"/>
                <a:gd name="T57" fmla="*/ 77 h 82"/>
                <a:gd name="T58" fmla="*/ 18 w 51"/>
                <a:gd name="T59" fmla="*/ 69 h 82"/>
                <a:gd name="T60" fmla="*/ 19 w 51"/>
                <a:gd name="T61" fmla="*/ 67 h 82"/>
                <a:gd name="T62" fmla="*/ 17 w 51"/>
                <a:gd name="T63" fmla="*/ 65 h 82"/>
                <a:gd name="T64" fmla="*/ 15 w 51"/>
                <a:gd name="T65" fmla="*/ 57 h 82"/>
                <a:gd name="T66" fmla="*/ 13 w 51"/>
                <a:gd name="T67" fmla="*/ 54 h 82"/>
                <a:gd name="T68" fmla="*/ 7 w 51"/>
                <a:gd name="T69" fmla="*/ 52 h 82"/>
                <a:gd name="T70" fmla="*/ 0 w 51"/>
                <a:gd name="T71" fmla="*/ 50 h 82"/>
                <a:gd name="T72" fmla="*/ 2 w 51"/>
                <a:gd name="T73" fmla="*/ 39 h 82"/>
                <a:gd name="T74" fmla="*/ 8 w 51"/>
                <a:gd name="T75" fmla="*/ 30 h 82"/>
                <a:gd name="T76" fmla="*/ 8 w 51"/>
                <a:gd name="T77" fmla="*/ 19 h 82"/>
                <a:gd name="T78" fmla="*/ 15 w 51"/>
                <a:gd name="T79" fmla="*/ 24 h 82"/>
                <a:gd name="T80" fmla="*/ 24 w 51"/>
                <a:gd name="T81" fmla="*/ 24 h 82"/>
                <a:gd name="T82" fmla="*/ 18 w 51"/>
                <a:gd name="T83" fmla="*/ 16 h 82"/>
                <a:gd name="T84" fmla="*/ 28 w 51"/>
                <a:gd name="T85" fmla="*/ 8 h 82"/>
                <a:gd name="T86" fmla="*/ 26 w 51"/>
                <a:gd name="T87" fmla="*/ 0 h 82"/>
                <a:gd name="T88" fmla="*/ 38 w 51"/>
                <a:gd name="T89" fmla="*/ 7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51" h="82">
                  <a:moveTo>
                    <a:pt x="41" y="10"/>
                  </a:moveTo>
                  <a:lnTo>
                    <a:pt x="41" y="10"/>
                  </a:lnTo>
                  <a:close/>
                  <a:moveTo>
                    <a:pt x="38" y="7"/>
                  </a:moveTo>
                  <a:lnTo>
                    <a:pt x="41" y="10"/>
                  </a:lnTo>
                  <a:lnTo>
                    <a:pt x="37" y="10"/>
                  </a:lnTo>
                  <a:lnTo>
                    <a:pt x="36" y="15"/>
                  </a:lnTo>
                  <a:lnTo>
                    <a:pt x="37" y="21"/>
                  </a:lnTo>
                  <a:lnTo>
                    <a:pt x="43" y="30"/>
                  </a:lnTo>
                  <a:lnTo>
                    <a:pt x="40" y="35"/>
                  </a:lnTo>
                  <a:lnTo>
                    <a:pt x="40" y="37"/>
                  </a:lnTo>
                  <a:lnTo>
                    <a:pt x="39" y="41"/>
                  </a:lnTo>
                  <a:lnTo>
                    <a:pt x="35" y="45"/>
                  </a:lnTo>
                  <a:lnTo>
                    <a:pt x="32" y="49"/>
                  </a:lnTo>
                  <a:lnTo>
                    <a:pt x="37" y="56"/>
                  </a:lnTo>
                  <a:lnTo>
                    <a:pt x="36" y="57"/>
                  </a:lnTo>
                  <a:lnTo>
                    <a:pt x="41" y="59"/>
                  </a:lnTo>
                  <a:lnTo>
                    <a:pt x="50" y="65"/>
                  </a:lnTo>
                  <a:lnTo>
                    <a:pt x="51" y="69"/>
                  </a:lnTo>
                  <a:lnTo>
                    <a:pt x="48" y="70"/>
                  </a:lnTo>
                  <a:lnTo>
                    <a:pt x="41" y="71"/>
                  </a:lnTo>
                  <a:lnTo>
                    <a:pt x="41" y="79"/>
                  </a:lnTo>
                  <a:lnTo>
                    <a:pt x="37" y="78"/>
                  </a:lnTo>
                  <a:lnTo>
                    <a:pt x="37" y="80"/>
                  </a:lnTo>
                  <a:lnTo>
                    <a:pt x="30" y="78"/>
                  </a:lnTo>
                  <a:lnTo>
                    <a:pt x="30" y="80"/>
                  </a:lnTo>
                  <a:lnTo>
                    <a:pt x="28" y="82"/>
                  </a:lnTo>
                  <a:lnTo>
                    <a:pt x="26" y="79"/>
                  </a:lnTo>
                  <a:lnTo>
                    <a:pt x="24" y="78"/>
                  </a:lnTo>
                  <a:lnTo>
                    <a:pt x="19" y="77"/>
                  </a:lnTo>
                  <a:lnTo>
                    <a:pt x="18" y="69"/>
                  </a:lnTo>
                  <a:lnTo>
                    <a:pt x="19" y="67"/>
                  </a:lnTo>
                  <a:lnTo>
                    <a:pt x="17" y="65"/>
                  </a:lnTo>
                  <a:lnTo>
                    <a:pt x="15" y="57"/>
                  </a:lnTo>
                  <a:lnTo>
                    <a:pt x="13" y="54"/>
                  </a:lnTo>
                  <a:lnTo>
                    <a:pt x="7" y="52"/>
                  </a:lnTo>
                  <a:lnTo>
                    <a:pt x="0" y="50"/>
                  </a:lnTo>
                  <a:lnTo>
                    <a:pt x="2" y="39"/>
                  </a:lnTo>
                  <a:lnTo>
                    <a:pt x="8" y="30"/>
                  </a:lnTo>
                  <a:lnTo>
                    <a:pt x="8" y="19"/>
                  </a:lnTo>
                  <a:lnTo>
                    <a:pt x="15" y="24"/>
                  </a:lnTo>
                  <a:lnTo>
                    <a:pt x="24" y="24"/>
                  </a:lnTo>
                  <a:lnTo>
                    <a:pt x="18" y="16"/>
                  </a:lnTo>
                  <a:lnTo>
                    <a:pt x="28" y="8"/>
                  </a:lnTo>
                  <a:lnTo>
                    <a:pt x="26" y="0"/>
                  </a:lnTo>
                  <a:lnTo>
                    <a:pt x="38" y="7"/>
                  </a:lnTo>
                  <a:close/>
                </a:path>
              </a:pathLst>
            </a:custGeom>
            <a:solidFill>
              <a:srgbClr val="CCFCD6"/>
            </a:solidFill>
            <a:ln>
              <a:noFill/>
            </a:ln>
            <a:extLs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round/>
                  <a:headEnd/>
                  <a:tailEnd/>
                </a14:hiddenLine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4" name="Freeform 102">
              <a:extLst>
                <a:ext uri="{FF2B5EF4-FFF2-40B4-BE49-F238E27FC236}">
                  <a16:creationId xmlns:a16="http://schemas.microsoft.com/office/drawing/2014/main" id="{FB8DD5D8-E226-8987-4C86-FC88C0F3B14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346825" y="1908175"/>
              <a:ext cx="80963" cy="130175"/>
            </a:xfrm>
            <a:custGeom>
              <a:avLst/>
              <a:gdLst>
                <a:gd name="T0" fmla="*/ 41 w 51"/>
                <a:gd name="T1" fmla="*/ 10 h 82"/>
                <a:gd name="T2" fmla="*/ 41 w 51"/>
                <a:gd name="T3" fmla="*/ 10 h 82"/>
                <a:gd name="T4" fmla="*/ 38 w 51"/>
                <a:gd name="T5" fmla="*/ 7 h 82"/>
                <a:gd name="T6" fmla="*/ 41 w 51"/>
                <a:gd name="T7" fmla="*/ 10 h 82"/>
                <a:gd name="T8" fmla="*/ 37 w 51"/>
                <a:gd name="T9" fmla="*/ 10 h 82"/>
                <a:gd name="T10" fmla="*/ 36 w 51"/>
                <a:gd name="T11" fmla="*/ 15 h 82"/>
                <a:gd name="T12" fmla="*/ 37 w 51"/>
                <a:gd name="T13" fmla="*/ 21 h 82"/>
                <a:gd name="T14" fmla="*/ 43 w 51"/>
                <a:gd name="T15" fmla="*/ 30 h 82"/>
                <a:gd name="T16" fmla="*/ 40 w 51"/>
                <a:gd name="T17" fmla="*/ 35 h 82"/>
                <a:gd name="T18" fmla="*/ 40 w 51"/>
                <a:gd name="T19" fmla="*/ 37 h 82"/>
                <a:gd name="T20" fmla="*/ 39 w 51"/>
                <a:gd name="T21" fmla="*/ 41 h 82"/>
                <a:gd name="T22" fmla="*/ 35 w 51"/>
                <a:gd name="T23" fmla="*/ 45 h 82"/>
                <a:gd name="T24" fmla="*/ 32 w 51"/>
                <a:gd name="T25" fmla="*/ 49 h 82"/>
                <a:gd name="T26" fmla="*/ 37 w 51"/>
                <a:gd name="T27" fmla="*/ 56 h 82"/>
                <a:gd name="T28" fmla="*/ 36 w 51"/>
                <a:gd name="T29" fmla="*/ 57 h 82"/>
                <a:gd name="T30" fmla="*/ 41 w 51"/>
                <a:gd name="T31" fmla="*/ 59 h 82"/>
                <a:gd name="T32" fmla="*/ 50 w 51"/>
                <a:gd name="T33" fmla="*/ 65 h 82"/>
                <a:gd name="T34" fmla="*/ 51 w 51"/>
                <a:gd name="T35" fmla="*/ 69 h 82"/>
                <a:gd name="T36" fmla="*/ 48 w 51"/>
                <a:gd name="T37" fmla="*/ 70 h 82"/>
                <a:gd name="T38" fmla="*/ 41 w 51"/>
                <a:gd name="T39" fmla="*/ 71 h 82"/>
                <a:gd name="T40" fmla="*/ 41 w 51"/>
                <a:gd name="T41" fmla="*/ 79 h 82"/>
                <a:gd name="T42" fmla="*/ 37 w 51"/>
                <a:gd name="T43" fmla="*/ 78 h 82"/>
                <a:gd name="T44" fmla="*/ 37 w 51"/>
                <a:gd name="T45" fmla="*/ 80 h 82"/>
                <a:gd name="T46" fmla="*/ 30 w 51"/>
                <a:gd name="T47" fmla="*/ 78 h 82"/>
                <a:gd name="T48" fmla="*/ 30 w 51"/>
                <a:gd name="T49" fmla="*/ 80 h 82"/>
                <a:gd name="T50" fmla="*/ 28 w 51"/>
                <a:gd name="T51" fmla="*/ 82 h 82"/>
                <a:gd name="T52" fmla="*/ 26 w 51"/>
                <a:gd name="T53" fmla="*/ 79 h 82"/>
                <a:gd name="T54" fmla="*/ 24 w 51"/>
                <a:gd name="T55" fmla="*/ 78 h 82"/>
                <a:gd name="T56" fmla="*/ 19 w 51"/>
                <a:gd name="T57" fmla="*/ 77 h 82"/>
                <a:gd name="T58" fmla="*/ 18 w 51"/>
                <a:gd name="T59" fmla="*/ 69 h 82"/>
                <a:gd name="T60" fmla="*/ 19 w 51"/>
                <a:gd name="T61" fmla="*/ 67 h 82"/>
                <a:gd name="T62" fmla="*/ 17 w 51"/>
                <a:gd name="T63" fmla="*/ 65 h 82"/>
                <a:gd name="T64" fmla="*/ 15 w 51"/>
                <a:gd name="T65" fmla="*/ 57 h 82"/>
                <a:gd name="T66" fmla="*/ 13 w 51"/>
                <a:gd name="T67" fmla="*/ 54 h 82"/>
                <a:gd name="T68" fmla="*/ 7 w 51"/>
                <a:gd name="T69" fmla="*/ 52 h 82"/>
                <a:gd name="T70" fmla="*/ 0 w 51"/>
                <a:gd name="T71" fmla="*/ 50 h 82"/>
                <a:gd name="T72" fmla="*/ 2 w 51"/>
                <a:gd name="T73" fmla="*/ 39 h 82"/>
                <a:gd name="T74" fmla="*/ 8 w 51"/>
                <a:gd name="T75" fmla="*/ 30 h 82"/>
                <a:gd name="T76" fmla="*/ 8 w 51"/>
                <a:gd name="T77" fmla="*/ 19 h 82"/>
                <a:gd name="T78" fmla="*/ 15 w 51"/>
                <a:gd name="T79" fmla="*/ 24 h 82"/>
                <a:gd name="T80" fmla="*/ 24 w 51"/>
                <a:gd name="T81" fmla="*/ 24 h 82"/>
                <a:gd name="T82" fmla="*/ 18 w 51"/>
                <a:gd name="T83" fmla="*/ 16 h 82"/>
                <a:gd name="T84" fmla="*/ 28 w 51"/>
                <a:gd name="T85" fmla="*/ 8 h 82"/>
                <a:gd name="T86" fmla="*/ 26 w 51"/>
                <a:gd name="T87" fmla="*/ 0 h 82"/>
                <a:gd name="T88" fmla="*/ 38 w 51"/>
                <a:gd name="T89" fmla="*/ 7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51" h="82">
                  <a:moveTo>
                    <a:pt x="41" y="10"/>
                  </a:moveTo>
                  <a:lnTo>
                    <a:pt x="41" y="10"/>
                  </a:lnTo>
                  <a:moveTo>
                    <a:pt x="38" y="7"/>
                  </a:moveTo>
                  <a:lnTo>
                    <a:pt x="41" y="10"/>
                  </a:lnTo>
                  <a:lnTo>
                    <a:pt x="37" y="10"/>
                  </a:lnTo>
                  <a:lnTo>
                    <a:pt x="36" y="15"/>
                  </a:lnTo>
                  <a:lnTo>
                    <a:pt x="37" y="21"/>
                  </a:lnTo>
                  <a:lnTo>
                    <a:pt x="43" y="30"/>
                  </a:lnTo>
                  <a:lnTo>
                    <a:pt x="40" y="35"/>
                  </a:lnTo>
                  <a:lnTo>
                    <a:pt x="40" y="37"/>
                  </a:lnTo>
                  <a:lnTo>
                    <a:pt x="39" y="41"/>
                  </a:lnTo>
                  <a:lnTo>
                    <a:pt x="35" y="45"/>
                  </a:lnTo>
                  <a:lnTo>
                    <a:pt x="32" y="49"/>
                  </a:lnTo>
                  <a:lnTo>
                    <a:pt x="37" y="56"/>
                  </a:lnTo>
                  <a:lnTo>
                    <a:pt x="36" y="57"/>
                  </a:lnTo>
                  <a:lnTo>
                    <a:pt x="41" y="59"/>
                  </a:lnTo>
                  <a:lnTo>
                    <a:pt x="50" y="65"/>
                  </a:lnTo>
                  <a:lnTo>
                    <a:pt x="51" y="69"/>
                  </a:lnTo>
                  <a:lnTo>
                    <a:pt x="48" y="70"/>
                  </a:lnTo>
                  <a:lnTo>
                    <a:pt x="41" y="71"/>
                  </a:lnTo>
                  <a:lnTo>
                    <a:pt x="41" y="79"/>
                  </a:lnTo>
                  <a:lnTo>
                    <a:pt x="37" y="78"/>
                  </a:lnTo>
                  <a:lnTo>
                    <a:pt x="37" y="80"/>
                  </a:lnTo>
                  <a:lnTo>
                    <a:pt x="30" y="78"/>
                  </a:lnTo>
                  <a:lnTo>
                    <a:pt x="30" y="80"/>
                  </a:lnTo>
                  <a:lnTo>
                    <a:pt x="28" y="82"/>
                  </a:lnTo>
                  <a:lnTo>
                    <a:pt x="26" y="79"/>
                  </a:lnTo>
                  <a:lnTo>
                    <a:pt x="24" y="78"/>
                  </a:lnTo>
                  <a:lnTo>
                    <a:pt x="19" y="77"/>
                  </a:lnTo>
                  <a:lnTo>
                    <a:pt x="18" y="69"/>
                  </a:lnTo>
                  <a:lnTo>
                    <a:pt x="19" y="67"/>
                  </a:lnTo>
                  <a:lnTo>
                    <a:pt x="17" y="65"/>
                  </a:lnTo>
                  <a:lnTo>
                    <a:pt x="15" y="57"/>
                  </a:lnTo>
                  <a:lnTo>
                    <a:pt x="13" y="54"/>
                  </a:lnTo>
                  <a:lnTo>
                    <a:pt x="7" y="52"/>
                  </a:lnTo>
                  <a:lnTo>
                    <a:pt x="0" y="50"/>
                  </a:lnTo>
                  <a:lnTo>
                    <a:pt x="2" y="39"/>
                  </a:lnTo>
                  <a:lnTo>
                    <a:pt x="8" y="30"/>
                  </a:lnTo>
                  <a:lnTo>
                    <a:pt x="8" y="19"/>
                  </a:lnTo>
                  <a:lnTo>
                    <a:pt x="15" y="24"/>
                  </a:lnTo>
                  <a:lnTo>
                    <a:pt x="24" y="24"/>
                  </a:lnTo>
                  <a:lnTo>
                    <a:pt x="18" y="16"/>
                  </a:lnTo>
                  <a:lnTo>
                    <a:pt x="28" y="8"/>
                  </a:lnTo>
                  <a:lnTo>
                    <a:pt x="26" y="0"/>
                  </a:lnTo>
                  <a:lnTo>
                    <a:pt x="38" y="7"/>
                  </a:lnTo>
                </a:path>
              </a:pathLst>
            </a:custGeom>
            <a:noFill/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</a:extLst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5" name="Freeform 103">
              <a:extLst>
                <a:ext uri="{FF2B5EF4-FFF2-40B4-BE49-F238E27FC236}">
                  <a16:creationId xmlns:a16="http://schemas.microsoft.com/office/drawing/2014/main" id="{E4AE471B-9E48-32E6-B146-24EB935CD432}"/>
                </a:ext>
              </a:extLst>
            </p:cNvPr>
            <p:cNvSpPr>
              <a:spLocks/>
            </p:cNvSpPr>
            <p:nvPr/>
          </p:nvSpPr>
          <p:spPr bwMode="auto">
            <a:xfrm>
              <a:off x="6405563" y="2011363"/>
              <a:ext cx="77788" cy="103188"/>
            </a:xfrm>
            <a:custGeom>
              <a:avLst/>
              <a:gdLst>
                <a:gd name="T0" fmla="*/ 0 w 49"/>
                <a:gd name="T1" fmla="*/ 15 h 65"/>
                <a:gd name="T2" fmla="*/ 0 w 49"/>
                <a:gd name="T3" fmla="*/ 13 h 65"/>
                <a:gd name="T4" fmla="*/ 4 w 49"/>
                <a:gd name="T5" fmla="*/ 14 h 65"/>
                <a:gd name="T6" fmla="*/ 4 w 49"/>
                <a:gd name="T7" fmla="*/ 6 h 65"/>
                <a:gd name="T8" fmla="*/ 11 w 49"/>
                <a:gd name="T9" fmla="*/ 5 h 65"/>
                <a:gd name="T10" fmla="*/ 14 w 49"/>
                <a:gd name="T11" fmla="*/ 4 h 65"/>
                <a:gd name="T12" fmla="*/ 13 w 49"/>
                <a:gd name="T13" fmla="*/ 0 h 65"/>
                <a:gd name="T14" fmla="*/ 32 w 49"/>
                <a:gd name="T15" fmla="*/ 17 h 65"/>
                <a:gd name="T16" fmla="*/ 39 w 49"/>
                <a:gd name="T17" fmla="*/ 26 h 65"/>
                <a:gd name="T18" fmla="*/ 48 w 49"/>
                <a:gd name="T19" fmla="*/ 44 h 65"/>
                <a:gd name="T20" fmla="*/ 49 w 49"/>
                <a:gd name="T21" fmla="*/ 52 h 65"/>
                <a:gd name="T22" fmla="*/ 42 w 49"/>
                <a:gd name="T23" fmla="*/ 56 h 65"/>
                <a:gd name="T24" fmla="*/ 37 w 49"/>
                <a:gd name="T25" fmla="*/ 62 h 65"/>
                <a:gd name="T26" fmla="*/ 28 w 49"/>
                <a:gd name="T27" fmla="*/ 65 h 65"/>
                <a:gd name="T28" fmla="*/ 23 w 49"/>
                <a:gd name="T29" fmla="*/ 57 h 65"/>
                <a:gd name="T30" fmla="*/ 20 w 49"/>
                <a:gd name="T31" fmla="*/ 45 h 65"/>
                <a:gd name="T32" fmla="*/ 6 w 49"/>
                <a:gd name="T33" fmla="*/ 30 h 65"/>
                <a:gd name="T34" fmla="*/ 13 w 49"/>
                <a:gd name="T35" fmla="*/ 27 h 65"/>
                <a:gd name="T36" fmla="*/ 0 w 49"/>
                <a:gd name="T37" fmla="*/ 15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9" h="65">
                  <a:moveTo>
                    <a:pt x="0" y="15"/>
                  </a:moveTo>
                  <a:lnTo>
                    <a:pt x="0" y="13"/>
                  </a:lnTo>
                  <a:lnTo>
                    <a:pt x="4" y="14"/>
                  </a:lnTo>
                  <a:lnTo>
                    <a:pt x="4" y="6"/>
                  </a:lnTo>
                  <a:lnTo>
                    <a:pt x="11" y="5"/>
                  </a:lnTo>
                  <a:lnTo>
                    <a:pt x="14" y="4"/>
                  </a:lnTo>
                  <a:lnTo>
                    <a:pt x="13" y="0"/>
                  </a:lnTo>
                  <a:lnTo>
                    <a:pt x="32" y="17"/>
                  </a:lnTo>
                  <a:lnTo>
                    <a:pt x="39" y="26"/>
                  </a:lnTo>
                  <a:lnTo>
                    <a:pt x="48" y="44"/>
                  </a:lnTo>
                  <a:lnTo>
                    <a:pt x="49" y="52"/>
                  </a:lnTo>
                  <a:lnTo>
                    <a:pt x="42" y="56"/>
                  </a:lnTo>
                  <a:lnTo>
                    <a:pt x="37" y="62"/>
                  </a:lnTo>
                  <a:lnTo>
                    <a:pt x="28" y="65"/>
                  </a:lnTo>
                  <a:lnTo>
                    <a:pt x="23" y="57"/>
                  </a:lnTo>
                  <a:lnTo>
                    <a:pt x="20" y="45"/>
                  </a:lnTo>
                  <a:lnTo>
                    <a:pt x="6" y="30"/>
                  </a:lnTo>
                  <a:lnTo>
                    <a:pt x="13" y="27"/>
                  </a:lnTo>
                  <a:lnTo>
                    <a:pt x="0" y="15"/>
                  </a:lnTo>
                  <a:close/>
                </a:path>
              </a:pathLst>
            </a:custGeom>
            <a:solidFill>
              <a:srgbClr val="F7B8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6" name="Freeform 104">
              <a:extLst>
                <a:ext uri="{FF2B5EF4-FFF2-40B4-BE49-F238E27FC236}">
                  <a16:creationId xmlns:a16="http://schemas.microsoft.com/office/drawing/2014/main" id="{C61D3107-AD06-A213-63B5-AC6FF781DC3A}"/>
                </a:ext>
              </a:extLst>
            </p:cNvPr>
            <p:cNvSpPr>
              <a:spLocks/>
            </p:cNvSpPr>
            <p:nvPr/>
          </p:nvSpPr>
          <p:spPr bwMode="auto">
            <a:xfrm>
              <a:off x="5684838" y="1746250"/>
              <a:ext cx="496888" cy="227013"/>
            </a:xfrm>
            <a:custGeom>
              <a:avLst/>
              <a:gdLst>
                <a:gd name="T0" fmla="*/ 8 w 313"/>
                <a:gd name="T1" fmla="*/ 43 h 143"/>
                <a:gd name="T2" fmla="*/ 30 w 313"/>
                <a:gd name="T3" fmla="*/ 22 h 143"/>
                <a:gd name="T4" fmla="*/ 50 w 313"/>
                <a:gd name="T5" fmla="*/ 26 h 143"/>
                <a:gd name="T6" fmla="*/ 69 w 313"/>
                <a:gd name="T7" fmla="*/ 31 h 143"/>
                <a:gd name="T8" fmla="*/ 87 w 313"/>
                <a:gd name="T9" fmla="*/ 23 h 143"/>
                <a:gd name="T10" fmla="*/ 79 w 313"/>
                <a:gd name="T11" fmla="*/ 0 h 143"/>
                <a:gd name="T12" fmla="*/ 102 w 313"/>
                <a:gd name="T13" fmla="*/ 6 h 143"/>
                <a:gd name="T14" fmla="*/ 123 w 313"/>
                <a:gd name="T15" fmla="*/ 19 h 143"/>
                <a:gd name="T16" fmla="*/ 146 w 313"/>
                <a:gd name="T17" fmla="*/ 20 h 143"/>
                <a:gd name="T18" fmla="*/ 166 w 313"/>
                <a:gd name="T19" fmla="*/ 19 h 143"/>
                <a:gd name="T20" fmla="*/ 189 w 313"/>
                <a:gd name="T21" fmla="*/ 31 h 143"/>
                <a:gd name="T22" fmla="*/ 210 w 313"/>
                <a:gd name="T23" fmla="*/ 32 h 143"/>
                <a:gd name="T24" fmla="*/ 226 w 313"/>
                <a:gd name="T25" fmla="*/ 23 h 143"/>
                <a:gd name="T26" fmla="*/ 238 w 313"/>
                <a:gd name="T27" fmla="*/ 14 h 143"/>
                <a:gd name="T28" fmla="*/ 256 w 313"/>
                <a:gd name="T29" fmla="*/ 16 h 143"/>
                <a:gd name="T30" fmla="*/ 262 w 313"/>
                <a:gd name="T31" fmla="*/ 41 h 143"/>
                <a:gd name="T32" fmla="*/ 272 w 313"/>
                <a:gd name="T33" fmla="*/ 44 h 143"/>
                <a:gd name="T34" fmla="*/ 285 w 313"/>
                <a:gd name="T35" fmla="*/ 40 h 143"/>
                <a:gd name="T36" fmla="*/ 312 w 313"/>
                <a:gd name="T37" fmla="*/ 53 h 143"/>
                <a:gd name="T38" fmla="*/ 305 w 313"/>
                <a:gd name="T39" fmla="*/ 58 h 143"/>
                <a:gd name="T40" fmla="*/ 290 w 313"/>
                <a:gd name="T41" fmla="*/ 65 h 143"/>
                <a:gd name="T42" fmla="*/ 278 w 313"/>
                <a:gd name="T43" fmla="*/ 82 h 143"/>
                <a:gd name="T44" fmla="*/ 262 w 313"/>
                <a:gd name="T45" fmla="*/ 88 h 143"/>
                <a:gd name="T46" fmla="*/ 257 w 313"/>
                <a:gd name="T47" fmla="*/ 97 h 143"/>
                <a:gd name="T48" fmla="*/ 267 w 313"/>
                <a:gd name="T49" fmla="*/ 107 h 143"/>
                <a:gd name="T50" fmla="*/ 260 w 313"/>
                <a:gd name="T51" fmla="*/ 121 h 143"/>
                <a:gd name="T52" fmla="*/ 238 w 313"/>
                <a:gd name="T53" fmla="*/ 129 h 143"/>
                <a:gd name="T54" fmla="*/ 218 w 313"/>
                <a:gd name="T55" fmla="*/ 143 h 143"/>
                <a:gd name="T56" fmla="*/ 200 w 313"/>
                <a:gd name="T57" fmla="*/ 140 h 143"/>
                <a:gd name="T58" fmla="*/ 170 w 313"/>
                <a:gd name="T59" fmla="*/ 131 h 143"/>
                <a:gd name="T60" fmla="*/ 137 w 313"/>
                <a:gd name="T61" fmla="*/ 132 h 143"/>
                <a:gd name="T62" fmla="*/ 117 w 313"/>
                <a:gd name="T63" fmla="*/ 126 h 143"/>
                <a:gd name="T64" fmla="*/ 101 w 313"/>
                <a:gd name="T65" fmla="*/ 112 h 143"/>
                <a:gd name="T66" fmla="*/ 71 w 313"/>
                <a:gd name="T67" fmla="*/ 103 h 143"/>
                <a:gd name="T68" fmla="*/ 51 w 313"/>
                <a:gd name="T69" fmla="*/ 95 h 143"/>
                <a:gd name="T70" fmla="*/ 35 w 313"/>
                <a:gd name="T71" fmla="*/ 67 h 143"/>
                <a:gd name="T72" fmla="*/ 8 w 313"/>
                <a:gd name="T73" fmla="*/ 56 h 1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313" h="143">
                  <a:moveTo>
                    <a:pt x="0" y="47"/>
                  </a:moveTo>
                  <a:lnTo>
                    <a:pt x="8" y="43"/>
                  </a:lnTo>
                  <a:lnTo>
                    <a:pt x="20" y="30"/>
                  </a:lnTo>
                  <a:lnTo>
                    <a:pt x="30" y="22"/>
                  </a:lnTo>
                  <a:lnTo>
                    <a:pt x="40" y="26"/>
                  </a:lnTo>
                  <a:lnTo>
                    <a:pt x="50" y="26"/>
                  </a:lnTo>
                  <a:lnTo>
                    <a:pt x="60" y="31"/>
                  </a:lnTo>
                  <a:lnTo>
                    <a:pt x="69" y="31"/>
                  </a:lnTo>
                  <a:lnTo>
                    <a:pt x="84" y="33"/>
                  </a:lnTo>
                  <a:lnTo>
                    <a:pt x="87" y="23"/>
                  </a:lnTo>
                  <a:lnTo>
                    <a:pt x="79" y="16"/>
                  </a:lnTo>
                  <a:lnTo>
                    <a:pt x="79" y="0"/>
                  </a:lnTo>
                  <a:lnTo>
                    <a:pt x="93" y="5"/>
                  </a:lnTo>
                  <a:lnTo>
                    <a:pt x="102" y="6"/>
                  </a:lnTo>
                  <a:lnTo>
                    <a:pt x="114" y="8"/>
                  </a:lnTo>
                  <a:lnTo>
                    <a:pt x="123" y="19"/>
                  </a:lnTo>
                  <a:lnTo>
                    <a:pt x="139" y="23"/>
                  </a:lnTo>
                  <a:lnTo>
                    <a:pt x="146" y="20"/>
                  </a:lnTo>
                  <a:lnTo>
                    <a:pt x="156" y="18"/>
                  </a:lnTo>
                  <a:lnTo>
                    <a:pt x="166" y="19"/>
                  </a:lnTo>
                  <a:lnTo>
                    <a:pt x="179" y="25"/>
                  </a:lnTo>
                  <a:lnTo>
                    <a:pt x="189" y="31"/>
                  </a:lnTo>
                  <a:lnTo>
                    <a:pt x="197" y="30"/>
                  </a:lnTo>
                  <a:lnTo>
                    <a:pt x="210" y="32"/>
                  </a:lnTo>
                  <a:lnTo>
                    <a:pt x="216" y="27"/>
                  </a:lnTo>
                  <a:lnTo>
                    <a:pt x="226" y="23"/>
                  </a:lnTo>
                  <a:lnTo>
                    <a:pt x="233" y="12"/>
                  </a:lnTo>
                  <a:lnTo>
                    <a:pt x="238" y="14"/>
                  </a:lnTo>
                  <a:lnTo>
                    <a:pt x="246" y="18"/>
                  </a:lnTo>
                  <a:lnTo>
                    <a:pt x="256" y="16"/>
                  </a:lnTo>
                  <a:lnTo>
                    <a:pt x="259" y="27"/>
                  </a:lnTo>
                  <a:lnTo>
                    <a:pt x="262" y="41"/>
                  </a:lnTo>
                  <a:lnTo>
                    <a:pt x="269" y="47"/>
                  </a:lnTo>
                  <a:lnTo>
                    <a:pt x="272" y="44"/>
                  </a:lnTo>
                  <a:lnTo>
                    <a:pt x="283" y="47"/>
                  </a:lnTo>
                  <a:lnTo>
                    <a:pt x="285" y="40"/>
                  </a:lnTo>
                  <a:lnTo>
                    <a:pt x="296" y="44"/>
                  </a:lnTo>
                  <a:lnTo>
                    <a:pt x="312" y="53"/>
                  </a:lnTo>
                  <a:lnTo>
                    <a:pt x="313" y="59"/>
                  </a:lnTo>
                  <a:lnTo>
                    <a:pt x="305" y="58"/>
                  </a:lnTo>
                  <a:lnTo>
                    <a:pt x="293" y="60"/>
                  </a:lnTo>
                  <a:lnTo>
                    <a:pt x="290" y="65"/>
                  </a:lnTo>
                  <a:lnTo>
                    <a:pt x="289" y="75"/>
                  </a:lnTo>
                  <a:lnTo>
                    <a:pt x="278" y="82"/>
                  </a:lnTo>
                  <a:lnTo>
                    <a:pt x="273" y="91"/>
                  </a:lnTo>
                  <a:lnTo>
                    <a:pt x="262" y="88"/>
                  </a:lnTo>
                  <a:lnTo>
                    <a:pt x="257" y="87"/>
                  </a:lnTo>
                  <a:lnTo>
                    <a:pt x="257" y="97"/>
                  </a:lnTo>
                  <a:lnTo>
                    <a:pt x="262" y="103"/>
                  </a:lnTo>
                  <a:lnTo>
                    <a:pt x="267" y="107"/>
                  </a:lnTo>
                  <a:lnTo>
                    <a:pt x="263" y="113"/>
                  </a:lnTo>
                  <a:lnTo>
                    <a:pt x="260" y="121"/>
                  </a:lnTo>
                  <a:lnTo>
                    <a:pt x="252" y="127"/>
                  </a:lnTo>
                  <a:lnTo>
                    <a:pt x="238" y="129"/>
                  </a:lnTo>
                  <a:lnTo>
                    <a:pt x="225" y="135"/>
                  </a:lnTo>
                  <a:lnTo>
                    <a:pt x="218" y="143"/>
                  </a:lnTo>
                  <a:lnTo>
                    <a:pt x="212" y="139"/>
                  </a:lnTo>
                  <a:lnTo>
                    <a:pt x="200" y="140"/>
                  </a:lnTo>
                  <a:lnTo>
                    <a:pt x="181" y="132"/>
                  </a:lnTo>
                  <a:lnTo>
                    <a:pt x="170" y="131"/>
                  </a:lnTo>
                  <a:lnTo>
                    <a:pt x="159" y="135"/>
                  </a:lnTo>
                  <a:lnTo>
                    <a:pt x="137" y="132"/>
                  </a:lnTo>
                  <a:lnTo>
                    <a:pt x="127" y="134"/>
                  </a:lnTo>
                  <a:lnTo>
                    <a:pt x="117" y="126"/>
                  </a:lnTo>
                  <a:lnTo>
                    <a:pt x="106" y="113"/>
                  </a:lnTo>
                  <a:lnTo>
                    <a:pt x="101" y="112"/>
                  </a:lnTo>
                  <a:lnTo>
                    <a:pt x="84" y="104"/>
                  </a:lnTo>
                  <a:lnTo>
                    <a:pt x="71" y="103"/>
                  </a:lnTo>
                  <a:lnTo>
                    <a:pt x="58" y="101"/>
                  </a:lnTo>
                  <a:lnTo>
                    <a:pt x="51" y="95"/>
                  </a:lnTo>
                  <a:lnTo>
                    <a:pt x="48" y="78"/>
                  </a:lnTo>
                  <a:lnTo>
                    <a:pt x="35" y="67"/>
                  </a:lnTo>
                  <a:lnTo>
                    <a:pt x="19" y="63"/>
                  </a:lnTo>
                  <a:lnTo>
                    <a:pt x="8" y="56"/>
                  </a:lnTo>
                  <a:lnTo>
                    <a:pt x="0" y="47"/>
                  </a:lnTo>
                  <a:close/>
                </a:path>
              </a:pathLst>
            </a:custGeom>
            <a:solidFill>
              <a:srgbClr val="FCBBC7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7" name="Freeform 105">
              <a:extLst>
                <a:ext uri="{FF2B5EF4-FFF2-40B4-BE49-F238E27FC236}">
                  <a16:creationId xmlns:a16="http://schemas.microsoft.com/office/drawing/2014/main" id="{B56A520D-671F-2AB9-DAFA-502375D89FFF}"/>
                </a:ext>
              </a:extLst>
            </p:cNvPr>
            <p:cNvSpPr>
              <a:spLocks/>
            </p:cNvSpPr>
            <p:nvPr/>
          </p:nvSpPr>
          <p:spPr bwMode="auto">
            <a:xfrm>
              <a:off x="5554663" y="2139950"/>
              <a:ext cx="477838" cy="627063"/>
            </a:xfrm>
            <a:custGeom>
              <a:avLst/>
              <a:gdLst>
                <a:gd name="T0" fmla="*/ 298 w 301"/>
                <a:gd name="T1" fmla="*/ 102 h 395"/>
                <a:gd name="T2" fmla="*/ 283 w 301"/>
                <a:gd name="T3" fmla="*/ 120 h 395"/>
                <a:gd name="T4" fmla="*/ 284 w 301"/>
                <a:gd name="T5" fmla="*/ 148 h 395"/>
                <a:gd name="T6" fmla="*/ 275 w 301"/>
                <a:gd name="T7" fmla="*/ 172 h 395"/>
                <a:gd name="T8" fmla="*/ 272 w 301"/>
                <a:gd name="T9" fmla="*/ 187 h 395"/>
                <a:gd name="T10" fmla="*/ 259 w 301"/>
                <a:gd name="T11" fmla="*/ 174 h 395"/>
                <a:gd name="T12" fmla="*/ 256 w 301"/>
                <a:gd name="T13" fmla="*/ 156 h 395"/>
                <a:gd name="T14" fmla="*/ 242 w 301"/>
                <a:gd name="T15" fmla="*/ 143 h 395"/>
                <a:gd name="T16" fmla="*/ 222 w 301"/>
                <a:gd name="T17" fmla="*/ 131 h 395"/>
                <a:gd name="T18" fmla="*/ 221 w 301"/>
                <a:gd name="T19" fmla="*/ 142 h 395"/>
                <a:gd name="T20" fmla="*/ 222 w 301"/>
                <a:gd name="T21" fmla="*/ 156 h 395"/>
                <a:gd name="T22" fmla="*/ 232 w 301"/>
                <a:gd name="T23" fmla="*/ 188 h 395"/>
                <a:gd name="T24" fmla="*/ 211 w 301"/>
                <a:gd name="T25" fmla="*/ 197 h 395"/>
                <a:gd name="T26" fmla="*/ 196 w 301"/>
                <a:gd name="T27" fmla="*/ 227 h 395"/>
                <a:gd name="T28" fmla="*/ 169 w 301"/>
                <a:gd name="T29" fmla="*/ 263 h 395"/>
                <a:gd name="T30" fmla="*/ 156 w 301"/>
                <a:gd name="T31" fmla="*/ 280 h 395"/>
                <a:gd name="T32" fmla="*/ 154 w 301"/>
                <a:gd name="T33" fmla="*/ 311 h 395"/>
                <a:gd name="T34" fmla="*/ 155 w 301"/>
                <a:gd name="T35" fmla="*/ 361 h 395"/>
                <a:gd name="T36" fmla="*/ 148 w 301"/>
                <a:gd name="T37" fmla="*/ 378 h 395"/>
                <a:gd name="T38" fmla="*/ 131 w 301"/>
                <a:gd name="T39" fmla="*/ 395 h 395"/>
                <a:gd name="T40" fmla="*/ 108 w 301"/>
                <a:gd name="T41" fmla="*/ 348 h 395"/>
                <a:gd name="T42" fmla="*/ 90 w 301"/>
                <a:gd name="T43" fmla="*/ 309 h 395"/>
                <a:gd name="T44" fmla="*/ 67 w 301"/>
                <a:gd name="T45" fmla="*/ 253 h 395"/>
                <a:gd name="T46" fmla="*/ 54 w 301"/>
                <a:gd name="T47" fmla="*/ 204 h 395"/>
                <a:gd name="T48" fmla="*/ 14 w 301"/>
                <a:gd name="T49" fmla="*/ 195 h 395"/>
                <a:gd name="T50" fmla="*/ 0 w 301"/>
                <a:gd name="T51" fmla="*/ 172 h 395"/>
                <a:gd name="T52" fmla="*/ 25 w 301"/>
                <a:gd name="T53" fmla="*/ 150 h 395"/>
                <a:gd name="T54" fmla="*/ 7 w 301"/>
                <a:gd name="T55" fmla="*/ 126 h 395"/>
                <a:gd name="T56" fmla="*/ 35 w 301"/>
                <a:gd name="T57" fmla="*/ 95 h 395"/>
                <a:gd name="T58" fmla="*/ 43 w 301"/>
                <a:gd name="T59" fmla="*/ 55 h 395"/>
                <a:gd name="T60" fmla="*/ 33 w 301"/>
                <a:gd name="T61" fmla="*/ 31 h 395"/>
                <a:gd name="T62" fmla="*/ 46 w 301"/>
                <a:gd name="T63" fmla="*/ 14 h 395"/>
                <a:gd name="T64" fmla="*/ 79 w 301"/>
                <a:gd name="T65" fmla="*/ 15 h 395"/>
                <a:gd name="T66" fmla="*/ 90 w 301"/>
                <a:gd name="T67" fmla="*/ 42 h 395"/>
                <a:gd name="T68" fmla="*/ 102 w 301"/>
                <a:gd name="T69" fmla="*/ 65 h 395"/>
                <a:gd name="T70" fmla="*/ 113 w 301"/>
                <a:gd name="T71" fmla="*/ 95 h 395"/>
                <a:gd name="T72" fmla="*/ 153 w 301"/>
                <a:gd name="T73" fmla="*/ 115 h 395"/>
                <a:gd name="T74" fmla="*/ 185 w 301"/>
                <a:gd name="T75" fmla="*/ 123 h 395"/>
                <a:gd name="T76" fmla="*/ 207 w 301"/>
                <a:gd name="T77" fmla="*/ 120 h 395"/>
                <a:gd name="T78" fmla="*/ 208 w 301"/>
                <a:gd name="T79" fmla="*/ 101 h 395"/>
                <a:gd name="T80" fmla="*/ 223 w 301"/>
                <a:gd name="T81" fmla="*/ 120 h 395"/>
                <a:gd name="T82" fmla="*/ 249 w 301"/>
                <a:gd name="T83" fmla="*/ 118 h 395"/>
                <a:gd name="T84" fmla="*/ 249 w 301"/>
                <a:gd name="T85" fmla="*/ 102 h 395"/>
                <a:gd name="T86" fmla="*/ 275 w 301"/>
                <a:gd name="T87" fmla="*/ 84 h 395"/>
                <a:gd name="T88" fmla="*/ 287 w 301"/>
                <a:gd name="T89" fmla="*/ 93 h 3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301" h="395">
                  <a:moveTo>
                    <a:pt x="299" y="94"/>
                  </a:moveTo>
                  <a:lnTo>
                    <a:pt x="301" y="100"/>
                  </a:lnTo>
                  <a:lnTo>
                    <a:pt x="298" y="102"/>
                  </a:lnTo>
                  <a:lnTo>
                    <a:pt x="301" y="111"/>
                  </a:lnTo>
                  <a:lnTo>
                    <a:pt x="293" y="109"/>
                  </a:lnTo>
                  <a:lnTo>
                    <a:pt x="283" y="120"/>
                  </a:lnTo>
                  <a:lnTo>
                    <a:pt x="285" y="129"/>
                  </a:lnTo>
                  <a:lnTo>
                    <a:pt x="282" y="141"/>
                  </a:lnTo>
                  <a:lnTo>
                    <a:pt x="284" y="148"/>
                  </a:lnTo>
                  <a:lnTo>
                    <a:pt x="282" y="160"/>
                  </a:lnTo>
                  <a:lnTo>
                    <a:pt x="273" y="158"/>
                  </a:lnTo>
                  <a:lnTo>
                    <a:pt x="275" y="172"/>
                  </a:lnTo>
                  <a:lnTo>
                    <a:pt x="274" y="177"/>
                  </a:lnTo>
                  <a:lnTo>
                    <a:pt x="276" y="183"/>
                  </a:lnTo>
                  <a:lnTo>
                    <a:pt x="272" y="187"/>
                  </a:lnTo>
                  <a:lnTo>
                    <a:pt x="261" y="164"/>
                  </a:lnTo>
                  <a:lnTo>
                    <a:pt x="259" y="164"/>
                  </a:lnTo>
                  <a:lnTo>
                    <a:pt x="259" y="174"/>
                  </a:lnTo>
                  <a:lnTo>
                    <a:pt x="251" y="166"/>
                  </a:lnTo>
                  <a:lnTo>
                    <a:pt x="252" y="158"/>
                  </a:lnTo>
                  <a:lnTo>
                    <a:pt x="256" y="156"/>
                  </a:lnTo>
                  <a:lnTo>
                    <a:pt x="259" y="144"/>
                  </a:lnTo>
                  <a:lnTo>
                    <a:pt x="252" y="142"/>
                  </a:lnTo>
                  <a:lnTo>
                    <a:pt x="242" y="143"/>
                  </a:lnTo>
                  <a:lnTo>
                    <a:pt x="231" y="141"/>
                  </a:lnTo>
                  <a:lnTo>
                    <a:pt x="228" y="131"/>
                  </a:lnTo>
                  <a:lnTo>
                    <a:pt x="222" y="131"/>
                  </a:lnTo>
                  <a:lnTo>
                    <a:pt x="212" y="124"/>
                  </a:lnTo>
                  <a:lnTo>
                    <a:pt x="211" y="134"/>
                  </a:lnTo>
                  <a:lnTo>
                    <a:pt x="221" y="142"/>
                  </a:lnTo>
                  <a:lnTo>
                    <a:pt x="216" y="148"/>
                  </a:lnTo>
                  <a:lnTo>
                    <a:pt x="215" y="153"/>
                  </a:lnTo>
                  <a:lnTo>
                    <a:pt x="222" y="156"/>
                  </a:lnTo>
                  <a:lnTo>
                    <a:pt x="222" y="166"/>
                  </a:lnTo>
                  <a:lnTo>
                    <a:pt x="228" y="176"/>
                  </a:lnTo>
                  <a:lnTo>
                    <a:pt x="232" y="188"/>
                  </a:lnTo>
                  <a:lnTo>
                    <a:pt x="232" y="194"/>
                  </a:lnTo>
                  <a:lnTo>
                    <a:pt x="224" y="194"/>
                  </a:lnTo>
                  <a:lnTo>
                    <a:pt x="211" y="197"/>
                  </a:lnTo>
                  <a:lnTo>
                    <a:pt x="215" y="208"/>
                  </a:lnTo>
                  <a:lnTo>
                    <a:pt x="210" y="217"/>
                  </a:lnTo>
                  <a:lnTo>
                    <a:pt x="196" y="227"/>
                  </a:lnTo>
                  <a:lnTo>
                    <a:pt x="186" y="245"/>
                  </a:lnTo>
                  <a:lnTo>
                    <a:pt x="179" y="254"/>
                  </a:lnTo>
                  <a:lnTo>
                    <a:pt x="169" y="263"/>
                  </a:lnTo>
                  <a:lnTo>
                    <a:pt x="170" y="271"/>
                  </a:lnTo>
                  <a:lnTo>
                    <a:pt x="166" y="274"/>
                  </a:lnTo>
                  <a:lnTo>
                    <a:pt x="156" y="280"/>
                  </a:lnTo>
                  <a:lnTo>
                    <a:pt x="152" y="281"/>
                  </a:lnTo>
                  <a:lnTo>
                    <a:pt x="150" y="292"/>
                  </a:lnTo>
                  <a:lnTo>
                    <a:pt x="154" y="311"/>
                  </a:lnTo>
                  <a:lnTo>
                    <a:pt x="156" y="323"/>
                  </a:lnTo>
                  <a:lnTo>
                    <a:pt x="153" y="336"/>
                  </a:lnTo>
                  <a:lnTo>
                    <a:pt x="155" y="361"/>
                  </a:lnTo>
                  <a:lnTo>
                    <a:pt x="150" y="361"/>
                  </a:lnTo>
                  <a:lnTo>
                    <a:pt x="145" y="372"/>
                  </a:lnTo>
                  <a:lnTo>
                    <a:pt x="148" y="378"/>
                  </a:lnTo>
                  <a:lnTo>
                    <a:pt x="139" y="381"/>
                  </a:lnTo>
                  <a:lnTo>
                    <a:pt x="135" y="392"/>
                  </a:lnTo>
                  <a:lnTo>
                    <a:pt x="131" y="395"/>
                  </a:lnTo>
                  <a:lnTo>
                    <a:pt x="120" y="382"/>
                  </a:lnTo>
                  <a:lnTo>
                    <a:pt x="113" y="362"/>
                  </a:lnTo>
                  <a:lnTo>
                    <a:pt x="108" y="348"/>
                  </a:lnTo>
                  <a:lnTo>
                    <a:pt x="103" y="341"/>
                  </a:lnTo>
                  <a:lnTo>
                    <a:pt x="96" y="327"/>
                  </a:lnTo>
                  <a:lnTo>
                    <a:pt x="90" y="309"/>
                  </a:lnTo>
                  <a:lnTo>
                    <a:pt x="88" y="301"/>
                  </a:lnTo>
                  <a:lnTo>
                    <a:pt x="76" y="281"/>
                  </a:lnTo>
                  <a:lnTo>
                    <a:pt x="67" y="253"/>
                  </a:lnTo>
                  <a:lnTo>
                    <a:pt x="62" y="235"/>
                  </a:lnTo>
                  <a:lnTo>
                    <a:pt x="58" y="217"/>
                  </a:lnTo>
                  <a:lnTo>
                    <a:pt x="54" y="204"/>
                  </a:lnTo>
                  <a:lnTo>
                    <a:pt x="40" y="213"/>
                  </a:lnTo>
                  <a:lnTo>
                    <a:pt x="32" y="211"/>
                  </a:lnTo>
                  <a:lnTo>
                    <a:pt x="14" y="195"/>
                  </a:lnTo>
                  <a:lnTo>
                    <a:pt x="19" y="189"/>
                  </a:lnTo>
                  <a:lnTo>
                    <a:pt x="14" y="184"/>
                  </a:lnTo>
                  <a:lnTo>
                    <a:pt x="0" y="172"/>
                  </a:lnTo>
                  <a:lnTo>
                    <a:pt x="5" y="162"/>
                  </a:lnTo>
                  <a:lnTo>
                    <a:pt x="30" y="162"/>
                  </a:lnTo>
                  <a:lnTo>
                    <a:pt x="25" y="150"/>
                  </a:lnTo>
                  <a:lnTo>
                    <a:pt x="18" y="142"/>
                  </a:lnTo>
                  <a:lnTo>
                    <a:pt x="14" y="131"/>
                  </a:lnTo>
                  <a:lnTo>
                    <a:pt x="7" y="126"/>
                  </a:lnTo>
                  <a:lnTo>
                    <a:pt x="14" y="110"/>
                  </a:lnTo>
                  <a:lnTo>
                    <a:pt x="27" y="110"/>
                  </a:lnTo>
                  <a:lnTo>
                    <a:pt x="35" y="95"/>
                  </a:lnTo>
                  <a:lnTo>
                    <a:pt x="38" y="80"/>
                  </a:lnTo>
                  <a:lnTo>
                    <a:pt x="45" y="65"/>
                  </a:lnTo>
                  <a:lnTo>
                    <a:pt x="43" y="55"/>
                  </a:lnTo>
                  <a:lnTo>
                    <a:pt x="49" y="47"/>
                  </a:lnTo>
                  <a:lnTo>
                    <a:pt x="38" y="40"/>
                  </a:lnTo>
                  <a:lnTo>
                    <a:pt x="33" y="31"/>
                  </a:lnTo>
                  <a:lnTo>
                    <a:pt x="25" y="19"/>
                  </a:lnTo>
                  <a:lnTo>
                    <a:pt x="30" y="12"/>
                  </a:lnTo>
                  <a:lnTo>
                    <a:pt x="46" y="14"/>
                  </a:lnTo>
                  <a:lnTo>
                    <a:pt x="57" y="12"/>
                  </a:lnTo>
                  <a:lnTo>
                    <a:pt x="64" y="0"/>
                  </a:lnTo>
                  <a:lnTo>
                    <a:pt x="79" y="15"/>
                  </a:lnTo>
                  <a:lnTo>
                    <a:pt x="81" y="28"/>
                  </a:lnTo>
                  <a:lnTo>
                    <a:pt x="88" y="35"/>
                  </a:lnTo>
                  <a:lnTo>
                    <a:pt x="90" y="42"/>
                  </a:lnTo>
                  <a:lnTo>
                    <a:pt x="81" y="41"/>
                  </a:lnTo>
                  <a:lnTo>
                    <a:pt x="89" y="56"/>
                  </a:lnTo>
                  <a:lnTo>
                    <a:pt x="102" y="65"/>
                  </a:lnTo>
                  <a:lnTo>
                    <a:pt x="119" y="75"/>
                  </a:lnTo>
                  <a:lnTo>
                    <a:pt x="114" y="80"/>
                  </a:lnTo>
                  <a:lnTo>
                    <a:pt x="113" y="95"/>
                  </a:lnTo>
                  <a:lnTo>
                    <a:pt x="125" y="100"/>
                  </a:lnTo>
                  <a:lnTo>
                    <a:pt x="136" y="106"/>
                  </a:lnTo>
                  <a:lnTo>
                    <a:pt x="153" y="115"/>
                  </a:lnTo>
                  <a:lnTo>
                    <a:pt x="168" y="116"/>
                  </a:lnTo>
                  <a:lnTo>
                    <a:pt x="176" y="122"/>
                  </a:lnTo>
                  <a:lnTo>
                    <a:pt x="185" y="123"/>
                  </a:lnTo>
                  <a:lnTo>
                    <a:pt x="198" y="127"/>
                  </a:lnTo>
                  <a:lnTo>
                    <a:pt x="207" y="126"/>
                  </a:lnTo>
                  <a:lnTo>
                    <a:pt x="207" y="120"/>
                  </a:lnTo>
                  <a:lnTo>
                    <a:pt x="204" y="110"/>
                  </a:lnTo>
                  <a:lnTo>
                    <a:pt x="202" y="105"/>
                  </a:lnTo>
                  <a:lnTo>
                    <a:pt x="208" y="101"/>
                  </a:lnTo>
                  <a:lnTo>
                    <a:pt x="211" y="112"/>
                  </a:lnTo>
                  <a:lnTo>
                    <a:pt x="212" y="116"/>
                  </a:lnTo>
                  <a:lnTo>
                    <a:pt x="223" y="120"/>
                  </a:lnTo>
                  <a:lnTo>
                    <a:pt x="230" y="118"/>
                  </a:lnTo>
                  <a:lnTo>
                    <a:pt x="240" y="118"/>
                  </a:lnTo>
                  <a:lnTo>
                    <a:pt x="249" y="118"/>
                  </a:lnTo>
                  <a:lnTo>
                    <a:pt x="246" y="109"/>
                  </a:lnTo>
                  <a:lnTo>
                    <a:pt x="241" y="104"/>
                  </a:lnTo>
                  <a:lnTo>
                    <a:pt x="249" y="102"/>
                  </a:lnTo>
                  <a:lnTo>
                    <a:pt x="255" y="90"/>
                  </a:lnTo>
                  <a:lnTo>
                    <a:pt x="265" y="80"/>
                  </a:lnTo>
                  <a:lnTo>
                    <a:pt x="275" y="84"/>
                  </a:lnTo>
                  <a:lnTo>
                    <a:pt x="281" y="77"/>
                  </a:lnTo>
                  <a:lnTo>
                    <a:pt x="288" y="86"/>
                  </a:lnTo>
                  <a:lnTo>
                    <a:pt x="287" y="93"/>
                  </a:lnTo>
                  <a:lnTo>
                    <a:pt x="299" y="94"/>
                  </a:lnTo>
                  <a:close/>
                </a:path>
              </a:pathLst>
            </a:custGeom>
            <a:solidFill>
              <a:srgbClr val="C7FCF2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8" name="Freeform 106">
              <a:extLst>
                <a:ext uri="{FF2B5EF4-FFF2-40B4-BE49-F238E27FC236}">
                  <a16:creationId xmlns:a16="http://schemas.microsoft.com/office/drawing/2014/main" id="{9E88F626-54B6-AF68-CDF5-B2C64C6D83EE}"/>
                </a:ext>
              </a:extLst>
            </p:cNvPr>
            <p:cNvSpPr>
              <a:spLocks/>
            </p:cNvSpPr>
            <p:nvPr/>
          </p:nvSpPr>
          <p:spPr bwMode="auto">
            <a:xfrm>
              <a:off x="5889625" y="2336800"/>
              <a:ext cx="100013" cy="131763"/>
            </a:xfrm>
            <a:custGeom>
              <a:avLst/>
              <a:gdLst>
                <a:gd name="T0" fmla="*/ 61 w 63"/>
                <a:gd name="T1" fmla="*/ 63 h 83"/>
                <a:gd name="T2" fmla="*/ 63 w 63"/>
                <a:gd name="T3" fmla="*/ 73 h 83"/>
                <a:gd name="T4" fmla="*/ 59 w 63"/>
                <a:gd name="T5" fmla="*/ 72 h 83"/>
                <a:gd name="T6" fmla="*/ 62 w 63"/>
                <a:gd name="T7" fmla="*/ 83 h 83"/>
                <a:gd name="T8" fmla="*/ 57 w 63"/>
                <a:gd name="T9" fmla="*/ 75 h 83"/>
                <a:gd name="T10" fmla="*/ 55 w 63"/>
                <a:gd name="T11" fmla="*/ 69 h 83"/>
                <a:gd name="T12" fmla="*/ 51 w 63"/>
                <a:gd name="T13" fmla="*/ 61 h 83"/>
                <a:gd name="T14" fmla="*/ 45 w 63"/>
                <a:gd name="T15" fmla="*/ 53 h 83"/>
                <a:gd name="T16" fmla="*/ 35 w 63"/>
                <a:gd name="T17" fmla="*/ 53 h 83"/>
                <a:gd name="T18" fmla="*/ 38 w 63"/>
                <a:gd name="T19" fmla="*/ 59 h 83"/>
                <a:gd name="T20" fmla="*/ 35 w 63"/>
                <a:gd name="T21" fmla="*/ 68 h 83"/>
                <a:gd name="T22" fmla="*/ 30 w 63"/>
                <a:gd name="T23" fmla="*/ 64 h 83"/>
                <a:gd name="T24" fmla="*/ 29 w 63"/>
                <a:gd name="T25" fmla="*/ 68 h 83"/>
                <a:gd name="T26" fmla="*/ 26 w 63"/>
                <a:gd name="T27" fmla="*/ 65 h 83"/>
                <a:gd name="T28" fmla="*/ 21 w 63"/>
                <a:gd name="T29" fmla="*/ 64 h 83"/>
                <a:gd name="T30" fmla="*/ 17 w 63"/>
                <a:gd name="T31" fmla="*/ 52 h 83"/>
                <a:gd name="T32" fmla="*/ 11 w 63"/>
                <a:gd name="T33" fmla="*/ 42 h 83"/>
                <a:gd name="T34" fmla="*/ 11 w 63"/>
                <a:gd name="T35" fmla="*/ 32 h 83"/>
                <a:gd name="T36" fmla="*/ 4 w 63"/>
                <a:gd name="T37" fmla="*/ 29 h 83"/>
                <a:gd name="T38" fmla="*/ 5 w 63"/>
                <a:gd name="T39" fmla="*/ 24 h 83"/>
                <a:gd name="T40" fmla="*/ 10 w 63"/>
                <a:gd name="T41" fmla="*/ 18 h 83"/>
                <a:gd name="T42" fmla="*/ 0 w 63"/>
                <a:gd name="T43" fmla="*/ 10 h 83"/>
                <a:gd name="T44" fmla="*/ 1 w 63"/>
                <a:gd name="T45" fmla="*/ 0 h 83"/>
                <a:gd name="T46" fmla="*/ 11 w 63"/>
                <a:gd name="T47" fmla="*/ 7 h 83"/>
                <a:gd name="T48" fmla="*/ 17 w 63"/>
                <a:gd name="T49" fmla="*/ 7 h 83"/>
                <a:gd name="T50" fmla="*/ 20 w 63"/>
                <a:gd name="T51" fmla="*/ 17 h 83"/>
                <a:gd name="T52" fmla="*/ 31 w 63"/>
                <a:gd name="T53" fmla="*/ 19 h 83"/>
                <a:gd name="T54" fmla="*/ 41 w 63"/>
                <a:gd name="T55" fmla="*/ 18 h 83"/>
                <a:gd name="T56" fmla="*/ 48 w 63"/>
                <a:gd name="T57" fmla="*/ 20 h 83"/>
                <a:gd name="T58" fmla="*/ 45 w 63"/>
                <a:gd name="T59" fmla="*/ 32 h 83"/>
                <a:gd name="T60" fmla="*/ 41 w 63"/>
                <a:gd name="T61" fmla="*/ 34 h 83"/>
                <a:gd name="T62" fmla="*/ 40 w 63"/>
                <a:gd name="T63" fmla="*/ 42 h 83"/>
                <a:gd name="T64" fmla="*/ 48 w 63"/>
                <a:gd name="T65" fmla="*/ 50 h 83"/>
                <a:gd name="T66" fmla="*/ 48 w 63"/>
                <a:gd name="T67" fmla="*/ 40 h 83"/>
                <a:gd name="T68" fmla="*/ 50 w 63"/>
                <a:gd name="T69" fmla="*/ 40 h 83"/>
                <a:gd name="T70" fmla="*/ 61 w 63"/>
                <a:gd name="T71" fmla="*/ 63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63" h="83">
                  <a:moveTo>
                    <a:pt x="61" y="63"/>
                  </a:moveTo>
                  <a:lnTo>
                    <a:pt x="63" y="73"/>
                  </a:lnTo>
                  <a:lnTo>
                    <a:pt x="59" y="72"/>
                  </a:lnTo>
                  <a:lnTo>
                    <a:pt x="62" y="83"/>
                  </a:lnTo>
                  <a:lnTo>
                    <a:pt x="57" y="75"/>
                  </a:lnTo>
                  <a:lnTo>
                    <a:pt x="55" y="69"/>
                  </a:lnTo>
                  <a:lnTo>
                    <a:pt x="51" y="61"/>
                  </a:lnTo>
                  <a:lnTo>
                    <a:pt x="45" y="53"/>
                  </a:lnTo>
                  <a:lnTo>
                    <a:pt x="35" y="53"/>
                  </a:lnTo>
                  <a:lnTo>
                    <a:pt x="38" y="59"/>
                  </a:lnTo>
                  <a:lnTo>
                    <a:pt x="35" y="68"/>
                  </a:lnTo>
                  <a:lnTo>
                    <a:pt x="30" y="64"/>
                  </a:lnTo>
                  <a:lnTo>
                    <a:pt x="29" y="68"/>
                  </a:lnTo>
                  <a:lnTo>
                    <a:pt x="26" y="65"/>
                  </a:lnTo>
                  <a:lnTo>
                    <a:pt x="21" y="64"/>
                  </a:lnTo>
                  <a:lnTo>
                    <a:pt x="17" y="52"/>
                  </a:lnTo>
                  <a:lnTo>
                    <a:pt x="11" y="42"/>
                  </a:lnTo>
                  <a:lnTo>
                    <a:pt x="11" y="32"/>
                  </a:lnTo>
                  <a:lnTo>
                    <a:pt x="4" y="29"/>
                  </a:lnTo>
                  <a:lnTo>
                    <a:pt x="5" y="24"/>
                  </a:lnTo>
                  <a:lnTo>
                    <a:pt x="10" y="18"/>
                  </a:lnTo>
                  <a:lnTo>
                    <a:pt x="0" y="10"/>
                  </a:lnTo>
                  <a:lnTo>
                    <a:pt x="1" y="0"/>
                  </a:lnTo>
                  <a:lnTo>
                    <a:pt x="11" y="7"/>
                  </a:lnTo>
                  <a:lnTo>
                    <a:pt x="17" y="7"/>
                  </a:lnTo>
                  <a:lnTo>
                    <a:pt x="20" y="17"/>
                  </a:lnTo>
                  <a:lnTo>
                    <a:pt x="31" y="19"/>
                  </a:lnTo>
                  <a:lnTo>
                    <a:pt x="41" y="18"/>
                  </a:lnTo>
                  <a:lnTo>
                    <a:pt x="48" y="20"/>
                  </a:lnTo>
                  <a:lnTo>
                    <a:pt x="45" y="32"/>
                  </a:lnTo>
                  <a:lnTo>
                    <a:pt x="41" y="34"/>
                  </a:lnTo>
                  <a:lnTo>
                    <a:pt x="40" y="42"/>
                  </a:lnTo>
                  <a:lnTo>
                    <a:pt x="48" y="50"/>
                  </a:lnTo>
                  <a:lnTo>
                    <a:pt x="48" y="40"/>
                  </a:lnTo>
                  <a:lnTo>
                    <a:pt x="50" y="40"/>
                  </a:lnTo>
                  <a:lnTo>
                    <a:pt x="61" y="63"/>
                  </a:lnTo>
                  <a:close/>
                </a:path>
              </a:pathLst>
            </a:custGeom>
            <a:solidFill>
              <a:srgbClr val="FCC5F7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9" name="Freeform 107">
              <a:extLst>
                <a:ext uri="{FF2B5EF4-FFF2-40B4-BE49-F238E27FC236}">
                  <a16:creationId xmlns:a16="http://schemas.microsoft.com/office/drawing/2014/main" id="{A7F3CE15-54EB-AB36-2EDA-268B83C035A8}"/>
                </a:ext>
              </a:extLst>
            </p:cNvPr>
            <p:cNvSpPr>
              <a:spLocks/>
            </p:cNvSpPr>
            <p:nvPr/>
          </p:nvSpPr>
          <p:spPr bwMode="auto">
            <a:xfrm>
              <a:off x="5889625" y="2293938"/>
              <a:ext cx="60325" cy="36513"/>
            </a:xfrm>
            <a:custGeom>
              <a:avLst/>
              <a:gdLst>
                <a:gd name="T0" fmla="*/ 30 w 38"/>
                <a:gd name="T1" fmla="*/ 7 h 23"/>
                <a:gd name="T2" fmla="*/ 35 w 38"/>
                <a:gd name="T3" fmla="*/ 12 h 23"/>
                <a:gd name="T4" fmla="*/ 38 w 38"/>
                <a:gd name="T5" fmla="*/ 21 h 23"/>
                <a:gd name="T6" fmla="*/ 29 w 38"/>
                <a:gd name="T7" fmla="*/ 21 h 23"/>
                <a:gd name="T8" fmla="*/ 19 w 38"/>
                <a:gd name="T9" fmla="*/ 21 h 23"/>
                <a:gd name="T10" fmla="*/ 12 w 38"/>
                <a:gd name="T11" fmla="*/ 23 h 23"/>
                <a:gd name="T12" fmla="*/ 1 w 38"/>
                <a:gd name="T13" fmla="*/ 19 h 23"/>
                <a:gd name="T14" fmla="*/ 0 w 38"/>
                <a:gd name="T15" fmla="*/ 15 h 23"/>
                <a:gd name="T16" fmla="*/ 5 w 38"/>
                <a:gd name="T17" fmla="*/ 4 h 23"/>
                <a:gd name="T18" fmla="*/ 10 w 38"/>
                <a:gd name="T19" fmla="*/ 0 h 23"/>
                <a:gd name="T20" fmla="*/ 19 w 38"/>
                <a:gd name="T21" fmla="*/ 3 h 23"/>
                <a:gd name="T22" fmla="*/ 24 w 38"/>
                <a:gd name="T23" fmla="*/ 3 h 23"/>
                <a:gd name="T24" fmla="*/ 30 w 38"/>
                <a:gd name="T25" fmla="*/ 7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8" h="23">
                  <a:moveTo>
                    <a:pt x="30" y="7"/>
                  </a:moveTo>
                  <a:lnTo>
                    <a:pt x="35" y="12"/>
                  </a:lnTo>
                  <a:lnTo>
                    <a:pt x="38" y="21"/>
                  </a:lnTo>
                  <a:lnTo>
                    <a:pt x="29" y="21"/>
                  </a:lnTo>
                  <a:lnTo>
                    <a:pt x="19" y="21"/>
                  </a:lnTo>
                  <a:lnTo>
                    <a:pt x="12" y="23"/>
                  </a:lnTo>
                  <a:lnTo>
                    <a:pt x="1" y="19"/>
                  </a:lnTo>
                  <a:lnTo>
                    <a:pt x="0" y="15"/>
                  </a:lnTo>
                  <a:lnTo>
                    <a:pt x="5" y="4"/>
                  </a:lnTo>
                  <a:lnTo>
                    <a:pt x="10" y="0"/>
                  </a:lnTo>
                  <a:lnTo>
                    <a:pt x="19" y="3"/>
                  </a:lnTo>
                  <a:lnTo>
                    <a:pt x="24" y="3"/>
                  </a:lnTo>
                  <a:lnTo>
                    <a:pt x="30" y="7"/>
                  </a:lnTo>
                  <a:close/>
                </a:path>
              </a:pathLst>
            </a:custGeom>
            <a:solidFill>
              <a:srgbClr val="FCD9C5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0" name="Freeform 108">
              <a:extLst>
                <a:ext uri="{FF2B5EF4-FFF2-40B4-BE49-F238E27FC236}">
                  <a16:creationId xmlns:a16="http://schemas.microsoft.com/office/drawing/2014/main" id="{98A67EA2-4B0D-0005-712D-6880B657DB52}"/>
                </a:ext>
              </a:extLst>
            </p:cNvPr>
            <p:cNvSpPr>
              <a:spLocks/>
            </p:cNvSpPr>
            <p:nvPr/>
          </p:nvSpPr>
          <p:spPr bwMode="auto">
            <a:xfrm>
              <a:off x="5734050" y="2252663"/>
              <a:ext cx="149225" cy="88900"/>
            </a:xfrm>
            <a:custGeom>
              <a:avLst/>
              <a:gdLst>
                <a:gd name="T0" fmla="*/ 89 w 94"/>
                <a:gd name="T1" fmla="*/ 34 h 56"/>
                <a:gd name="T2" fmla="*/ 91 w 94"/>
                <a:gd name="T3" fmla="*/ 39 h 56"/>
                <a:gd name="T4" fmla="*/ 94 w 94"/>
                <a:gd name="T5" fmla="*/ 49 h 56"/>
                <a:gd name="T6" fmla="*/ 94 w 94"/>
                <a:gd name="T7" fmla="*/ 55 h 56"/>
                <a:gd name="T8" fmla="*/ 85 w 94"/>
                <a:gd name="T9" fmla="*/ 56 h 56"/>
                <a:gd name="T10" fmla="*/ 72 w 94"/>
                <a:gd name="T11" fmla="*/ 52 h 56"/>
                <a:gd name="T12" fmla="*/ 63 w 94"/>
                <a:gd name="T13" fmla="*/ 51 h 56"/>
                <a:gd name="T14" fmla="*/ 55 w 94"/>
                <a:gd name="T15" fmla="*/ 45 h 56"/>
                <a:gd name="T16" fmla="*/ 40 w 94"/>
                <a:gd name="T17" fmla="*/ 44 h 56"/>
                <a:gd name="T18" fmla="*/ 23 w 94"/>
                <a:gd name="T19" fmla="*/ 35 h 56"/>
                <a:gd name="T20" fmla="*/ 12 w 94"/>
                <a:gd name="T21" fmla="*/ 29 h 56"/>
                <a:gd name="T22" fmla="*/ 0 w 94"/>
                <a:gd name="T23" fmla="*/ 24 h 56"/>
                <a:gd name="T24" fmla="*/ 1 w 94"/>
                <a:gd name="T25" fmla="*/ 9 h 56"/>
                <a:gd name="T26" fmla="*/ 6 w 94"/>
                <a:gd name="T27" fmla="*/ 4 h 56"/>
                <a:gd name="T28" fmla="*/ 9 w 94"/>
                <a:gd name="T29" fmla="*/ 0 h 56"/>
                <a:gd name="T30" fmla="*/ 19 w 94"/>
                <a:gd name="T31" fmla="*/ 4 h 56"/>
                <a:gd name="T32" fmla="*/ 32 w 94"/>
                <a:gd name="T33" fmla="*/ 13 h 56"/>
                <a:gd name="T34" fmla="*/ 39 w 94"/>
                <a:gd name="T35" fmla="*/ 15 h 56"/>
                <a:gd name="T36" fmla="*/ 44 w 94"/>
                <a:gd name="T37" fmla="*/ 22 h 56"/>
                <a:gd name="T38" fmla="*/ 53 w 94"/>
                <a:gd name="T39" fmla="*/ 24 h 56"/>
                <a:gd name="T40" fmla="*/ 64 w 94"/>
                <a:gd name="T41" fmla="*/ 30 h 56"/>
                <a:gd name="T42" fmla="*/ 76 w 94"/>
                <a:gd name="T43" fmla="*/ 33 h 56"/>
                <a:gd name="T44" fmla="*/ 89 w 94"/>
                <a:gd name="T45" fmla="*/ 34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94" h="56">
                  <a:moveTo>
                    <a:pt x="89" y="34"/>
                  </a:moveTo>
                  <a:lnTo>
                    <a:pt x="91" y="39"/>
                  </a:lnTo>
                  <a:lnTo>
                    <a:pt x="94" y="49"/>
                  </a:lnTo>
                  <a:lnTo>
                    <a:pt x="94" y="55"/>
                  </a:lnTo>
                  <a:lnTo>
                    <a:pt x="85" y="56"/>
                  </a:lnTo>
                  <a:lnTo>
                    <a:pt x="72" y="52"/>
                  </a:lnTo>
                  <a:lnTo>
                    <a:pt x="63" y="51"/>
                  </a:lnTo>
                  <a:lnTo>
                    <a:pt x="55" y="45"/>
                  </a:lnTo>
                  <a:lnTo>
                    <a:pt x="40" y="44"/>
                  </a:lnTo>
                  <a:lnTo>
                    <a:pt x="23" y="35"/>
                  </a:lnTo>
                  <a:lnTo>
                    <a:pt x="12" y="29"/>
                  </a:lnTo>
                  <a:lnTo>
                    <a:pt x="0" y="24"/>
                  </a:lnTo>
                  <a:lnTo>
                    <a:pt x="1" y="9"/>
                  </a:lnTo>
                  <a:lnTo>
                    <a:pt x="6" y="4"/>
                  </a:lnTo>
                  <a:lnTo>
                    <a:pt x="9" y="0"/>
                  </a:lnTo>
                  <a:lnTo>
                    <a:pt x="19" y="4"/>
                  </a:lnTo>
                  <a:lnTo>
                    <a:pt x="32" y="13"/>
                  </a:lnTo>
                  <a:lnTo>
                    <a:pt x="39" y="15"/>
                  </a:lnTo>
                  <a:lnTo>
                    <a:pt x="44" y="22"/>
                  </a:lnTo>
                  <a:lnTo>
                    <a:pt x="53" y="24"/>
                  </a:lnTo>
                  <a:lnTo>
                    <a:pt x="64" y="30"/>
                  </a:lnTo>
                  <a:lnTo>
                    <a:pt x="76" y="33"/>
                  </a:lnTo>
                  <a:lnTo>
                    <a:pt x="89" y="34"/>
                  </a:lnTo>
                  <a:close/>
                </a:path>
              </a:pathLst>
            </a:custGeom>
            <a:solidFill>
              <a:srgbClr val="EEFCC7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1" name="Freeform 109">
              <a:extLst>
                <a:ext uri="{FF2B5EF4-FFF2-40B4-BE49-F238E27FC236}">
                  <a16:creationId xmlns:a16="http://schemas.microsoft.com/office/drawing/2014/main" id="{9982971C-666D-015C-8071-CD0DD7173341}"/>
                </a:ext>
              </a:extLst>
            </p:cNvPr>
            <p:cNvSpPr>
              <a:spLocks/>
            </p:cNvSpPr>
            <p:nvPr/>
          </p:nvSpPr>
          <p:spPr bwMode="auto">
            <a:xfrm>
              <a:off x="5403850" y="2105025"/>
              <a:ext cx="252413" cy="307975"/>
            </a:xfrm>
            <a:custGeom>
              <a:avLst/>
              <a:gdLst>
                <a:gd name="T0" fmla="*/ 152 w 159"/>
                <a:gd name="T1" fmla="*/ 34 h 194"/>
                <a:gd name="T2" fmla="*/ 125 w 159"/>
                <a:gd name="T3" fmla="*/ 34 h 194"/>
                <a:gd name="T4" fmla="*/ 128 w 159"/>
                <a:gd name="T5" fmla="*/ 53 h 194"/>
                <a:gd name="T6" fmla="*/ 144 w 159"/>
                <a:gd name="T7" fmla="*/ 69 h 194"/>
                <a:gd name="T8" fmla="*/ 140 w 159"/>
                <a:gd name="T9" fmla="*/ 87 h 194"/>
                <a:gd name="T10" fmla="*/ 130 w 159"/>
                <a:gd name="T11" fmla="*/ 117 h 194"/>
                <a:gd name="T12" fmla="*/ 109 w 159"/>
                <a:gd name="T13" fmla="*/ 132 h 194"/>
                <a:gd name="T14" fmla="*/ 109 w 159"/>
                <a:gd name="T15" fmla="*/ 153 h 194"/>
                <a:gd name="T16" fmla="*/ 120 w 159"/>
                <a:gd name="T17" fmla="*/ 172 h 194"/>
                <a:gd name="T18" fmla="*/ 100 w 159"/>
                <a:gd name="T19" fmla="*/ 184 h 194"/>
                <a:gd name="T20" fmla="*/ 86 w 159"/>
                <a:gd name="T21" fmla="*/ 191 h 194"/>
                <a:gd name="T22" fmla="*/ 71 w 159"/>
                <a:gd name="T23" fmla="*/ 170 h 194"/>
                <a:gd name="T24" fmla="*/ 34 w 159"/>
                <a:gd name="T25" fmla="*/ 174 h 194"/>
                <a:gd name="T26" fmla="*/ 20 w 159"/>
                <a:gd name="T27" fmla="*/ 160 h 194"/>
                <a:gd name="T28" fmla="*/ 32 w 159"/>
                <a:gd name="T29" fmla="*/ 145 h 194"/>
                <a:gd name="T30" fmla="*/ 25 w 159"/>
                <a:gd name="T31" fmla="*/ 131 h 194"/>
                <a:gd name="T32" fmla="*/ 7 w 159"/>
                <a:gd name="T33" fmla="*/ 116 h 194"/>
                <a:gd name="T34" fmla="*/ 20 w 159"/>
                <a:gd name="T35" fmla="*/ 116 h 194"/>
                <a:gd name="T36" fmla="*/ 37 w 159"/>
                <a:gd name="T37" fmla="*/ 115 h 194"/>
                <a:gd name="T38" fmla="*/ 45 w 159"/>
                <a:gd name="T39" fmla="*/ 112 h 194"/>
                <a:gd name="T40" fmla="*/ 56 w 159"/>
                <a:gd name="T41" fmla="*/ 95 h 194"/>
                <a:gd name="T42" fmla="*/ 67 w 159"/>
                <a:gd name="T43" fmla="*/ 86 h 194"/>
                <a:gd name="T44" fmla="*/ 76 w 159"/>
                <a:gd name="T45" fmla="*/ 79 h 194"/>
                <a:gd name="T46" fmla="*/ 83 w 159"/>
                <a:gd name="T47" fmla="*/ 76 h 194"/>
                <a:gd name="T48" fmla="*/ 83 w 159"/>
                <a:gd name="T49" fmla="*/ 60 h 194"/>
                <a:gd name="T50" fmla="*/ 82 w 159"/>
                <a:gd name="T51" fmla="*/ 46 h 194"/>
                <a:gd name="T52" fmla="*/ 94 w 159"/>
                <a:gd name="T53" fmla="*/ 41 h 194"/>
                <a:gd name="T54" fmla="*/ 95 w 159"/>
                <a:gd name="T55" fmla="*/ 30 h 194"/>
                <a:gd name="T56" fmla="*/ 88 w 159"/>
                <a:gd name="T57" fmla="*/ 17 h 194"/>
                <a:gd name="T58" fmla="*/ 103 w 159"/>
                <a:gd name="T59" fmla="*/ 7 h 194"/>
                <a:gd name="T60" fmla="*/ 118 w 159"/>
                <a:gd name="T61" fmla="*/ 1 h 194"/>
                <a:gd name="T62" fmla="*/ 133 w 159"/>
                <a:gd name="T63" fmla="*/ 7 h 194"/>
                <a:gd name="T64" fmla="*/ 159 w 159"/>
                <a:gd name="T65" fmla="*/ 22 h 1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59" h="194">
                  <a:moveTo>
                    <a:pt x="159" y="22"/>
                  </a:moveTo>
                  <a:lnTo>
                    <a:pt x="152" y="34"/>
                  </a:lnTo>
                  <a:lnTo>
                    <a:pt x="141" y="36"/>
                  </a:lnTo>
                  <a:lnTo>
                    <a:pt x="125" y="34"/>
                  </a:lnTo>
                  <a:lnTo>
                    <a:pt x="120" y="41"/>
                  </a:lnTo>
                  <a:lnTo>
                    <a:pt x="128" y="53"/>
                  </a:lnTo>
                  <a:lnTo>
                    <a:pt x="133" y="62"/>
                  </a:lnTo>
                  <a:lnTo>
                    <a:pt x="144" y="69"/>
                  </a:lnTo>
                  <a:lnTo>
                    <a:pt x="138" y="77"/>
                  </a:lnTo>
                  <a:lnTo>
                    <a:pt x="140" y="87"/>
                  </a:lnTo>
                  <a:lnTo>
                    <a:pt x="133" y="102"/>
                  </a:lnTo>
                  <a:lnTo>
                    <a:pt x="130" y="117"/>
                  </a:lnTo>
                  <a:lnTo>
                    <a:pt x="122" y="132"/>
                  </a:lnTo>
                  <a:lnTo>
                    <a:pt x="109" y="132"/>
                  </a:lnTo>
                  <a:lnTo>
                    <a:pt x="102" y="148"/>
                  </a:lnTo>
                  <a:lnTo>
                    <a:pt x="109" y="153"/>
                  </a:lnTo>
                  <a:lnTo>
                    <a:pt x="113" y="164"/>
                  </a:lnTo>
                  <a:lnTo>
                    <a:pt x="120" y="172"/>
                  </a:lnTo>
                  <a:lnTo>
                    <a:pt x="125" y="184"/>
                  </a:lnTo>
                  <a:lnTo>
                    <a:pt x="100" y="184"/>
                  </a:lnTo>
                  <a:lnTo>
                    <a:pt x="95" y="194"/>
                  </a:lnTo>
                  <a:lnTo>
                    <a:pt x="86" y="191"/>
                  </a:lnTo>
                  <a:lnTo>
                    <a:pt x="82" y="181"/>
                  </a:lnTo>
                  <a:lnTo>
                    <a:pt x="71" y="170"/>
                  </a:lnTo>
                  <a:lnTo>
                    <a:pt x="52" y="173"/>
                  </a:lnTo>
                  <a:lnTo>
                    <a:pt x="34" y="174"/>
                  </a:lnTo>
                  <a:lnTo>
                    <a:pt x="19" y="176"/>
                  </a:lnTo>
                  <a:lnTo>
                    <a:pt x="20" y="160"/>
                  </a:lnTo>
                  <a:lnTo>
                    <a:pt x="34" y="152"/>
                  </a:lnTo>
                  <a:lnTo>
                    <a:pt x="32" y="145"/>
                  </a:lnTo>
                  <a:lnTo>
                    <a:pt x="27" y="143"/>
                  </a:lnTo>
                  <a:lnTo>
                    <a:pt x="25" y="131"/>
                  </a:lnTo>
                  <a:lnTo>
                    <a:pt x="14" y="124"/>
                  </a:lnTo>
                  <a:lnTo>
                    <a:pt x="7" y="116"/>
                  </a:lnTo>
                  <a:lnTo>
                    <a:pt x="0" y="109"/>
                  </a:lnTo>
                  <a:lnTo>
                    <a:pt x="20" y="116"/>
                  </a:lnTo>
                  <a:lnTo>
                    <a:pt x="30" y="113"/>
                  </a:lnTo>
                  <a:lnTo>
                    <a:pt x="37" y="115"/>
                  </a:lnTo>
                  <a:lnTo>
                    <a:pt x="39" y="112"/>
                  </a:lnTo>
                  <a:lnTo>
                    <a:pt x="45" y="112"/>
                  </a:lnTo>
                  <a:lnTo>
                    <a:pt x="59" y="107"/>
                  </a:lnTo>
                  <a:lnTo>
                    <a:pt x="56" y="95"/>
                  </a:lnTo>
                  <a:lnTo>
                    <a:pt x="61" y="86"/>
                  </a:lnTo>
                  <a:lnTo>
                    <a:pt x="67" y="86"/>
                  </a:lnTo>
                  <a:lnTo>
                    <a:pt x="69" y="82"/>
                  </a:lnTo>
                  <a:lnTo>
                    <a:pt x="76" y="79"/>
                  </a:lnTo>
                  <a:lnTo>
                    <a:pt x="80" y="80"/>
                  </a:lnTo>
                  <a:lnTo>
                    <a:pt x="83" y="76"/>
                  </a:lnTo>
                  <a:lnTo>
                    <a:pt x="81" y="68"/>
                  </a:lnTo>
                  <a:lnTo>
                    <a:pt x="83" y="60"/>
                  </a:lnTo>
                  <a:lnTo>
                    <a:pt x="89" y="55"/>
                  </a:lnTo>
                  <a:lnTo>
                    <a:pt x="82" y="46"/>
                  </a:lnTo>
                  <a:lnTo>
                    <a:pt x="93" y="46"/>
                  </a:lnTo>
                  <a:lnTo>
                    <a:pt x="94" y="41"/>
                  </a:lnTo>
                  <a:lnTo>
                    <a:pt x="93" y="35"/>
                  </a:lnTo>
                  <a:lnTo>
                    <a:pt x="95" y="30"/>
                  </a:lnTo>
                  <a:lnTo>
                    <a:pt x="93" y="22"/>
                  </a:lnTo>
                  <a:lnTo>
                    <a:pt x="88" y="17"/>
                  </a:lnTo>
                  <a:lnTo>
                    <a:pt x="93" y="10"/>
                  </a:lnTo>
                  <a:lnTo>
                    <a:pt x="103" y="7"/>
                  </a:lnTo>
                  <a:lnTo>
                    <a:pt x="114" y="4"/>
                  </a:lnTo>
                  <a:lnTo>
                    <a:pt x="118" y="1"/>
                  </a:lnTo>
                  <a:lnTo>
                    <a:pt x="124" y="0"/>
                  </a:lnTo>
                  <a:lnTo>
                    <a:pt x="133" y="7"/>
                  </a:lnTo>
                  <a:lnTo>
                    <a:pt x="140" y="17"/>
                  </a:lnTo>
                  <a:lnTo>
                    <a:pt x="159" y="22"/>
                  </a:lnTo>
                  <a:close/>
                </a:path>
              </a:pathLst>
            </a:custGeom>
            <a:solidFill>
              <a:srgbClr val="D7FCDE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2" name="Freeform 110">
              <a:extLst>
                <a:ext uri="{FF2B5EF4-FFF2-40B4-BE49-F238E27FC236}">
                  <a16:creationId xmlns:a16="http://schemas.microsoft.com/office/drawing/2014/main" id="{B5571396-1882-06AF-AA95-1A40E125C57E}"/>
                </a:ext>
              </a:extLst>
            </p:cNvPr>
            <p:cNvSpPr>
              <a:spLocks/>
            </p:cNvSpPr>
            <p:nvPr/>
          </p:nvSpPr>
          <p:spPr bwMode="auto">
            <a:xfrm>
              <a:off x="5381625" y="2076450"/>
              <a:ext cx="219075" cy="212725"/>
            </a:xfrm>
            <a:custGeom>
              <a:avLst/>
              <a:gdLst>
                <a:gd name="T0" fmla="*/ 54 w 138"/>
                <a:gd name="T1" fmla="*/ 18 h 134"/>
                <a:gd name="T2" fmla="*/ 67 w 138"/>
                <a:gd name="T3" fmla="*/ 22 h 134"/>
                <a:gd name="T4" fmla="*/ 77 w 138"/>
                <a:gd name="T5" fmla="*/ 20 h 134"/>
                <a:gd name="T6" fmla="*/ 85 w 138"/>
                <a:gd name="T7" fmla="*/ 14 h 134"/>
                <a:gd name="T8" fmla="*/ 85 w 138"/>
                <a:gd name="T9" fmla="*/ 6 h 134"/>
                <a:gd name="T10" fmla="*/ 94 w 138"/>
                <a:gd name="T11" fmla="*/ 4 h 134"/>
                <a:gd name="T12" fmla="*/ 98 w 138"/>
                <a:gd name="T13" fmla="*/ 8 h 134"/>
                <a:gd name="T14" fmla="*/ 106 w 138"/>
                <a:gd name="T15" fmla="*/ 25 h 134"/>
                <a:gd name="T16" fmla="*/ 112 w 138"/>
                <a:gd name="T17" fmla="*/ 20 h 134"/>
                <a:gd name="T18" fmla="*/ 124 w 138"/>
                <a:gd name="T19" fmla="*/ 14 h 134"/>
                <a:gd name="T20" fmla="*/ 138 w 138"/>
                <a:gd name="T21" fmla="*/ 18 h 134"/>
                <a:gd name="T22" fmla="*/ 128 w 138"/>
                <a:gd name="T23" fmla="*/ 22 h 134"/>
                <a:gd name="T24" fmla="*/ 107 w 138"/>
                <a:gd name="T25" fmla="*/ 28 h 134"/>
                <a:gd name="T26" fmla="*/ 107 w 138"/>
                <a:gd name="T27" fmla="*/ 40 h 134"/>
                <a:gd name="T28" fmla="*/ 107 w 138"/>
                <a:gd name="T29" fmla="*/ 53 h 134"/>
                <a:gd name="T30" fmla="*/ 107 w 138"/>
                <a:gd name="T31" fmla="*/ 64 h 134"/>
                <a:gd name="T32" fmla="*/ 103 w 138"/>
                <a:gd name="T33" fmla="*/ 73 h 134"/>
                <a:gd name="T34" fmla="*/ 95 w 138"/>
                <a:gd name="T35" fmla="*/ 86 h 134"/>
                <a:gd name="T36" fmla="*/ 94 w 138"/>
                <a:gd name="T37" fmla="*/ 98 h 134"/>
                <a:gd name="T38" fmla="*/ 83 w 138"/>
                <a:gd name="T39" fmla="*/ 100 h 134"/>
                <a:gd name="T40" fmla="*/ 75 w 138"/>
                <a:gd name="T41" fmla="*/ 104 h 134"/>
                <a:gd name="T42" fmla="*/ 73 w 138"/>
                <a:gd name="T43" fmla="*/ 125 h 134"/>
                <a:gd name="T44" fmla="*/ 53 w 138"/>
                <a:gd name="T45" fmla="*/ 130 h 134"/>
                <a:gd name="T46" fmla="*/ 44 w 138"/>
                <a:gd name="T47" fmla="*/ 131 h 134"/>
                <a:gd name="T48" fmla="*/ 14 w 138"/>
                <a:gd name="T49" fmla="*/ 127 h 134"/>
                <a:gd name="T50" fmla="*/ 19 w 138"/>
                <a:gd name="T51" fmla="*/ 105 h 134"/>
                <a:gd name="T52" fmla="*/ 8 w 138"/>
                <a:gd name="T53" fmla="*/ 94 h 134"/>
                <a:gd name="T54" fmla="*/ 4 w 138"/>
                <a:gd name="T55" fmla="*/ 74 h 134"/>
                <a:gd name="T56" fmla="*/ 0 w 138"/>
                <a:gd name="T57" fmla="*/ 62 h 134"/>
                <a:gd name="T58" fmla="*/ 12 w 138"/>
                <a:gd name="T59" fmla="*/ 50 h 134"/>
                <a:gd name="T60" fmla="*/ 20 w 138"/>
                <a:gd name="T61" fmla="*/ 41 h 134"/>
                <a:gd name="T62" fmla="*/ 32 w 138"/>
                <a:gd name="T63" fmla="*/ 35 h 134"/>
                <a:gd name="T64" fmla="*/ 40 w 138"/>
                <a:gd name="T65" fmla="*/ 19 h 134"/>
                <a:gd name="T66" fmla="*/ 45 w 138"/>
                <a:gd name="T67" fmla="*/ 18 h 1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138" h="134">
                  <a:moveTo>
                    <a:pt x="48" y="18"/>
                  </a:moveTo>
                  <a:lnTo>
                    <a:pt x="54" y="18"/>
                  </a:lnTo>
                  <a:lnTo>
                    <a:pt x="63" y="21"/>
                  </a:lnTo>
                  <a:lnTo>
                    <a:pt x="67" y="22"/>
                  </a:lnTo>
                  <a:lnTo>
                    <a:pt x="73" y="18"/>
                  </a:lnTo>
                  <a:lnTo>
                    <a:pt x="77" y="20"/>
                  </a:lnTo>
                  <a:lnTo>
                    <a:pt x="78" y="14"/>
                  </a:lnTo>
                  <a:lnTo>
                    <a:pt x="85" y="14"/>
                  </a:lnTo>
                  <a:lnTo>
                    <a:pt x="86" y="11"/>
                  </a:lnTo>
                  <a:lnTo>
                    <a:pt x="85" y="6"/>
                  </a:lnTo>
                  <a:lnTo>
                    <a:pt x="88" y="0"/>
                  </a:lnTo>
                  <a:lnTo>
                    <a:pt x="94" y="4"/>
                  </a:lnTo>
                  <a:lnTo>
                    <a:pt x="94" y="8"/>
                  </a:lnTo>
                  <a:lnTo>
                    <a:pt x="98" y="8"/>
                  </a:lnTo>
                  <a:lnTo>
                    <a:pt x="100" y="20"/>
                  </a:lnTo>
                  <a:lnTo>
                    <a:pt x="106" y="25"/>
                  </a:lnTo>
                  <a:lnTo>
                    <a:pt x="108" y="21"/>
                  </a:lnTo>
                  <a:lnTo>
                    <a:pt x="112" y="20"/>
                  </a:lnTo>
                  <a:lnTo>
                    <a:pt x="117" y="14"/>
                  </a:lnTo>
                  <a:lnTo>
                    <a:pt x="124" y="14"/>
                  </a:lnTo>
                  <a:lnTo>
                    <a:pt x="134" y="14"/>
                  </a:lnTo>
                  <a:lnTo>
                    <a:pt x="138" y="18"/>
                  </a:lnTo>
                  <a:lnTo>
                    <a:pt x="132" y="19"/>
                  </a:lnTo>
                  <a:lnTo>
                    <a:pt x="128" y="22"/>
                  </a:lnTo>
                  <a:lnTo>
                    <a:pt x="117" y="25"/>
                  </a:lnTo>
                  <a:lnTo>
                    <a:pt x="107" y="28"/>
                  </a:lnTo>
                  <a:lnTo>
                    <a:pt x="102" y="35"/>
                  </a:lnTo>
                  <a:lnTo>
                    <a:pt x="107" y="40"/>
                  </a:lnTo>
                  <a:lnTo>
                    <a:pt x="109" y="48"/>
                  </a:lnTo>
                  <a:lnTo>
                    <a:pt x="107" y="53"/>
                  </a:lnTo>
                  <a:lnTo>
                    <a:pt x="108" y="59"/>
                  </a:lnTo>
                  <a:lnTo>
                    <a:pt x="107" y="64"/>
                  </a:lnTo>
                  <a:lnTo>
                    <a:pt x="96" y="64"/>
                  </a:lnTo>
                  <a:lnTo>
                    <a:pt x="103" y="73"/>
                  </a:lnTo>
                  <a:lnTo>
                    <a:pt x="97" y="78"/>
                  </a:lnTo>
                  <a:lnTo>
                    <a:pt x="95" y="86"/>
                  </a:lnTo>
                  <a:lnTo>
                    <a:pt x="97" y="94"/>
                  </a:lnTo>
                  <a:lnTo>
                    <a:pt x="94" y="98"/>
                  </a:lnTo>
                  <a:lnTo>
                    <a:pt x="90" y="97"/>
                  </a:lnTo>
                  <a:lnTo>
                    <a:pt x="83" y="100"/>
                  </a:lnTo>
                  <a:lnTo>
                    <a:pt x="81" y="104"/>
                  </a:lnTo>
                  <a:lnTo>
                    <a:pt x="75" y="104"/>
                  </a:lnTo>
                  <a:lnTo>
                    <a:pt x="70" y="113"/>
                  </a:lnTo>
                  <a:lnTo>
                    <a:pt x="73" y="125"/>
                  </a:lnTo>
                  <a:lnTo>
                    <a:pt x="59" y="130"/>
                  </a:lnTo>
                  <a:lnTo>
                    <a:pt x="53" y="130"/>
                  </a:lnTo>
                  <a:lnTo>
                    <a:pt x="51" y="133"/>
                  </a:lnTo>
                  <a:lnTo>
                    <a:pt x="44" y="131"/>
                  </a:lnTo>
                  <a:lnTo>
                    <a:pt x="34" y="134"/>
                  </a:lnTo>
                  <a:lnTo>
                    <a:pt x="14" y="127"/>
                  </a:lnTo>
                  <a:lnTo>
                    <a:pt x="21" y="114"/>
                  </a:lnTo>
                  <a:lnTo>
                    <a:pt x="19" y="105"/>
                  </a:lnTo>
                  <a:lnTo>
                    <a:pt x="10" y="103"/>
                  </a:lnTo>
                  <a:lnTo>
                    <a:pt x="8" y="94"/>
                  </a:lnTo>
                  <a:lnTo>
                    <a:pt x="1" y="82"/>
                  </a:lnTo>
                  <a:lnTo>
                    <a:pt x="4" y="74"/>
                  </a:lnTo>
                  <a:lnTo>
                    <a:pt x="0" y="73"/>
                  </a:lnTo>
                  <a:lnTo>
                    <a:pt x="0" y="62"/>
                  </a:lnTo>
                  <a:lnTo>
                    <a:pt x="0" y="44"/>
                  </a:lnTo>
                  <a:lnTo>
                    <a:pt x="12" y="50"/>
                  </a:lnTo>
                  <a:lnTo>
                    <a:pt x="20" y="48"/>
                  </a:lnTo>
                  <a:lnTo>
                    <a:pt x="20" y="41"/>
                  </a:lnTo>
                  <a:lnTo>
                    <a:pt x="28" y="38"/>
                  </a:lnTo>
                  <a:lnTo>
                    <a:pt x="32" y="35"/>
                  </a:lnTo>
                  <a:lnTo>
                    <a:pt x="31" y="22"/>
                  </a:lnTo>
                  <a:lnTo>
                    <a:pt x="40" y="19"/>
                  </a:lnTo>
                  <a:lnTo>
                    <a:pt x="40" y="15"/>
                  </a:lnTo>
                  <a:lnTo>
                    <a:pt x="45" y="18"/>
                  </a:lnTo>
                  <a:lnTo>
                    <a:pt x="48" y="18"/>
                  </a:lnTo>
                  <a:close/>
                </a:path>
              </a:pathLst>
            </a:custGeom>
            <a:solidFill>
              <a:srgbClr val="CAFCE9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3" name="Freeform 111">
              <a:extLst>
                <a:ext uri="{FF2B5EF4-FFF2-40B4-BE49-F238E27FC236}">
                  <a16:creationId xmlns:a16="http://schemas.microsoft.com/office/drawing/2014/main" id="{8B52BC4E-CE8A-6EEA-179C-992470C9FC0F}"/>
                </a:ext>
              </a:extLst>
            </p:cNvPr>
            <p:cNvSpPr>
              <a:spLocks/>
            </p:cNvSpPr>
            <p:nvPr/>
          </p:nvSpPr>
          <p:spPr bwMode="auto">
            <a:xfrm>
              <a:off x="5462588" y="2020888"/>
              <a:ext cx="131763" cy="95250"/>
            </a:xfrm>
            <a:custGeom>
              <a:avLst/>
              <a:gdLst>
                <a:gd name="T0" fmla="*/ 12 w 83"/>
                <a:gd name="T1" fmla="*/ 56 h 60"/>
                <a:gd name="T2" fmla="*/ 14 w 83"/>
                <a:gd name="T3" fmla="*/ 41 h 60"/>
                <a:gd name="T4" fmla="*/ 8 w 83"/>
                <a:gd name="T5" fmla="*/ 31 h 60"/>
                <a:gd name="T6" fmla="*/ 0 w 83"/>
                <a:gd name="T7" fmla="*/ 28 h 60"/>
                <a:gd name="T8" fmla="*/ 1 w 83"/>
                <a:gd name="T9" fmla="*/ 21 h 60"/>
                <a:gd name="T10" fmla="*/ 10 w 83"/>
                <a:gd name="T11" fmla="*/ 21 h 60"/>
                <a:gd name="T12" fmla="*/ 12 w 83"/>
                <a:gd name="T13" fmla="*/ 13 h 60"/>
                <a:gd name="T14" fmla="*/ 12 w 83"/>
                <a:gd name="T15" fmla="*/ 5 h 60"/>
                <a:gd name="T16" fmla="*/ 25 w 83"/>
                <a:gd name="T17" fmla="*/ 0 h 60"/>
                <a:gd name="T18" fmla="*/ 25 w 83"/>
                <a:gd name="T19" fmla="*/ 7 h 60"/>
                <a:gd name="T20" fmla="*/ 27 w 83"/>
                <a:gd name="T21" fmla="*/ 11 h 60"/>
                <a:gd name="T22" fmla="*/ 30 w 83"/>
                <a:gd name="T23" fmla="*/ 10 h 60"/>
                <a:gd name="T24" fmla="*/ 29 w 83"/>
                <a:gd name="T25" fmla="*/ 16 h 60"/>
                <a:gd name="T26" fmla="*/ 17 w 83"/>
                <a:gd name="T27" fmla="*/ 13 h 60"/>
                <a:gd name="T28" fmla="*/ 18 w 83"/>
                <a:gd name="T29" fmla="*/ 21 h 60"/>
                <a:gd name="T30" fmla="*/ 29 w 83"/>
                <a:gd name="T31" fmla="*/ 20 h 60"/>
                <a:gd name="T32" fmla="*/ 43 w 83"/>
                <a:gd name="T33" fmla="*/ 23 h 60"/>
                <a:gd name="T34" fmla="*/ 61 w 83"/>
                <a:gd name="T35" fmla="*/ 21 h 60"/>
                <a:gd name="T36" fmla="*/ 69 w 83"/>
                <a:gd name="T37" fmla="*/ 33 h 60"/>
                <a:gd name="T38" fmla="*/ 71 w 83"/>
                <a:gd name="T39" fmla="*/ 32 h 60"/>
                <a:gd name="T40" fmla="*/ 79 w 83"/>
                <a:gd name="T41" fmla="*/ 35 h 60"/>
                <a:gd name="T42" fmla="*/ 80 w 83"/>
                <a:gd name="T43" fmla="*/ 41 h 60"/>
                <a:gd name="T44" fmla="*/ 83 w 83"/>
                <a:gd name="T45" fmla="*/ 49 h 60"/>
                <a:gd name="T46" fmla="*/ 73 w 83"/>
                <a:gd name="T47" fmla="*/ 49 h 60"/>
                <a:gd name="T48" fmla="*/ 66 w 83"/>
                <a:gd name="T49" fmla="*/ 49 h 60"/>
                <a:gd name="T50" fmla="*/ 61 w 83"/>
                <a:gd name="T51" fmla="*/ 55 h 60"/>
                <a:gd name="T52" fmla="*/ 57 w 83"/>
                <a:gd name="T53" fmla="*/ 56 h 60"/>
                <a:gd name="T54" fmla="*/ 55 w 83"/>
                <a:gd name="T55" fmla="*/ 60 h 60"/>
                <a:gd name="T56" fmla="*/ 49 w 83"/>
                <a:gd name="T57" fmla="*/ 55 h 60"/>
                <a:gd name="T58" fmla="*/ 47 w 83"/>
                <a:gd name="T59" fmla="*/ 43 h 60"/>
                <a:gd name="T60" fmla="*/ 43 w 83"/>
                <a:gd name="T61" fmla="*/ 43 h 60"/>
                <a:gd name="T62" fmla="*/ 43 w 83"/>
                <a:gd name="T63" fmla="*/ 39 h 60"/>
                <a:gd name="T64" fmla="*/ 37 w 83"/>
                <a:gd name="T65" fmla="*/ 35 h 60"/>
                <a:gd name="T66" fmla="*/ 34 w 83"/>
                <a:gd name="T67" fmla="*/ 41 h 60"/>
                <a:gd name="T68" fmla="*/ 35 w 83"/>
                <a:gd name="T69" fmla="*/ 46 h 60"/>
                <a:gd name="T70" fmla="*/ 34 w 83"/>
                <a:gd name="T71" fmla="*/ 49 h 60"/>
                <a:gd name="T72" fmla="*/ 27 w 83"/>
                <a:gd name="T73" fmla="*/ 49 h 60"/>
                <a:gd name="T74" fmla="*/ 26 w 83"/>
                <a:gd name="T75" fmla="*/ 55 h 60"/>
                <a:gd name="T76" fmla="*/ 22 w 83"/>
                <a:gd name="T77" fmla="*/ 53 h 60"/>
                <a:gd name="T78" fmla="*/ 16 w 83"/>
                <a:gd name="T79" fmla="*/ 57 h 60"/>
                <a:gd name="T80" fmla="*/ 12 w 83"/>
                <a:gd name="T81" fmla="*/ 56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83" h="60">
                  <a:moveTo>
                    <a:pt x="12" y="56"/>
                  </a:moveTo>
                  <a:lnTo>
                    <a:pt x="14" y="41"/>
                  </a:lnTo>
                  <a:lnTo>
                    <a:pt x="8" y="31"/>
                  </a:lnTo>
                  <a:lnTo>
                    <a:pt x="0" y="28"/>
                  </a:lnTo>
                  <a:lnTo>
                    <a:pt x="1" y="21"/>
                  </a:lnTo>
                  <a:lnTo>
                    <a:pt x="10" y="21"/>
                  </a:lnTo>
                  <a:lnTo>
                    <a:pt x="12" y="13"/>
                  </a:lnTo>
                  <a:lnTo>
                    <a:pt x="12" y="5"/>
                  </a:lnTo>
                  <a:lnTo>
                    <a:pt x="25" y="0"/>
                  </a:lnTo>
                  <a:lnTo>
                    <a:pt x="25" y="7"/>
                  </a:lnTo>
                  <a:lnTo>
                    <a:pt x="27" y="11"/>
                  </a:lnTo>
                  <a:lnTo>
                    <a:pt x="30" y="10"/>
                  </a:lnTo>
                  <a:lnTo>
                    <a:pt x="29" y="16"/>
                  </a:lnTo>
                  <a:lnTo>
                    <a:pt x="17" y="13"/>
                  </a:lnTo>
                  <a:lnTo>
                    <a:pt x="18" y="21"/>
                  </a:lnTo>
                  <a:lnTo>
                    <a:pt x="29" y="20"/>
                  </a:lnTo>
                  <a:lnTo>
                    <a:pt x="43" y="23"/>
                  </a:lnTo>
                  <a:lnTo>
                    <a:pt x="61" y="21"/>
                  </a:lnTo>
                  <a:lnTo>
                    <a:pt x="69" y="33"/>
                  </a:lnTo>
                  <a:lnTo>
                    <a:pt x="71" y="32"/>
                  </a:lnTo>
                  <a:lnTo>
                    <a:pt x="79" y="35"/>
                  </a:lnTo>
                  <a:lnTo>
                    <a:pt x="80" y="41"/>
                  </a:lnTo>
                  <a:lnTo>
                    <a:pt x="83" y="49"/>
                  </a:lnTo>
                  <a:lnTo>
                    <a:pt x="73" y="49"/>
                  </a:lnTo>
                  <a:lnTo>
                    <a:pt x="66" y="49"/>
                  </a:lnTo>
                  <a:lnTo>
                    <a:pt x="61" y="55"/>
                  </a:lnTo>
                  <a:lnTo>
                    <a:pt x="57" y="56"/>
                  </a:lnTo>
                  <a:lnTo>
                    <a:pt x="55" y="60"/>
                  </a:lnTo>
                  <a:lnTo>
                    <a:pt x="49" y="55"/>
                  </a:lnTo>
                  <a:lnTo>
                    <a:pt x="47" y="43"/>
                  </a:lnTo>
                  <a:lnTo>
                    <a:pt x="43" y="43"/>
                  </a:lnTo>
                  <a:lnTo>
                    <a:pt x="43" y="39"/>
                  </a:lnTo>
                  <a:lnTo>
                    <a:pt x="37" y="35"/>
                  </a:lnTo>
                  <a:lnTo>
                    <a:pt x="34" y="41"/>
                  </a:lnTo>
                  <a:lnTo>
                    <a:pt x="35" y="46"/>
                  </a:lnTo>
                  <a:lnTo>
                    <a:pt x="34" y="49"/>
                  </a:lnTo>
                  <a:lnTo>
                    <a:pt x="27" y="49"/>
                  </a:lnTo>
                  <a:lnTo>
                    <a:pt x="26" y="55"/>
                  </a:lnTo>
                  <a:lnTo>
                    <a:pt x="22" y="53"/>
                  </a:lnTo>
                  <a:lnTo>
                    <a:pt x="16" y="57"/>
                  </a:lnTo>
                  <a:lnTo>
                    <a:pt x="12" y="56"/>
                  </a:lnTo>
                  <a:close/>
                </a:path>
              </a:pathLst>
            </a:custGeom>
            <a:solidFill>
              <a:srgbClr val="C0DD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4" name="Freeform 112">
              <a:extLst>
                <a:ext uri="{FF2B5EF4-FFF2-40B4-BE49-F238E27FC236}">
                  <a16:creationId xmlns:a16="http://schemas.microsoft.com/office/drawing/2014/main" id="{4EB455F0-7EAD-8A79-7076-01CD3F1B6B07}"/>
                </a:ext>
              </a:extLst>
            </p:cNvPr>
            <p:cNvSpPr>
              <a:spLocks/>
            </p:cNvSpPr>
            <p:nvPr/>
          </p:nvSpPr>
          <p:spPr bwMode="auto">
            <a:xfrm>
              <a:off x="5489575" y="1966913"/>
              <a:ext cx="150813" cy="90488"/>
            </a:xfrm>
            <a:custGeom>
              <a:avLst/>
              <a:gdLst>
                <a:gd name="T0" fmla="*/ 5 w 95"/>
                <a:gd name="T1" fmla="*/ 15 h 57"/>
                <a:gd name="T2" fmla="*/ 5 w 95"/>
                <a:gd name="T3" fmla="*/ 10 h 57"/>
                <a:gd name="T4" fmla="*/ 10 w 95"/>
                <a:gd name="T5" fmla="*/ 8 h 57"/>
                <a:gd name="T6" fmla="*/ 28 w 95"/>
                <a:gd name="T7" fmla="*/ 12 h 57"/>
                <a:gd name="T8" fmla="*/ 27 w 95"/>
                <a:gd name="T9" fmla="*/ 3 h 57"/>
                <a:gd name="T10" fmla="*/ 31 w 95"/>
                <a:gd name="T11" fmla="*/ 0 h 57"/>
                <a:gd name="T12" fmla="*/ 48 w 95"/>
                <a:gd name="T13" fmla="*/ 4 h 57"/>
                <a:gd name="T14" fmla="*/ 51 w 95"/>
                <a:gd name="T15" fmla="*/ 3 h 57"/>
                <a:gd name="T16" fmla="*/ 66 w 95"/>
                <a:gd name="T17" fmla="*/ 2 h 57"/>
                <a:gd name="T18" fmla="*/ 82 w 95"/>
                <a:gd name="T19" fmla="*/ 3 h 57"/>
                <a:gd name="T20" fmla="*/ 88 w 95"/>
                <a:gd name="T21" fmla="*/ 9 h 57"/>
                <a:gd name="T22" fmla="*/ 95 w 95"/>
                <a:gd name="T23" fmla="*/ 10 h 57"/>
                <a:gd name="T24" fmla="*/ 95 w 95"/>
                <a:gd name="T25" fmla="*/ 13 h 57"/>
                <a:gd name="T26" fmla="*/ 83 w 95"/>
                <a:gd name="T27" fmla="*/ 22 h 57"/>
                <a:gd name="T28" fmla="*/ 81 w 95"/>
                <a:gd name="T29" fmla="*/ 28 h 57"/>
                <a:gd name="T30" fmla="*/ 68 w 95"/>
                <a:gd name="T31" fmla="*/ 30 h 57"/>
                <a:gd name="T32" fmla="*/ 68 w 95"/>
                <a:gd name="T33" fmla="*/ 40 h 57"/>
                <a:gd name="T34" fmla="*/ 57 w 95"/>
                <a:gd name="T35" fmla="*/ 39 h 57"/>
                <a:gd name="T36" fmla="*/ 51 w 95"/>
                <a:gd name="T37" fmla="*/ 41 h 57"/>
                <a:gd name="T38" fmla="*/ 44 w 95"/>
                <a:gd name="T39" fmla="*/ 49 h 57"/>
                <a:gd name="T40" fmla="*/ 46 w 95"/>
                <a:gd name="T41" fmla="*/ 52 h 57"/>
                <a:gd name="T42" fmla="*/ 44 w 95"/>
                <a:gd name="T43" fmla="*/ 55 h 57"/>
                <a:gd name="T44" fmla="*/ 26 w 95"/>
                <a:gd name="T45" fmla="*/ 57 h 57"/>
                <a:gd name="T46" fmla="*/ 12 w 95"/>
                <a:gd name="T47" fmla="*/ 54 h 57"/>
                <a:gd name="T48" fmla="*/ 1 w 95"/>
                <a:gd name="T49" fmla="*/ 55 h 57"/>
                <a:gd name="T50" fmla="*/ 0 w 95"/>
                <a:gd name="T51" fmla="*/ 47 h 57"/>
                <a:gd name="T52" fmla="*/ 12 w 95"/>
                <a:gd name="T53" fmla="*/ 50 h 57"/>
                <a:gd name="T54" fmla="*/ 13 w 95"/>
                <a:gd name="T55" fmla="*/ 44 h 57"/>
                <a:gd name="T56" fmla="*/ 22 w 95"/>
                <a:gd name="T57" fmla="*/ 45 h 57"/>
                <a:gd name="T58" fmla="*/ 32 w 95"/>
                <a:gd name="T59" fmla="*/ 35 h 57"/>
                <a:gd name="T60" fmla="*/ 18 w 95"/>
                <a:gd name="T61" fmla="*/ 28 h 57"/>
                <a:gd name="T62" fmla="*/ 11 w 95"/>
                <a:gd name="T63" fmla="*/ 32 h 57"/>
                <a:gd name="T64" fmla="*/ 2 w 95"/>
                <a:gd name="T65" fmla="*/ 26 h 57"/>
                <a:gd name="T66" fmla="*/ 8 w 95"/>
                <a:gd name="T67" fmla="*/ 17 h 57"/>
                <a:gd name="T68" fmla="*/ 5 w 95"/>
                <a:gd name="T69" fmla="*/ 15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95" h="57">
                  <a:moveTo>
                    <a:pt x="5" y="15"/>
                  </a:moveTo>
                  <a:lnTo>
                    <a:pt x="5" y="10"/>
                  </a:lnTo>
                  <a:lnTo>
                    <a:pt x="10" y="8"/>
                  </a:lnTo>
                  <a:lnTo>
                    <a:pt x="28" y="12"/>
                  </a:lnTo>
                  <a:lnTo>
                    <a:pt x="27" y="3"/>
                  </a:lnTo>
                  <a:lnTo>
                    <a:pt x="31" y="0"/>
                  </a:lnTo>
                  <a:lnTo>
                    <a:pt x="48" y="4"/>
                  </a:lnTo>
                  <a:lnTo>
                    <a:pt x="51" y="3"/>
                  </a:lnTo>
                  <a:lnTo>
                    <a:pt x="66" y="2"/>
                  </a:lnTo>
                  <a:lnTo>
                    <a:pt x="82" y="3"/>
                  </a:lnTo>
                  <a:lnTo>
                    <a:pt x="88" y="9"/>
                  </a:lnTo>
                  <a:lnTo>
                    <a:pt x="95" y="10"/>
                  </a:lnTo>
                  <a:lnTo>
                    <a:pt x="95" y="13"/>
                  </a:lnTo>
                  <a:lnTo>
                    <a:pt x="83" y="22"/>
                  </a:lnTo>
                  <a:lnTo>
                    <a:pt x="81" y="28"/>
                  </a:lnTo>
                  <a:lnTo>
                    <a:pt x="68" y="30"/>
                  </a:lnTo>
                  <a:lnTo>
                    <a:pt x="68" y="40"/>
                  </a:lnTo>
                  <a:lnTo>
                    <a:pt x="57" y="39"/>
                  </a:lnTo>
                  <a:lnTo>
                    <a:pt x="51" y="41"/>
                  </a:lnTo>
                  <a:lnTo>
                    <a:pt x="44" y="49"/>
                  </a:lnTo>
                  <a:lnTo>
                    <a:pt x="46" y="52"/>
                  </a:lnTo>
                  <a:lnTo>
                    <a:pt x="44" y="55"/>
                  </a:lnTo>
                  <a:lnTo>
                    <a:pt x="26" y="57"/>
                  </a:lnTo>
                  <a:lnTo>
                    <a:pt x="12" y="54"/>
                  </a:lnTo>
                  <a:lnTo>
                    <a:pt x="1" y="55"/>
                  </a:lnTo>
                  <a:lnTo>
                    <a:pt x="0" y="47"/>
                  </a:lnTo>
                  <a:lnTo>
                    <a:pt x="12" y="50"/>
                  </a:lnTo>
                  <a:lnTo>
                    <a:pt x="13" y="44"/>
                  </a:lnTo>
                  <a:lnTo>
                    <a:pt x="22" y="45"/>
                  </a:lnTo>
                  <a:lnTo>
                    <a:pt x="32" y="35"/>
                  </a:lnTo>
                  <a:lnTo>
                    <a:pt x="18" y="28"/>
                  </a:lnTo>
                  <a:lnTo>
                    <a:pt x="11" y="32"/>
                  </a:lnTo>
                  <a:lnTo>
                    <a:pt x="2" y="26"/>
                  </a:lnTo>
                  <a:lnTo>
                    <a:pt x="8" y="17"/>
                  </a:lnTo>
                  <a:lnTo>
                    <a:pt x="5" y="15"/>
                  </a:lnTo>
                  <a:close/>
                </a:path>
              </a:pathLst>
            </a:custGeom>
            <a:solidFill>
              <a:srgbClr val="C5E5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5" name="Freeform 113">
              <a:extLst>
                <a:ext uri="{FF2B5EF4-FFF2-40B4-BE49-F238E27FC236}">
                  <a16:creationId xmlns:a16="http://schemas.microsoft.com/office/drawing/2014/main" id="{2684AB94-7B68-371A-74EF-F1E11714F308}"/>
                </a:ext>
              </a:extLst>
            </p:cNvPr>
            <p:cNvSpPr>
              <a:spLocks/>
            </p:cNvSpPr>
            <p:nvPr/>
          </p:nvSpPr>
          <p:spPr bwMode="auto">
            <a:xfrm>
              <a:off x="5208588" y="1989138"/>
              <a:ext cx="249238" cy="166688"/>
            </a:xfrm>
            <a:custGeom>
              <a:avLst/>
              <a:gdLst>
                <a:gd name="T0" fmla="*/ 0 w 157"/>
                <a:gd name="T1" fmla="*/ 16 h 105"/>
                <a:gd name="T2" fmla="*/ 3 w 157"/>
                <a:gd name="T3" fmla="*/ 11 h 105"/>
                <a:gd name="T4" fmla="*/ 13 w 157"/>
                <a:gd name="T5" fmla="*/ 8 h 105"/>
                <a:gd name="T6" fmla="*/ 21 w 157"/>
                <a:gd name="T7" fmla="*/ 12 h 105"/>
                <a:gd name="T8" fmla="*/ 31 w 157"/>
                <a:gd name="T9" fmla="*/ 22 h 105"/>
                <a:gd name="T10" fmla="*/ 36 w 157"/>
                <a:gd name="T11" fmla="*/ 22 h 105"/>
                <a:gd name="T12" fmla="*/ 47 w 157"/>
                <a:gd name="T13" fmla="*/ 21 h 105"/>
                <a:gd name="T14" fmla="*/ 44 w 157"/>
                <a:gd name="T15" fmla="*/ 14 h 105"/>
                <a:gd name="T16" fmla="*/ 51 w 157"/>
                <a:gd name="T17" fmla="*/ 9 h 105"/>
                <a:gd name="T18" fmla="*/ 57 w 157"/>
                <a:gd name="T19" fmla="*/ 0 h 105"/>
                <a:gd name="T20" fmla="*/ 73 w 157"/>
                <a:gd name="T21" fmla="*/ 7 h 105"/>
                <a:gd name="T22" fmla="*/ 77 w 157"/>
                <a:gd name="T23" fmla="*/ 18 h 105"/>
                <a:gd name="T24" fmla="*/ 81 w 157"/>
                <a:gd name="T25" fmla="*/ 21 h 105"/>
                <a:gd name="T26" fmla="*/ 93 w 157"/>
                <a:gd name="T27" fmla="*/ 20 h 105"/>
                <a:gd name="T28" fmla="*/ 97 w 157"/>
                <a:gd name="T29" fmla="*/ 22 h 105"/>
                <a:gd name="T30" fmla="*/ 106 w 157"/>
                <a:gd name="T31" fmla="*/ 37 h 105"/>
                <a:gd name="T32" fmla="*/ 119 w 157"/>
                <a:gd name="T33" fmla="*/ 47 h 105"/>
                <a:gd name="T34" fmla="*/ 128 w 157"/>
                <a:gd name="T35" fmla="*/ 53 h 105"/>
                <a:gd name="T36" fmla="*/ 140 w 157"/>
                <a:gd name="T37" fmla="*/ 59 h 105"/>
                <a:gd name="T38" fmla="*/ 155 w 157"/>
                <a:gd name="T39" fmla="*/ 65 h 105"/>
                <a:gd name="T40" fmla="*/ 157 w 157"/>
                <a:gd name="T41" fmla="*/ 73 h 105"/>
                <a:gd name="T42" fmla="*/ 154 w 157"/>
                <a:gd name="T43" fmla="*/ 73 h 105"/>
                <a:gd name="T44" fmla="*/ 149 w 157"/>
                <a:gd name="T45" fmla="*/ 70 h 105"/>
                <a:gd name="T46" fmla="*/ 149 w 157"/>
                <a:gd name="T47" fmla="*/ 74 h 105"/>
                <a:gd name="T48" fmla="*/ 140 w 157"/>
                <a:gd name="T49" fmla="*/ 77 h 105"/>
                <a:gd name="T50" fmla="*/ 141 w 157"/>
                <a:gd name="T51" fmla="*/ 90 h 105"/>
                <a:gd name="T52" fmla="*/ 137 w 157"/>
                <a:gd name="T53" fmla="*/ 93 h 105"/>
                <a:gd name="T54" fmla="*/ 129 w 157"/>
                <a:gd name="T55" fmla="*/ 96 h 105"/>
                <a:gd name="T56" fmla="*/ 129 w 157"/>
                <a:gd name="T57" fmla="*/ 103 h 105"/>
                <a:gd name="T58" fmla="*/ 121 w 157"/>
                <a:gd name="T59" fmla="*/ 105 h 105"/>
                <a:gd name="T60" fmla="*/ 109 w 157"/>
                <a:gd name="T61" fmla="*/ 99 h 105"/>
                <a:gd name="T62" fmla="*/ 106 w 157"/>
                <a:gd name="T63" fmla="*/ 87 h 105"/>
                <a:gd name="T64" fmla="*/ 97 w 157"/>
                <a:gd name="T65" fmla="*/ 87 h 105"/>
                <a:gd name="T66" fmla="*/ 83 w 157"/>
                <a:gd name="T67" fmla="*/ 75 h 105"/>
                <a:gd name="T68" fmla="*/ 74 w 157"/>
                <a:gd name="T69" fmla="*/ 74 h 105"/>
                <a:gd name="T70" fmla="*/ 62 w 157"/>
                <a:gd name="T71" fmla="*/ 68 h 105"/>
                <a:gd name="T72" fmla="*/ 54 w 157"/>
                <a:gd name="T73" fmla="*/ 66 h 105"/>
                <a:gd name="T74" fmla="*/ 50 w 157"/>
                <a:gd name="T75" fmla="*/ 69 h 105"/>
                <a:gd name="T76" fmla="*/ 43 w 157"/>
                <a:gd name="T77" fmla="*/ 69 h 105"/>
                <a:gd name="T78" fmla="*/ 37 w 157"/>
                <a:gd name="T79" fmla="*/ 77 h 105"/>
                <a:gd name="T80" fmla="*/ 29 w 157"/>
                <a:gd name="T81" fmla="*/ 80 h 105"/>
                <a:gd name="T82" fmla="*/ 25 w 157"/>
                <a:gd name="T83" fmla="*/ 70 h 105"/>
                <a:gd name="T84" fmla="*/ 23 w 157"/>
                <a:gd name="T85" fmla="*/ 55 h 105"/>
                <a:gd name="T86" fmla="*/ 14 w 157"/>
                <a:gd name="T87" fmla="*/ 51 h 105"/>
                <a:gd name="T88" fmla="*/ 14 w 157"/>
                <a:gd name="T89" fmla="*/ 41 h 105"/>
                <a:gd name="T90" fmla="*/ 8 w 157"/>
                <a:gd name="T91" fmla="*/ 41 h 105"/>
                <a:gd name="T92" fmla="*/ 7 w 157"/>
                <a:gd name="T93" fmla="*/ 29 h 105"/>
                <a:gd name="T94" fmla="*/ 18 w 157"/>
                <a:gd name="T95" fmla="*/ 32 h 105"/>
                <a:gd name="T96" fmla="*/ 25 w 157"/>
                <a:gd name="T97" fmla="*/ 27 h 105"/>
                <a:gd name="T98" fmla="*/ 15 w 157"/>
                <a:gd name="T99" fmla="*/ 19 h 105"/>
                <a:gd name="T100" fmla="*/ 11 w 157"/>
                <a:gd name="T101" fmla="*/ 11 h 105"/>
                <a:gd name="T102" fmla="*/ 3 w 157"/>
                <a:gd name="T103" fmla="*/ 15 h 105"/>
                <a:gd name="T104" fmla="*/ 4 w 157"/>
                <a:gd name="T105" fmla="*/ 26 h 105"/>
                <a:gd name="T106" fmla="*/ 0 w 157"/>
                <a:gd name="T107" fmla="*/ 16 h 1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157" h="105">
                  <a:moveTo>
                    <a:pt x="0" y="16"/>
                  </a:moveTo>
                  <a:lnTo>
                    <a:pt x="3" y="11"/>
                  </a:lnTo>
                  <a:lnTo>
                    <a:pt x="13" y="8"/>
                  </a:lnTo>
                  <a:lnTo>
                    <a:pt x="21" y="12"/>
                  </a:lnTo>
                  <a:lnTo>
                    <a:pt x="31" y="22"/>
                  </a:lnTo>
                  <a:lnTo>
                    <a:pt x="36" y="22"/>
                  </a:lnTo>
                  <a:lnTo>
                    <a:pt x="47" y="21"/>
                  </a:lnTo>
                  <a:lnTo>
                    <a:pt x="44" y="14"/>
                  </a:lnTo>
                  <a:lnTo>
                    <a:pt x="51" y="9"/>
                  </a:lnTo>
                  <a:lnTo>
                    <a:pt x="57" y="0"/>
                  </a:lnTo>
                  <a:lnTo>
                    <a:pt x="73" y="7"/>
                  </a:lnTo>
                  <a:lnTo>
                    <a:pt x="77" y="18"/>
                  </a:lnTo>
                  <a:lnTo>
                    <a:pt x="81" y="21"/>
                  </a:lnTo>
                  <a:lnTo>
                    <a:pt x="93" y="20"/>
                  </a:lnTo>
                  <a:lnTo>
                    <a:pt x="97" y="22"/>
                  </a:lnTo>
                  <a:lnTo>
                    <a:pt x="106" y="37"/>
                  </a:lnTo>
                  <a:lnTo>
                    <a:pt x="119" y="47"/>
                  </a:lnTo>
                  <a:lnTo>
                    <a:pt x="128" y="53"/>
                  </a:lnTo>
                  <a:lnTo>
                    <a:pt x="140" y="59"/>
                  </a:lnTo>
                  <a:lnTo>
                    <a:pt x="155" y="65"/>
                  </a:lnTo>
                  <a:lnTo>
                    <a:pt x="157" y="73"/>
                  </a:lnTo>
                  <a:lnTo>
                    <a:pt x="154" y="73"/>
                  </a:lnTo>
                  <a:lnTo>
                    <a:pt x="149" y="70"/>
                  </a:lnTo>
                  <a:lnTo>
                    <a:pt x="149" y="74"/>
                  </a:lnTo>
                  <a:lnTo>
                    <a:pt x="140" y="77"/>
                  </a:lnTo>
                  <a:lnTo>
                    <a:pt x="141" y="90"/>
                  </a:lnTo>
                  <a:lnTo>
                    <a:pt x="137" y="93"/>
                  </a:lnTo>
                  <a:lnTo>
                    <a:pt x="129" y="96"/>
                  </a:lnTo>
                  <a:lnTo>
                    <a:pt x="129" y="103"/>
                  </a:lnTo>
                  <a:lnTo>
                    <a:pt x="121" y="105"/>
                  </a:lnTo>
                  <a:lnTo>
                    <a:pt x="109" y="99"/>
                  </a:lnTo>
                  <a:lnTo>
                    <a:pt x="106" y="87"/>
                  </a:lnTo>
                  <a:lnTo>
                    <a:pt x="97" y="87"/>
                  </a:lnTo>
                  <a:lnTo>
                    <a:pt x="83" y="75"/>
                  </a:lnTo>
                  <a:lnTo>
                    <a:pt x="74" y="74"/>
                  </a:lnTo>
                  <a:lnTo>
                    <a:pt x="62" y="68"/>
                  </a:lnTo>
                  <a:lnTo>
                    <a:pt x="54" y="66"/>
                  </a:lnTo>
                  <a:lnTo>
                    <a:pt x="50" y="69"/>
                  </a:lnTo>
                  <a:lnTo>
                    <a:pt x="43" y="69"/>
                  </a:lnTo>
                  <a:lnTo>
                    <a:pt x="37" y="77"/>
                  </a:lnTo>
                  <a:lnTo>
                    <a:pt x="29" y="80"/>
                  </a:lnTo>
                  <a:lnTo>
                    <a:pt x="25" y="70"/>
                  </a:lnTo>
                  <a:lnTo>
                    <a:pt x="23" y="55"/>
                  </a:lnTo>
                  <a:lnTo>
                    <a:pt x="14" y="51"/>
                  </a:lnTo>
                  <a:lnTo>
                    <a:pt x="14" y="41"/>
                  </a:lnTo>
                  <a:lnTo>
                    <a:pt x="8" y="41"/>
                  </a:lnTo>
                  <a:lnTo>
                    <a:pt x="7" y="29"/>
                  </a:lnTo>
                  <a:lnTo>
                    <a:pt x="18" y="32"/>
                  </a:lnTo>
                  <a:lnTo>
                    <a:pt x="25" y="27"/>
                  </a:lnTo>
                  <a:lnTo>
                    <a:pt x="15" y="19"/>
                  </a:lnTo>
                  <a:lnTo>
                    <a:pt x="11" y="11"/>
                  </a:lnTo>
                  <a:lnTo>
                    <a:pt x="3" y="15"/>
                  </a:lnTo>
                  <a:lnTo>
                    <a:pt x="4" y="26"/>
                  </a:lnTo>
                  <a:lnTo>
                    <a:pt x="0" y="16"/>
                  </a:lnTo>
                  <a:close/>
                </a:path>
              </a:pathLst>
            </a:custGeom>
            <a:solidFill>
              <a:srgbClr val="BBB3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6" name="Freeform 114">
              <a:extLst>
                <a:ext uri="{FF2B5EF4-FFF2-40B4-BE49-F238E27FC236}">
                  <a16:creationId xmlns:a16="http://schemas.microsoft.com/office/drawing/2014/main" id="{44A2F717-E3FB-8BD3-7194-DB7E046829F0}"/>
                </a:ext>
              </a:extLst>
            </p:cNvPr>
            <p:cNvSpPr>
              <a:spLocks/>
            </p:cNvSpPr>
            <p:nvPr/>
          </p:nvSpPr>
          <p:spPr bwMode="auto">
            <a:xfrm>
              <a:off x="5084763" y="2065338"/>
              <a:ext cx="373063" cy="319088"/>
            </a:xfrm>
            <a:custGeom>
              <a:avLst/>
              <a:gdLst>
                <a:gd name="T0" fmla="*/ 63 w 235"/>
                <a:gd name="T1" fmla="*/ 129 h 201"/>
                <a:gd name="T2" fmla="*/ 58 w 235"/>
                <a:gd name="T3" fmla="*/ 122 h 201"/>
                <a:gd name="T4" fmla="*/ 51 w 235"/>
                <a:gd name="T5" fmla="*/ 100 h 201"/>
                <a:gd name="T6" fmla="*/ 27 w 235"/>
                <a:gd name="T7" fmla="*/ 80 h 201"/>
                <a:gd name="T8" fmla="*/ 32 w 235"/>
                <a:gd name="T9" fmla="*/ 64 h 201"/>
                <a:gd name="T10" fmla="*/ 23 w 235"/>
                <a:gd name="T11" fmla="*/ 51 h 201"/>
                <a:gd name="T12" fmla="*/ 5 w 235"/>
                <a:gd name="T13" fmla="*/ 24 h 201"/>
                <a:gd name="T14" fmla="*/ 0 w 235"/>
                <a:gd name="T15" fmla="*/ 4 h 201"/>
                <a:gd name="T16" fmla="*/ 9 w 235"/>
                <a:gd name="T17" fmla="*/ 5 h 201"/>
                <a:gd name="T18" fmla="*/ 23 w 235"/>
                <a:gd name="T19" fmla="*/ 13 h 201"/>
                <a:gd name="T20" fmla="*/ 36 w 235"/>
                <a:gd name="T21" fmla="*/ 2 h 201"/>
                <a:gd name="T22" fmla="*/ 44 w 235"/>
                <a:gd name="T23" fmla="*/ 5 h 201"/>
                <a:gd name="T24" fmla="*/ 49 w 235"/>
                <a:gd name="T25" fmla="*/ 18 h 201"/>
                <a:gd name="T26" fmla="*/ 57 w 235"/>
                <a:gd name="T27" fmla="*/ 28 h 201"/>
                <a:gd name="T28" fmla="*/ 76 w 235"/>
                <a:gd name="T29" fmla="*/ 38 h 201"/>
                <a:gd name="T30" fmla="*/ 107 w 235"/>
                <a:gd name="T31" fmla="*/ 35 h 201"/>
                <a:gd name="T32" fmla="*/ 115 w 235"/>
                <a:gd name="T33" fmla="*/ 29 h 201"/>
                <a:gd name="T34" fmla="*/ 128 w 235"/>
                <a:gd name="T35" fmla="*/ 21 h 201"/>
                <a:gd name="T36" fmla="*/ 140 w 235"/>
                <a:gd name="T37" fmla="*/ 20 h 201"/>
                <a:gd name="T38" fmla="*/ 161 w 235"/>
                <a:gd name="T39" fmla="*/ 27 h 201"/>
                <a:gd name="T40" fmla="*/ 184 w 235"/>
                <a:gd name="T41" fmla="*/ 39 h 201"/>
                <a:gd name="T42" fmla="*/ 187 w 235"/>
                <a:gd name="T43" fmla="*/ 69 h 201"/>
                <a:gd name="T44" fmla="*/ 191 w 235"/>
                <a:gd name="T45" fmla="*/ 81 h 201"/>
                <a:gd name="T46" fmla="*/ 195 w 235"/>
                <a:gd name="T47" fmla="*/ 101 h 201"/>
                <a:gd name="T48" fmla="*/ 206 w 235"/>
                <a:gd name="T49" fmla="*/ 112 h 201"/>
                <a:gd name="T50" fmla="*/ 201 w 235"/>
                <a:gd name="T51" fmla="*/ 134 h 201"/>
                <a:gd name="T52" fmla="*/ 215 w 235"/>
                <a:gd name="T53" fmla="*/ 149 h 201"/>
                <a:gd name="T54" fmla="*/ 228 w 235"/>
                <a:gd name="T55" fmla="*/ 168 h 201"/>
                <a:gd name="T56" fmla="*/ 235 w 235"/>
                <a:gd name="T57" fmla="*/ 177 h 201"/>
                <a:gd name="T58" fmla="*/ 220 w 235"/>
                <a:gd name="T59" fmla="*/ 201 h 201"/>
                <a:gd name="T60" fmla="*/ 187 w 235"/>
                <a:gd name="T61" fmla="*/ 195 h 201"/>
                <a:gd name="T62" fmla="*/ 166 w 235"/>
                <a:gd name="T63" fmla="*/ 176 h 201"/>
                <a:gd name="T64" fmla="*/ 153 w 235"/>
                <a:gd name="T65" fmla="*/ 176 h 201"/>
                <a:gd name="T66" fmla="*/ 130 w 235"/>
                <a:gd name="T67" fmla="*/ 178 h 201"/>
                <a:gd name="T68" fmla="*/ 106 w 235"/>
                <a:gd name="T69" fmla="*/ 164 h 201"/>
                <a:gd name="T70" fmla="*/ 86 w 235"/>
                <a:gd name="T71" fmla="*/ 133 h 201"/>
                <a:gd name="T72" fmla="*/ 73 w 235"/>
                <a:gd name="T73" fmla="*/ 131 h 2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235" h="201">
                  <a:moveTo>
                    <a:pt x="69" y="136"/>
                  </a:moveTo>
                  <a:lnTo>
                    <a:pt x="63" y="129"/>
                  </a:lnTo>
                  <a:lnTo>
                    <a:pt x="62" y="122"/>
                  </a:lnTo>
                  <a:lnTo>
                    <a:pt x="58" y="122"/>
                  </a:lnTo>
                  <a:lnTo>
                    <a:pt x="58" y="111"/>
                  </a:lnTo>
                  <a:lnTo>
                    <a:pt x="51" y="100"/>
                  </a:lnTo>
                  <a:lnTo>
                    <a:pt x="37" y="93"/>
                  </a:lnTo>
                  <a:lnTo>
                    <a:pt x="27" y="80"/>
                  </a:lnTo>
                  <a:lnTo>
                    <a:pt x="29" y="69"/>
                  </a:lnTo>
                  <a:lnTo>
                    <a:pt x="32" y="64"/>
                  </a:lnTo>
                  <a:lnTo>
                    <a:pt x="30" y="56"/>
                  </a:lnTo>
                  <a:lnTo>
                    <a:pt x="23" y="51"/>
                  </a:lnTo>
                  <a:lnTo>
                    <a:pt x="13" y="35"/>
                  </a:lnTo>
                  <a:lnTo>
                    <a:pt x="5" y="24"/>
                  </a:lnTo>
                  <a:lnTo>
                    <a:pt x="7" y="20"/>
                  </a:lnTo>
                  <a:lnTo>
                    <a:pt x="0" y="4"/>
                  </a:lnTo>
                  <a:lnTo>
                    <a:pt x="7" y="0"/>
                  </a:lnTo>
                  <a:lnTo>
                    <a:pt x="9" y="5"/>
                  </a:lnTo>
                  <a:lnTo>
                    <a:pt x="15" y="11"/>
                  </a:lnTo>
                  <a:lnTo>
                    <a:pt x="23" y="13"/>
                  </a:lnTo>
                  <a:lnTo>
                    <a:pt x="26" y="13"/>
                  </a:lnTo>
                  <a:lnTo>
                    <a:pt x="36" y="2"/>
                  </a:lnTo>
                  <a:lnTo>
                    <a:pt x="41" y="1"/>
                  </a:lnTo>
                  <a:lnTo>
                    <a:pt x="44" y="5"/>
                  </a:lnTo>
                  <a:lnTo>
                    <a:pt x="42" y="12"/>
                  </a:lnTo>
                  <a:lnTo>
                    <a:pt x="49" y="18"/>
                  </a:lnTo>
                  <a:lnTo>
                    <a:pt x="52" y="18"/>
                  </a:lnTo>
                  <a:lnTo>
                    <a:pt x="57" y="28"/>
                  </a:lnTo>
                  <a:lnTo>
                    <a:pt x="68" y="32"/>
                  </a:lnTo>
                  <a:lnTo>
                    <a:pt x="76" y="38"/>
                  </a:lnTo>
                  <a:lnTo>
                    <a:pt x="91" y="39"/>
                  </a:lnTo>
                  <a:lnTo>
                    <a:pt x="107" y="35"/>
                  </a:lnTo>
                  <a:lnTo>
                    <a:pt x="107" y="32"/>
                  </a:lnTo>
                  <a:lnTo>
                    <a:pt x="115" y="29"/>
                  </a:lnTo>
                  <a:lnTo>
                    <a:pt x="121" y="21"/>
                  </a:lnTo>
                  <a:lnTo>
                    <a:pt x="128" y="21"/>
                  </a:lnTo>
                  <a:lnTo>
                    <a:pt x="132" y="18"/>
                  </a:lnTo>
                  <a:lnTo>
                    <a:pt x="140" y="20"/>
                  </a:lnTo>
                  <a:lnTo>
                    <a:pt x="152" y="26"/>
                  </a:lnTo>
                  <a:lnTo>
                    <a:pt x="161" y="27"/>
                  </a:lnTo>
                  <a:lnTo>
                    <a:pt x="175" y="39"/>
                  </a:lnTo>
                  <a:lnTo>
                    <a:pt x="184" y="39"/>
                  </a:lnTo>
                  <a:lnTo>
                    <a:pt x="187" y="51"/>
                  </a:lnTo>
                  <a:lnTo>
                    <a:pt x="187" y="69"/>
                  </a:lnTo>
                  <a:lnTo>
                    <a:pt x="187" y="80"/>
                  </a:lnTo>
                  <a:lnTo>
                    <a:pt x="191" y="81"/>
                  </a:lnTo>
                  <a:lnTo>
                    <a:pt x="188" y="89"/>
                  </a:lnTo>
                  <a:lnTo>
                    <a:pt x="195" y="101"/>
                  </a:lnTo>
                  <a:lnTo>
                    <a:pt x="197" y="110"/>
                  </a:lnTo>
                  <a:lnTo>
                    <a:pt x="206" y="112"/>
                  </a:lnTo>
                  <a:lnTo>
                    <a:pt x="208" y="121"/>
                  </a:lnTo>
                  <a:lnTo>
                    <a:pt x="201" y="134"/>
                  </a:lnTo>
                  <a:lnTo>
                    <a:pt x="208" y="141"/>
                  </a:lnTo>
                  <a:lnTo>
                    <a:pt x="215" y="149"/>
                  </a:lnTo>
                  <a:lnTo>
                    <a:pt x="226" y="156"/>
                  </a:lnTo>
                  <a:lnTo>
                    <a:pt x="228" y="168"/>
                  </a:lnTo>
                  <a:lnTo>
                    <a:pt x="233" y="170"/>
                  </a:lnTo>
                  <a:lnTo>
                    <a:pt x="235" y="177"/>
                  </a:lnTo>
                  <a:lnTo>
                    <a:pt x="221" y="185"/>
                  </a:lnTo>
                  <a:lnTo>
                    <a:pt x="220" y="201"/>
                  </a:lnTo>
                  <a:lnTo>
                    <a:pt x="199" y="197"/>
                  </a:lnTo>
                  <a:lnTo>
                    <a:pt x="187" y="195"/>
                  </a:lnTo>
                  <a:lnTo>
                    <a:pt x="174" y="192"/>
                  </a:lnTo>
                  <a:lnTo>
                    <a:pt x="166" y="176"/>
                  </a:lnTo>
                  <a:lnTo>
                    <a:pt x="162" y="174"/>
                  </a:lnTo>
                  <a:lnTo>
                    <a:pt x="153" y="176"/>
                  </a:lnTo>
                  <a:lnTo>
                    <a:pt x="143" y="183"/>
                  </a:lnTo>
                  <a:lnTo>
                    <a:pt x="130" y="178"/>
                  </a:lnTo>
                  <a:lnTo>
                    <a:pt x="117" y="168"/>
                  </a:lnTo>
                  <a:lnTo>
                    <a:pt x="106" y="164"/>
                  </a:lnTo>
                  <a:lnTo>
                    <a:pt x="97" y="151"/>
                  </a:lnTo>
                  <a:lnTo>
                    <a:pt x="86" y="133"/>
                  </a:lnTo>
                  <a:lnTo>
                    <a:pt x="80" y="135"/>
                  </a:lnTo>
                  <a:lnTo>
                    <a:pt x="73" y="131"/>
                  </a:lnTo>
                  <a:lnTo>
                    <a:pt x="69" y="136"/>
                  </a:lnTo>
                  <a:close/>
                </a:path>
              </a:pathLst>
            </a:custGeom>
            <a:solidFill>
              <a:srgbClr val="FCC8B3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7" name="Freeform 115">
              <a:extLst>
                <a:ext uri="{FF2B5EF4-FFF2-40B4-BE49-F238E27FC236}">
                  <a16:creationId xmlns:a16="http://schemas.microsoft.com/office/drawing/2014/main" id="{07B170D5-A808-7B8D-2367-A37B5172F07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65700" y="2120900"/>
              <a:ext cx="100013" cy="111125"/>
            </a:xfrm>
            <a:custGeom>
              <a:avLst/>
              <a:gdLst>
                <a:gd name="T0" fmla="*/ 2 w 63"/>
                <a:gd name="T1" fmla="*/ 65 h 70"/>
                <a:gd name="T2" fmla="*/ 3 w 63"/>
                <a:gd name="T3" fmla="*/ 63 h 70"/>
                <a:gd name="T4" fmla="*/ 2 w 63"/>
                <a:gd name="T5" fmla="*/ 57 h 70"/>
                <a:gd name="T6" fmla="*/ 5 w 63"/>
                <a:gd name="T7" fmla="*/ 50 h 70"/>
                <a:gd name="T8" fmla="*/ 10 w 63"/>
                <a:gd name="T9" fmla="*/ 44 h 70"/>
                <a:gd name="T10" fmla="*/ 7 w 63"/>
                <a:gd name="T11" fmla="*/ 38 h 70"/>
                <a:gd name="T12" fmla="*/ 2 w 63"/>
                <a:gd name="T13" fmla="*/ 37 h 70"/>
                <a:gd name="T14" fmla="*/ 0 w 63"/>
                <a:gd name="T15" fmla="*/ 27 h 70"/>
                <a:gd name="T16" fmla="*/ 1 w 63"/>
                <a:gd name="T17" fmla="*/ 22 h 70"/>
                <a:gd name="T18" fmla="*/ 3 w 63"/>
                <a:gd name="T19" fmla="*/ 19 h 70"/>
                <a:gd name="T20" fmla="*/ 7 w 63"/>
                <a:gd name="T21" fmla="*/ 15 h 70"/>
                <a:gd name="T22" fmla="*/ 6 w 63"/>
                <a:gd name="T23" fmla="*/ 8 h 70"/>
                <a:gd name="T24" fmla="*/ 10 w 63"/>
                <a:gd name="T25" fmla="*/ 10 h 70"/>
                <a:gd name="T26" fmla="*/ 20 w 63"/>
                <a:gd name="T27" fmla="*/ 5 h 70"/>
                <a:gd name="T28" fmla="*/ 27 w 63"/>
                <a:gd name="T29" fmla="*/ 9 h 70"/>
                <a:gd name="T30" fmla="*/ 35 w 63"/>
                <a:gd name="T31" fmla="*/ 8 h 70"/>
                <a:gd name="T32" fmla="*/ 46 w 63"/>
                <a:gd name="T33" fmla="*/ 2 h 70"/>
                <a:gd name="T34" fmla="*/ 52 w 63"/>
                <a:gd name="T35" fmla="*/ 2 h 70"/>
                <a:gd name="T36" fmla="*/ 63 w 63"/>
                <a:gd name="T37" fmla="*/ 0 h 70"/>
                <a:gd name="T38" fmla="*/ 60 w 63"/>
                <a:gd name="T39" fmla="*/ 9 h 70"/>
                <a:gd name="T40" fmla="*/ 54 w 63"/>
                <a:gd name="T41" fmla="*/ 12 h 70"/>
                <a:gd name="T42" fmla="*/ 56 w 63"/>
                <a:gd name="T43" fmla="*/ 23 h 70"/>
                <a:gd name="T44" fmla="*/ 55 w 63"/>
                <a:gd name="T45" fmla="*/ 40 h 70"/>
                <a:gd name="T46" fmla="*/ 34 w 63"/>
                <a:gd name="T47" fmla="*/ 55 h 70"/>
                <a:gd name="T48" fmla="*/ 16 w 63"/>
                <a:gd name="T49" fmla="*/ 70 h 70"/>
                <a:gd name="T50" fmla="*/ 2 w 63"/>
                <a:gd name="T51" fmla="*/ 65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3" h="70">
                  <a:moveTo>
                    <a:pt x="2" y="65"/>
                  </a:moveTo>
                  <a:lnTo>
                    <a:pt x="3" y="63"/>
                  </a:lnTo>
                  <a:lnTo>
                    <a:pt x="2" y="57"/>
                  </a:lnTo>
                  <a:lnTo>
                    <a:pt x="5" y="50"/>
                  </a:lnTo>
                  <a:lnTo>
                    <a:pt x="10" y="44"/>
                  </a:lnTo>
                  <a:lnTo>
                    <a:pt x="7" y="38"/>
                  </a:lnTo>
                  <a:lnTo>
                    <a:pt x="2" y="37"/>
                  </a:lnTo>
                  <a:lnTo>
                    <a:pt x="0" y="27"/>
                  </a:lnTo>
                  <a:lnTo>
                    <a:pt x="1" y="22"/>
                  </a:lnTo>
                  <a:lnTo>
                    <a:pt x="3" y="19"/>
                  </a:lnTo>
                  <a:lnTo>
                    <a:pt x="7" y="15"/>
                  </a:lnTo>
                  <a:lnTo>
                    <a:pt x="6" y="8"/>
                  </a:lnTo>
                  <a:lnTo>
                    <a:pt x="10" y="10"/>
                  </a:lnTo>
                  <a:lnTo>
                    <a:pt x="20" y="5"/>
                  </a:lnTo>
                  <a:lnTo>
                    <a:pt x="27" y="9"/>
                  </a:lnTo>
                  <a:lnTo>
                    <a:pt x="35" y="8"/>
                  </a:lnTo>
                  <a:lnTo>
                    <a:pt x="46" y="2"/>
                  </a:lnTo>
                  <a:lnTo>
                    <a:pt x="52" y="2"/>
                  </a:lnTo>
                  <a:lnTo>
                    <a:pt x="63" y="0"/>
                  </a:lnTo>
                  <a:lnTo>
                    <a:pt x="60" y="9"/>
                  </a:lnTo>
                  <a:lnTo>
                    <a:pt x="54" y="12"/>
                  </a:lnTo>
                  <a:lnTo>
                    <a:pt x="56" y="23"/>
                  </a:lnTo>
                  <a:lnTo>
                    <a:pt x="55" y="40"/>
                  </a:lnTo>
                  <a:lnTo>
                    <a:pt x="34" y="55"/>
                  </a:lnTo>
                  <a:lnTo>
                    <a:pt x="16" y="70"/>
                  </a:lnTo>
                  <a:lnTo>
                    <a:pt x="2" y="65"/>
                  </a:lnTo>
                  <a:close/>
                </a:path>
              </a:pathLst>
            </a:custGeom>
            <a:solidFill>
              <a:srgbClr val="F7FCBD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8" name="Freeform 116">
              <a:extLst>
                <a:ext uri="{FF2B5EF4-FFF2-40B4-BE49-F238E27FC236}">
                  <a16:creationId xmlns:a16="http://schemas.microsoft.com/office/drawing/2014/main" id="{748561A1-5158-2214-D5FD-9B4768148F83}"/>
                </a:ext>
              </a:extLst>
            </p:cNvPr>
            <p:cNvSpPr>
              <a:spLocks/>
            </p:cNvSpPr>
            <p:nvPr/>
          </p:nvSpPr>
          <p:spPr bwMode="auto">
            <a:xfrm>
              <a:off x="5068888" y="2030413"/>
              <a:ext cx="57150" cy="55563"/>
            </a:xfrm>
            <a:custGeom>
              <a:avLst/>
              <a:gdLst>
                <a:gd name="T0" fmla="*/ 36 w 36"/>
                <a:gd name="T1" fmla="*/ 35 h 35"/>
                <a:gd name="T2" fmla="*/ 33 w 36"/>
                <a:gd name="T3" fmla="*/ 35 h 35"/>
                <a:gd name="T4" fmla="*/ 26 w 36"/>
                <a:gd name="T5" fmla="*/ 27 h 35"/>
                <a:gd name="T6" fmla="*/ 26 w 36"/>
                <a:gd name="T7" fmla="*/ 25 h 35"/>
                <a:gd name="T8" fmla="*/ 22 w 36"/>
                <a:gd name="T9" fmla="*/ 25 h 35"/>
                <a:gd name="T10" fmla="*/ 19 w 36"/>
                <a:gd name="T11" fmla="*/ 22 h 35"/>
                <a:gd name="T12" fmla="*/ 17 w 36"/>
                <a:gd name="T13" fmla="*/ 22 h 35"/>
                <a:gd name="T14" fmla="*/ 12 w 36"/>
                <a:gd name="T15" fmla="*/ 17 h 35"/>
                <a:gd name="T16" fmla="*/ 3 w 36"/>
                <a:gd name="T17" fmla="*/ 14 h 35"/>
                <a:gd name="T18" fmla="*/ 3 w 36"/>
                <a:gd name="T19" fmla="*/ 7 h 35"/>
                <a:gd name="T20" fmla="*/ 0 w 36"/>
                <a:gd name="T21" fmla="*/ 3 h 35"/>
                <a:gd name="T22" fmla="*/ 13 w 36"/>
                <a:gd name="T23" fmla="*/ 0 h 35"/>
                <a:gd name="T24" fmla="*/ 17 w 36"/>
                <a:gd name="T25" fmla="*/ 4 h 35"/>
                <a:gd name="T26" fmla="*/ 21 w 36"/>
                <a:gd name="T27" fmla="*/ 6 h 35"/>
                <a:gd name="T28" fmla="*/ 20 w 36"/>
                <a:gd name="T29" fmla="*/ 10 h 35"/>
                <a:gd name="T30" fmla="*/ 26 w 36"/>
                <a:gd name="T31" fmla="*/ 14 h 35"/>
                <a:gd name="T32" fmla="*/ 24 w 36"/>
                <a:gd name="T33" fmla="*/ 18 h 35"/>
                <a:gd name="T34" fmla="*/ 29 w 36"/>
                <a:gd name="T35" fmla="*/ 23 h 35"/>
                <a:gd name="T36" fmla="*/ 34 w 36"/>
                <a:gd name="T37" fmla="*/ 25 h 35"/>
                <a:gd name="T38" fmla="*/ 36 w 36"/>
                <a:gd name="T39" fmla="*/ 35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36" h="35">
                  <a:moveTo>
                    <a:pt x="36" y="35"/>
                  </a:moveTo>
                  <a:lnTo>
                    <a:pt x="33" y="35"/>
                  </a:lnTo>
                  <a:lnTo>
                    <a:pt x="26" y="27"/>
                  </a:lnTo>
                  <a:lnTo>
                    <a:pt x="26" y="25"/>
                  </a:lnTo>
                  <a:lnTo>
                    <a:pt x="22" y="25"/>
                  </a:lnTo>
                  <a:lnTo>
                    <a:pt x="19" y="22"/>
                  </a:lnTo>
                  <a:lnTo>
                    <a:pt x="17" y="22"/>
                  </a:lnTo>
                  <a:lnTo>
                    <a:pt x="12" y="17"/>
                  </a:lnTo>
                  <a:lnTo>
                    <a:pt x="3" y="14"/>
                  </a:lnTo>
                  <a:lnTo>
                    <a:pt x="3" y="7"/>
                  </a:lnTo>
                  <a:lnTo>
                    <a:pt x="0" y="3"/>
                  </a:lnTo>
                  <a:lnTo>
                    <a:pt x="13" y="0"/>
                  </a:lnTo>
                  <a:lnTo>
                    <a:pt x="17" y="4"/>
                  </a:lnTo>
                  <a:lnTo>
                    <a:pt x="21" y="6"/>
                  </a:lnTo>
                  <a:lnTo>
                    <a:pt x="20" y="10"/>
                  </a:lnTo>
                  <a:lnTo>
                    <a:pt x="26" y="14"/>
                  </a:lnTo>
                  <a:lnTo>
                    <a:pt x="24" y="18"/>
                  </a:lnTo>
                  <a:lnTo>
                    <a:pt x="29" y="23"/>
                  </a:lnTo>
                  <a:lnTo>
                    <a:pt x="34" y="25"/>
                  </a:lnTo>
                  <a:lnTo>
                    <a:pt x="36" y="35"/>
                  </a:lnTo>
                  <a:close/>
                </a:path>
              </a:pathLst>
            </a:custGeom>
            <a:solidFill>
              <a:srgbClr val="B3BF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2" name="Freeform 117">
              <a:extLst>
                <a:ext uri="{FF2B5EF4-FFF2-40B4-BE49-F238E27FC236}">
                  <a16:creationId xmlns:a16="http://schemas.microsoft.com/office/drawing/2014/main" id="{DBBF4BF9-0B57-DE05-2A2E-1F731E903268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4375" y="1423988"/>
              <a:ext cx="147638" cy="304800"/>
            </a:xfrm>
            <a:custGeom>
              <a:avLst/>
              <a:gdLst>
                <a:gd name="T0" fmla="*/ 0 w 93"/>
                <a:gd name="T1" fmla="*/ 144 h 192"/>
                <a:gd name="T2" fmla="*/ 2 w 93"/>
                <a:gd name="T3" fmla="*/ 135 h 192"/>
                <a:gd name="T4" fmla="*/ 9 w 93"/>
                <a:gd name="T5" fmla="*/ 126 h 192"/>
                <a:gd name="T6" fmla="*/ 10 w 93"/>
                <a:gd name="T7" fmla="*/ 110 h 192"/>
                <a:gd name="T8" fmla="*/ 4 w 93"/>
                <a:gd name="T9" fmla="*/ 102 h 192"/>
                <a:gd name="T10" fmla="*/ 2 w 93"/>
                <a:gd name="T11" fmla="*/ 84 h 192"/>
                <a:gd name="T12" fmla="*/ 6 w 93"/>
                <a:gd name="T13" fmla="*/ 71 h 192"/>
                <a:gd name="T14" fmla="*/ 14 w 93"/>
                <a:gd name="T15" fmla="*/ 71 h 192"/>
                <a:gd name="T16" fmla="*/ 16 w 93"/>
                <a:gd name="T17" fmla="*/ 66 h 192"/>
                <a:gd name="T18" fmla="*/ 13 w 93"/>
                <a:gd name="T19" fmla="*/ 61 h 192"/>
                <a:gd name="T20" fmla="*/ 23 w 93"/>
                <a:gd name="T21" fmla="*/ 40 h 192"/>
                <a:gd name="T22" fmla="*/ 28 w 93"/>
                <a:gd name="T23" fmla="*/ 25 h 192"/>
                <a:gd name="T24" fmla="*/ 33 w 93"/>
                <a:gd name="T25" fmla="*/ 15 h 192"/>
                <a:gd name="T26" fmla="*/ 39 w 93"/>
                <a:gd name="T27" fmla="*/ 15 h 192"/>
                <a:gd name="T28" fmla="*/ 40 w 93"/>
                <a:gd name="T29" fmla="*/ 8 h 192"/>
                <a:gd name="T30" fmla="*/ 56 w 93"/>
                <a:gd name="T31" fmla="*/ 10 h 192"/>
                <a:gd name="T32" fmla="*/ 55 w 93"/>
                <a:gd name="T33" fmla="*/ 1 h 192"/>
                <a:gd name="T34" fmla="*/ 60 w 93"/>
                <a:gd name="T35" fmla="*/ 0 h 192"/>
                <a:gd name="T36" fmla="*/ 71 w 93"/>
                <a:gd name="T37" fmla="*/ 6 h 192"/>
                <a:gd name="T38" fmla="*/ 86 w 93"/>
                <a:gd name="T39" fmla="*/ 16 h 192"/>
                <a:gd name="T40" fmla="*/ 90 w 93"/>
                <a:gd name="T41" fmla="*/ 37 h 192"/>
                <a:gd name="T42" fmla="*/ 93 w 93"/>
                <a:gd name="T43" fmla="*/ 43 h 192"/>
                <a:gd name="T44" fmla="*/ 80 w 93"/>
                <a:gd name="T45" fmla="*/ 47 h 192"/>
                <a:gd name="T46" fmla="*/ 75 w 93"/>
                <a:gd name="T47" fmla="*/ 57 h 192"/>
                <a:gd name="T48" fmla="*/ 77 w 93"/>
                <a:gd name="T49" fmla="*/ 65 h 192"/>
                <a:gd name="T50" fmla="*/ 66 w 93"/>
                <a:gd name="T51" fmla="*/ 77 h 192"/>
                <a:gd name="T52" fmla="*/ 51 w 93"/>
                <a:gd name="T53" fmla="*/ 89 h 192"/>
                <a:gd name="T54" fmla="*/ 48 w 93"/>
                <a:gd name="T55" fmla="*/ 109 h 192"/>
                <a:gd name="T56" fmla="*/ 55 w 93"/>
                <a:gd name="T57" fmla="*/ 117 h 192"/>
                <a:gd name="T58" fmla="*/ 65 w 93"/>
                <a:gd name="T59" fmla="*/ 125 h 192"/>
                <a:gd name="T60" fmla="*/ 58 w 93"/>
                <a:gd name="T61" fmla="*/ 142 h 192"/>
                <a:gd name="T62" fmla="*/ 50 w 93"/>
                <a:gd name="T63" fmla="*/ 145 h 192"/>
                <a:gd name="T64" fmla="*/ 49 w 93"/>
                <a:gd name="T65" fmla="*/ 168 h 192"/>
                <a:gd name="T66" fmla="*/ 46 w 93"/>
                <a:gd name="T67" fmla="*/ 181 h 192"/>
                <a:gd name="T68" fmla="*/ 35 w 93"/>
                <a:gd name="T69" fmla="*/ 180 h 192"/>
                <a:gd name="T70" fmla="*/ 31 w 93"/>
                <a:gd name="T71" fmla="*/ 191 h 192"/>
                <a:gd name="T72" fmla="*/ 20 w 93"/>
                <a:gd name="T73" fmla="*/ 192 h 192"/>
                <a:gd name="T74" fmla="*/ 16 w 93"/>
                <a:gd name="T75" fmla="*/ 179 h 192"/>
                <a:gd name="T76" fmla="*/ 7 w 93"/>
                <a:gd name="T77" fmla="*/ 163 h 192"/>
                <a:gd name="T78" fmla="*/ 0 w 93"/>
                <a:gd name="T79" fmla="*/ 144 h 1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93" h="192">
                  <a:moveTo>
                    <a:pt x="0" y="144"/>
                  </a:moveTo>
                  <a:lnTo>
                    <a:pt x="2" y="135"/>
                  </a:lnTo>
                  <a:lnTo>
                    <a:pt x="9" y="126"/>
                  </a:lnTo>
                  <a:lnTo>
                    <a:pt x="10" y="110"/>
                  </a:lnTo>
                  <a:lnTo>
                    <a:pt x="4" y="102"/>
                  </a:lnTo>
                  <a:lnTo>
                    <a:pt x="2" y="84"/>
                  </a:lnTo>
                  <a:lnTo>
                    <a:pt x="6" y="71"/>
                  </a:lnTo>
                  <a:lnTo>
                    <a:pt x="14" y="71"/>
                  </a:lnTo>
                  <a:lnTo>
                    <a:pt x="16" y="66"/>
                  </a:lnTo>
                  <a:lnTo>
                    <a:pt x="13" y="61"/>
                  </a:lnTo>
                  <a:lnTo>
                    <a:pt x="23" y="40"/>
                  </a:lnTo>
                  <a:lnTo>
                    <a:pt x="28" y="25"/>
                  </a:lnTo>
                  <a:lnTo>
                    <a:pt x="33" y="15"/>
                  </a:lnTo>
                  <a:lnTo>
                    <a:pt x="39" y="15"/>
                  </a:lnTo>
                  <a:lnTo>
                    <a:pt x="40" y="8"/>
                  </a:lnTo>
                  <a:lnTo>
                    <a:pt x="56" y="10"/>
                  </a:lnTo>
                  <a:lnTo>
                    <a:pt x="55" y="1"/>
                  </a:lnTo>
                  <a:lnTo>
                    <a:pt x="60" y="0"/>
                  </a:lnTo>
                  <a:lnTo>
                    <a:pt x="71" y="6"/>
                  </a:lnTo>
                  <a:lnTo>
                    <a:pt x="86" y="16"/>
                  </a:lnTo>
                  <a:lnTo>
                    <a:pt x="90" y="37"/>
                  </a:lnTo>
                  <a:lnTo>
                    <a:pt x="93" y="43"/>
                  </a:lnTo>
                  <a:lnTo>
                    <a:pt x="80" y="47"/>
                  </a:lnTo>
                  <a:lnTo>
                    <a:pt x="75" y="57"/>
                  </a:lnTo>
                  <a:lnTo>
                    <a:pt x="77" y="65"/>
                  </a:lnTo>
                  <a:lnTo>
                    <a:pt x="66" y="77"/>
                  </a:lnTo>
                  <a:lnTo>
                    <a:pt x="51" y="89"/>
                  </a:lnTo>
                  <a:lnTo>
                    <a:pt x="48" y="109"/>
                  </a:lnTo>
                  <a:lnTo>
                    <a:pt x="55" y="117"/>
                  </a:lnTo>
                  <a:lnTo>
                    <a:pt x="65" y="125"/>
                  </a:lnTo>
                  <a:lnTo>
                    <a:pt x="58" y="142"/>
                  </a:lnTo>
                  <a:lnTo>
                    <a:pt x="50" y="145"/>
                  </a:lnTo>
                  <a:lnTo>
                    <a:pt x="49" y="168"/>
                  </a:lnTo>
                  <a:lnTo>
                    <a:pt x="46" y="181"/>
                  </a:lnTo>
                  <a:lnTo>
                    <a:pt x="35" y="180"/>
                  </a:lnTo>
                  <a:lnTo>
                    <a:pt x="31" y="191"/>
                  </a:lnTo>
                  <a:lnTo>
                    <a:pt x="20" y="192"/>
                  </a:lnTo>
                  <a:lnTo>
                    <a:pt x="16" y="179"/>
                  </a:lnTo>
                  <a:lnTo>
                    <a:pt x="7" y="163"/>
                  </a:lnTo>
                  <a:lnTo>
                    <a:pt x="0" y="144"/>
                  </a:lnTo>
                  <a:close/>
                </a:path>
              </a:pathLst>
            </a:custGeom>
            <a:solidFill>
              <a:srgbClr val="FCF5D2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3" name="Freeform 118">
              <a:extLst>
                <a:ext uri="{FF2B5EF4-FFF2-40B4-BE49-F238E27FC236}">
                  <a16:creationId xmlns:a16="http://schemas.microsoft.com/office/drawing/2014/main" id="{5122503C-6572-3C2B-C4A1-43A3BE0C6826}"/>
                </a:ext>
              </a:extLst>
            </p:cNvPr>
            <p:cNvSpPr>
              <a:spLocks/>
            </p:cNvSpPr>
            <p:nvPr/>
          </p:nvSpPr>
          <p:spPr bwMode="auto">
            <a:xfrm>
              <a:off x="4713288" y="1706563"/>
              <a:ext cx="134938" cy="106363"/>
            </a:xfrm>
            <a:custGeom>
              <a:avLst/>
              <a:gdLst>
                <a:gd name="T0" fmla="*/ 37 w 85"/>
                <a:gd name="T1" fmla="*/ 0 h 67"/>
                <a:gd name="T2" fmla="*/ 47 w 85"/>
                <a:gd name="T3" fmla="*/ 3 h 67"/>
                <a:gd name="T4" fmla="*/ 49 w 85"/>
                <a:gd name="T5" fmla="*/ 7 h 67"/>
                <a:gd name="T6" fmla="*/ 52 w 85"/>
                <a:gd name="T7" fmla="*/ 6 h 67"/>
                <a:gd name="T8" fmla="*/ 62 w 85"/>
                <a:gd name="T9" fmla="*/ 8 h 67"/>
                <a:gd name="T10" fmla="*/ 64 w 85"/>
                <a:gd name="T11" fmla="*/ 15 h 67"/>
                <a:gd name="T12" fmla="*/ 63 w 85"/>
                <a:gd name="T13" fmla="*/ 19 h 67"/>
                <a:gd name="T14" fmla="*/ 71 w 85"/>
                <a:gd name="T15" fmla="*/ 28 h 67"/>
                <a:gd name="T16" fmla="*/ 76 w 85"/>
                <a:gd name="T17" fmla="*/ 31 h 67"/>
                <a:gd name="T18" fmla="*/ 76 w 85"/>
                <a:gd name="T19" fmla="*/ 32 h 67"/>
                <a:gd name="T20" fmla="*/ 81 w 85"/>
                <a:gd name="T21" fmla="*/ 35 h 67"/>
                <a:gd name="T22" fmla="*/ 85 w 85"/>
                <a:gd name="T23" fmla="*/ 39 h 67"/>
                <a:gd name="T24" fmla="*/ 82 w 85"/>
                <a:gd name="T25" fmla="*/ 42 h 67"/>
                <a:gd name="T26" fmla="*/ 74 w 85"/>
                <a:gd name="T27" fmla="*/ 42 h 67"/>
                <a:gd name="T28" fmla="*/ 73 w 85"/>
                <a:gd name="T29" fmla="*/ 43 h 67"/>
                <a:gd name="T30" fmla="*/ 77 w 85"/>
                <a:gd name="T31" fmla="*/ 47 h 67"/>
                <a:gd name="T32" fmla="*/ 80 w 85"/>
                <a:gd name="T33" fmla="*/ 56 h 67"/>
                <a:gd name="T34" fmla="*/ 72 w 85"/>
                <a:gd name="T35" fmla="*/ 57 h 67"/>
                <a:gd name="T36" fmla="*/ 70 w 85"/>
                <a:gd name="T37" fmla="*/ 61 h 67"/>
                <a:gd name="T38" fmla="*/ 70 w 85"/>
                <a:gd name="T39" fmla="*/ 67 h 67"/>
                <a:gd name="T40" fmla="*/ 67 w 85"/>
                <a:gd name="T41" fmla="*/ 66 h 67"/>
                <a:gd name="T42" fmla="*/ 58 w 85"/>
                <a:gd name="T43" fmla="*/ 67 h 67"/>
                <a:gd name="T44" fmla="*/ 56 w 85"/>
                <a:gd name="T45" fmla="*/ 64 h 67"/>
                <a:gd name="T46" fmla="*/ 52 w 85"/>
                <a:gd name="T47" fmla="*/ 66 h 67"/>
                <a:gd name="T48" fmla="*/ 48 w 85"/>
                <a:gd name="T49" fmla="*/ 64 h 67"/>
                <a:gd name="T50" fmla="*/ 40 w 85"/>
                <a:gd name="T51" fmla="*/ 64 h 67"/>
                <a:gd name="T52" fmla="*/ 30 w 85"/>
                <a:gd name="T53" fmla="*/ 61 h 67"/>
                <a:gd name="T54" fmla="*/ 20 w 85"/>
                <a:gd name="T55" fmla="*/ 59 h 67"/>
                <a:gd name="T56" fmla="*/ 13 w 85"/>
                <a:gd name="T57" fmla="*/ 61 h 67"/>
                <a:gd name="T58" fmla="*/ 8 w 85"/>
                <a:gd name="T59" fmla="*/ 64 h 67"/>
                <a:gd name="T60" fmla="*/ 4 w 85"/>
                <a:gd name="T61" fmla="*/ 65 h 67"/>
                <a:gd name="T62" fmla="*/ 3 w 85"/>
                <a:gd name="T63" fmla="*/ 58 h 67"/>
                <a:gd name="T64" fmla="*/ 0 w 85"/>
                <a:gd name="T65" fmla="*/ 53 h 67"/>
                <a:gd name="T66" fmla="*/ 5 w 85"/>
                <a:gd name="T67" fmla="*/ 50 h 67"/>
                <a:gd name="T68" fmla="*/ 4 w 85"/>
                <a:gd name="T69" fmla="*/ 44 h 67"/>
                <a:gd name="T70" fmla="*/ 1 w 85"/>
                <a:gd name="T71" fmla="*/ 39 h 67"/>
                <a:gd name="T72" fmla="*/ 0 w 85"/>
                <a:gd name="T73" fmla="*/ 32 h 67"/>
                <a:gd name="T74" fmla="*/ 8 w 85"/>
                <a:gd name="T75" fmla="*/ 32 h 67"/>
                <a:gd name="T76" fmla="*/ 17 w 85"/>
                <a:gd name="T77" fmla="*/ 28 h 67"/>
                <a:gd name="T78" fmla="*/ 18 w 85"/>
                <a:gd name="T79" fmla="*/ 19 h 67"/>
                <a:gd name="T80" fmla="*/ 25 w 85"/>
                <a:gd name="T81" fmla="*/ 14 h 67"/>
                <a:gd name="T82" fmla="*/ 23 w 85"/>
                <a:gd name="T83" fmla="*/ 8 h 67"/>
                <a:gd name="T84" fmla="*/ 28 w 85"/>
                <a:gd name="T85" fmla="*/ 6 h 67"/>
                <a:gd name="T86" fmla="*/ 37 w 85"/>
                <a:gd name="T87" fmla="*/ 0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85" h="67">
                  <a:moveTo>
                    <a:pt x="37" y="0"/>
                  </a:moveTo>
                  <a:lnTo>
                    <a:pt x="47" y="3"/>
                  </a:lnTo>
                  <a:lnTo>
                    <a:pt x="49" y="7"/>
                  </a:lnTo>
                  <a:lnTo>
                    <a:pt x="52" y="6"/>
                  </a:lnTo>
                  <a:lnTo>
                    <a:pt x="62" y="8"/>
                  </a:lnTo>
                  <a:lnTo>
                    <a:pt x="64" y="15"/>
                  </a:lnTo>
                  <a:lnTo>
                    <a:pt x="63" y="19"/>
                  </a:lnTo>
                  <a:lnTo>
                    <a:pt x="71" y="28"/>
                  </a:lnTo>
                  <a:lnTo>
                    <a:pt x="76" y="31"/>
                  </a:lnTo>
                  <a:lnTo>
                    <a:pt x="76" y="32"/>
                  </a:lnTo>
                  <a:lnTo>
                    <a:pt x="81" y="35"/>
                  </a:lnTo>
                  <a:lnTo>
                    <a:pt x="85" y="39"/>
                  </a:lnTo>
                  <a:lnTo>
                    <a:pt x="82" y="42"/>
                  </a:lnTo>
                  <a:lnTo>
                    <a:pt x="74" y="42"/>
                  </a:lnTo>
                  <a:lnTo>
                    <a:pt x="73" y="43"/>
                  </a:lnTo>
                  <a:lnTo>
                    <a:pt x="77" y="47"/>
                  </a:lnTo>
                  <a:lnTo>
                    <a:pt x="80" y="56"/>
                  </a:lnTo>
                  <a:lnTo>
                    <a:pt x="72" y="57"/>
                  </a:lnTo>
                  <a:lnTo>
                    <a:pt x="70" y="61"/>
                  </a:lnTo>
                  <a:lnTo>
                    <a:pt x="70" y="67"/>
                  </a:lnTo>
                  <a:lnTo>
                    <a:pt x="67" y="66"/>
                  </a:lnTo>
                  <a:lnTo>
                    <a:pt x="58" y="67"/>
                  </a:lnTo>
                  <a:lnTo>
                    <a:pt x="56" y="64"/>
                  </a:lnTo>
                  <a:lnTo>
                    <a:pt x="52" y="66"/>
                  </a:lnTo>
                  <a:lnTo>
                    <a:pt x="48" y="64"/>
                  </a:lnTo>
                  <a:lnTo>
                    <a:pt x="40" y="64"/>
                  </a:lnTo>
                  <a:lnTo>
                    <a:pt x="30" y="61"/>
                  </a:lnTo>
                  <a:lnTo>
                    <a:pt x="20" y="59"/>
                  </a:lnTo>
                  <a:lnTo>
                    <a:pt x="13" y="61"/>
                  </a:lnTo>
                  <a:lnTo>
                    <a:pt x="8" y="64"/>
                  </a:lnTo>
                  <a:lnTo>
                    <a:pt x="4" y="65"/>
                  </a:lnTo>
                  <a:lnTo>
                    <a:pt x="3" y="58"/>
                  </a:lnTo>
                  <a:lnTo>
                    <a:pt x="0" y="53"/>
                  </a:lnTo>
                  <a:lnTo>
                    <a:pt x="5" y="50"/>
                  </a:lnTo>
                  <a:lnTo>
                    <a:pt x="4" y="44"/>
                  </a:lnTo>
                  <a:lnTo>
                    <a:pt x="1" y="39"/>
                  </a:lnTo>
                  <a:lnTo>
                    <a:pt x="0" y="32"/>
                  </a:lnTo>
                  <a:lnTo>
                    <a:pt x="8" y="32"/>
                  </a:lnTo>
                  <a:lnTo>
                    <a:pt x="17" y="28"/>
                  </a:lnTo>
                  <a:lnTo>
                    <a:pt x="18" y="19"/>
                  </a:lnTo>
                  <a:lnTo>
                    <a:pt x="25" y="14"/>
                  </a:lnTo>
                  <a:lnTo>
                    <a:pt x="23" y="8"/>
                  </a:lnTo>
                  <a:lnTo>
                    <a:pt x="28" y="6"/>
                  </a:lnTo>
                  <a:lnTo>
                    <a:pt x="37" y="0"/>
                  </a:lnTo>
                  <a:close/>
                </a:path>
              </a:pathLst>
            </a:custGeom>
            <a:solidFill>
              <a:srgbClr val="FCCCC5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4" name="Freeform 119">
              <a:extLst>
                <a:ext uri="{FF2B5EF4-FFF2-40B4-BE49-F238E27FC236}">
                  <a16:creationId xmlns:a16="http://schemas.microsoft.com/office/drawing/2014/main" id="{21FE5C63-9CA7-E76E-1AC6-6EF0D106BC6A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6938" y="1790700"/>
              <a:ext cx="273050" cy="155575"/>
            </a:xfrm>
            <a:custGeom>
              <a:avLst/>
              <a:gdLst>
                <a:gd name="T0" fmla="*/ 87 w 172"/>
                <a:gd name="T1" fmla="*/ 4 h 98"/>
                <a:gd name="T2" fmla="*/ 93 w 172"/>
                <a:gd name="T3" fmla="*/ 1 h 98"/>
                <a:gd name="T4" fmla="*/ 109 w 172"/>
                <a:gd name="T5" fmla="*/ 6 h 98"/>
                <a:gd name="T6" fmla="*/ 109 w 172"/>
                <a:gd name="T7" fmla="*/ 14 h 98"/>
                <a:gd name="T8" fmla="*/ 121 w 172"/>
                <a:gd name="T9" fmla="*/ 21 h 98"/>
                <a:gd name="T10" fmla="*/ 135 w 172"/>
                <a:gd name="T11" fmla="*/ 28 h 98"/>
                <a:gd name="T12" fmla="*/ 149 w 172"/>
                <a:gd name="T13" fmla="*/ 32 h 98"/>
                <a:gd name="T14" fmla="*/ 169 w 172"/>
                <a:gd name="T15" fmla="*/ 36 h 98"/>
                <a:gd name="T16" fmla="*/ 168 w 172"/>
                <a:gd name="T17" fmla="*/ 47 h 98"/>
                <a:gd name="T18" fmla="*/ 171 w 172"/>
                <a:gd name="T19" fmla="*/ 59 h 98"/>
                <a:gd name="T20" fmla="*/ 158 w 172"/>
                <a:gd name="T21" fmla="*/ 65 h 98"/>
                <a:gd name="T22" fmla="*/ 151 w 172"/>
                <a:gd name="T23" fmla="*/ 73 h 98"/>
                <a:gd name="T24" fmla="*/ 137 w 172"/>
                <a:gd name="T25" fmla="*/ 78 h 98"/>
                <a:gd name="T26" fmla="*/ 131 w 172"/>
                <a:gd name="T27" fmla="*/ 91 h 98"/>
                <a:gd name="T28" fmla="*/ 128 w 172"/>
                <a:gd name="T29" fmla="*/ 88 h 98"/>
                <a:gd name="T30" fmla="*/ 117 w 172"/>
                <a:gd name="T31" fmla="*/ 85 h 98"/>
                <a:gd name="T32" fmla="*/ 114 w 172"/>
                <a:gd name="T33" fmla="*/ 87 h 98"/>
                <a:gd name="T34" fmla="*/ 96 w 172"/>
                <a:gd name="T35" fmla="*/ 78 h 98"/>
                <a:gd name="T36" fmla="*/ 85 w 172"/>
                <a:gd name="T37" fmla="*/ 88 h 98"/>
                <a:gd name="T38" fmla="*/ 74 w 172"/>
                <a:gd name="T39" fmla="*/ 97 h 98"/>
                <a:gd name="T40" fmla="*/ 65 w 172"/>
                <a:gd name="T41" fmla="*/ 96 h 98"/>
                <a:gd name="T42" fmla="*/ 68 w 172"/>
                <a:gd name="T43" fmla="*/ 89 h 98"/>
                <a:gd name="T44" fmla="*/ 70 w 172"/>
                <a:gd name="T45" fmla="*/ 82 h 98"/>
                <a:gd name="T46" fmla="*/ 73 w 172"/>
                <a:gd name="T47" fmla="*/ 84 h 98"/>
                <a:gd name="T48" fmla="*/ 81 w 172"/>
                <a:gd name="T49" fmla="*/ 82 h 98"/>
                <a:gd name="T50" fmla="*/ 80 w 172"/>
                <a:gd name="T51" fmla="*/ 79 h 98"/>
                <a:gd name="T52" fmla="*/ 73 w 172"/>
                <a:gd name="T53" fmla="*/ 70 h 98"/>
                <a:gd name="T54" fmla="*/ 70 w 172"/>
                <a:gd name="T55" fmla="*/ 63 h 98"/>
                <a:gd name="T56" fmla="*/ 60 w 172"/>
                <a:gd name="T57" fmla="*/ 58 h 98"/>
                <a:gd name="T58" fmla="*/ 46 w 172"/>
                <a:gd name="T59" fmla="*/ 56 h 98"/>
                <a:gd name="T60" fmla="*/ 40 w 172"/>
                <a:gd name="T61" fmla="*/ 58 h 98"/>
                <a:gd name="T62" fmla="*/ 31 w 172"/>
                <a:gd name="T63" fmla="*/ 63 h 98"/>
                <a:gd name="T64" fmla="*/ 23 w 172"/>
                <a:gd name="T65" fmla="*/ 62 h 98"/>
                <a:gd name="T66" fmla="*/ 11 w 172"/>
                <a:gd name="T67" fmla="*/ 60 h 98"/>
                <a:gd name="T68" fmla="*/ 6 w 172"/>
                <a:gd name="T69" fmla="*/ 59 h 98"/>
                <a:gd name="T70" fmla="*/ 1 w 172"/>
                <a:gd name="T71" fmla="*/ 50 h 98"/>
                <a:gd name="T72" fmla="*/ 6 w 172"/>
                <a:gd name="T73" fmla="*/ 47 h 98"/>
                <a:gd name="T74" fmla="*/ 10 w 172"/>
                <a:gd name="T75" fmla="*/ 30 h 98"/>
                <a:gd name="T76" fmla="*/ 15 w 172"/>
                <a:gd name="T77" fmla="*/ 24 h 98"/>
                <a:gd name="T78" fmla="*/ 12 w 172"/>
                <a:gd name="T79" fmla="*/ 11 h 98"/>
                <a:gd name="T80" fmla="*/ 24 w 172"/>
                <a:gd name="T81" fmla="*/ 6 h 98"/>
                <a:gd name="T82" fmla="*/ 44 w 172"/>
                <a:gd name="T83" fmla="*/ 11 h 98"/>
                <a:gd name="T84" fmla="*/ 56 w 172"/>
                <a:gd name="T85" fmla="*/ 13 h 98"/>
                <a:gd name="T86" fmla="*/ 62 w 172"/>
                <a:gd name="T87" fmla="*/ 14 h 98"/>
                <a:gd name="T88" fmla="*/ 74 w 172"/>
                <a:gd name="T89" fmla="*/ 14 h 98"/>
                <a:gd name="T90" fmla="*/ 76 w 172"/>
                <a:gd name="T91" fmla="*/ 4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172" h="98">
                  <a:moveTo>
                    <a:pt x="84" y="3"/>
                  </a:moveTo>
                  <a:lnTo>
                    <a:pt x="87" y="4"/>
                  </a:lnTo>
                  <a:lnTo>
                    <a:pt x="89" y="1"/>
                  </a:lnTo>
                  <a:lnTo>
                    <a:pt x="93" y="1"/>
                  </a:lnTo>
                  <a:lnTo>
                    <a:pt x="102" y="0"/>
                  </a:lnTo>
                  <a:lnTo>
                    <a:pt x="109" y="6"/>
                  </a:lnTo>
                  <a:lnTo>
                    <a:pt x="108" y="10"/>
                  </a:lnTo>
                  <a:lnTo>
                    <a:pt x="109" y="14"/>
                  </a:lnTo>
                  <a:lnTo>
                    <a:pt x="117" y="15"/>
                  </a:lnTo>
                  <a:lnTo>
                    <a:pt x="121" y="21"/>
                  </a:lnTo>
                  <a:lnTo>
                    <a:pt x="121" y="23"/>
                  </a:lnTo>
                  <a:lnTo>
                    <a:pt x="135" y="28"/>
                  </a:lnTo>
                  <a:lnTo>
                    <a:pt x="141" y="26"/>
                  </a:lnTo>
                  <a:lnTo>
                    <a:pt x="149" y="32"/>
                  </a:lnTo>
                  <a:lnTo>
                    <a:pt x="154" y="32"/>
                  </a:lnTo>
                  <a:lnTo>
                    <a:pt x="169" y="36"/>
                  </a:lnTo>
                  <a:lnTo>
                    <a:pt x="170" y="41"/>
                  </a:lnTo>
                  <a:lnTo>
                    <a:pt x="168" y="47"/>
                  </a:lnTo>
                  <a:lnTo>
                    <a:pt x="172" y="55"/>
                  </a:lnTo>
                  <a:lnTo>
                    <a:pt x="171" y="59"/>
                  </a:lnTo>
                  <a:lnTo>
                    <a:pt x="162" y="60"/>
                  </a:lnTo>
                  <a:lnTo>
                    <a:pt x="158" y="65"/>
                  </a:lnTo>
                  <a:lnTo>
                    <a:pt x="159" y="71"/>
                  </a:lnTo>
                  <a:lnTo>
                    <a:pt x="151" y="73"/>
                  </a:lnTo>
                  <a:lnTo>
                    <a:pt x="146" y="77"/>
                  </a:lnTo>
                  <a:lnTo>
                    <a:pt x="137" y="78"/>
                  </a:lnTo>
                  <a:lnTo>
                    <a:pt x="129" y="84"/>
                  </a:lnTo>
                  <a:lnTo>
                    <a:pt x="131" y="91"/>
                  </a:lnTo>
                  <a:lnTo>
                    <a:pt x="130" y="90"/>
                  </a:lnTo>
                  <a:lnTo>
                    <a:pt x="128" y="88"/>
                  </a:lnTo>
                  <a:lnTo>
                    <a:pt x="125" y="87"/>
                  </a:lnTo>
                  <a:lnTo>
                    <a:pt x="117" y="85"/>
                  </a:lnTo>
                  <a:lnTo>
                    <a:pt x="115" y="88"/>
                  </a:lnTo>
                  <a:lnTo>
                    <a:pt x="114" y="87"/>
                  </a:lnTo>
                  <a:lnTo>
                    <a:pt x="98" y="84"/>
                  </a:lnTo>
                  <a:lnTo>
                    <a:pt x="96" y="78"/>
                  </a:lnTo>
                  <a:lnTo>
                    <a:pt x="87" y="80"/>
                  </a:lnTo>
                  <a:lnTo>
                    <a:pt x="85" y="88"/>
                  </a:lnTo>
                  <a:lnTo>
                    <a:pt x="80" y="98"/>
                  </a:lnTo>
                  <a:lnTo>
                    <a:pt x="74" y="97"/>
                  </a:lnTo>
                  <a:lnTo>
                    <a:pt x="70" y="98"/>
                  </a:lnTo>
                  <a:lnTo>
                    <a:pt x="65" y="96"/>
                  </a:lnTo>
                  <a:lnTo>
                    <a:pt x="67" y="95"/>
                  </a:lnTo>
                  <a:lnTo>
                    <a:pt x="68" y="89"/>
                  </a:lnTo>
                  <a:lnTo>
                    <a:pt x="71" y="85"/>
                  </a:lnTo>
                  <a:lnTo>
                    <a:pt x="70" y="82"/>
                  </a:lnTo>
                  <a:lnTo>
                    <a:pt x="72" y="81"/>
                  </a:lnTo>
                  <a:lnTo>
                    <a:pt x="73" y="84"/>
                  </a:lnTo>
                  <a:lnTo>
                    <a:pt x="78" y="84"/>
                  </a:lnTo>
                  <a:lnTo>
                    <a:pt x="81" y="82"/>
                  </a:lnTo>
                  <a:lnTo>
                    <a:pt x="80" y="81"/>
                  </a:lnTo>
                  <a:lnTo>
                    <a:pt x="80" y="79"/>
                  </a:lnTo>
                  <a:lnTo>
                    <a:pt x="75" y="76"/>
                  </a:lnTo>
                  <a:lnTo>
                    <a:pt x="73" y="70"/>
                  </a:lnTo>
                  <a:lnTo>
                    <a:pt x="70" y="68"/>
                  </a:lnTo>
                  <a:lnTo>
                    <a:pt x="70" y="63"/>
                  </a:lnTo>
                  <a:lnTo>
                    <a:pt x="64" y="59"/>
                  </a:lnTo>
                  <a:lnTo>
                    <a:pt x="60" y="58"/>
                  </a:lnTo>
                  <a:lnTo>
                    <a:pt x="52" y="55"/>
                  </a:lnTo>
                  <a:lnTo>
                    <a:pt x="46" y="56"/>
                  </a:lnTo>
                  <a:lnTo>
                    <a:pt x="44" y="58"/>
                  </a:lnTo>
                  <a:lnTo>
                    <a:pt x="40" y="58"/>
                  </a:lnTo>
                  <a:lnTo>
                    <a:pt x="39" y="62"/>
                  </a:lnTo>
                  <a:lnTo>
                    <a:pt x="31" y="63"/>
                  </a:lnTo>
                  <a:lnTo>
                    <a:pt x="29" y="65"/>
                  </a:lnTo>
                  <a:lnTo>
                    <a:pt x="23" y="62"/>
                  </a:lnTo>
                  <a:lnTo>
                    <a:pt x="17" y="62"/>
                  </a:lnTo>
                  <a:lnTo>
                    <a:pt x="11" y="60"/>
                  </a:lnTo>
                  <a:lnTo>
                    <a:pt x="7" y="64"/>
                  </a:lnTo>
                  <a:lnTo>
                    <a:pt x="6" y="59"/>
                  </a:lnTo>
                  <a:lnTo>
                    <a:pt x="0" y="56"/>
                  </a:lnTo>
                  <a:lnTo>
                    <a:pt x="1" y="50"/>
                  </a:lnTo>
                  <a:lnTo>
                    <a:pt x="4" y="46"/>
                  </a:lnTo>
                  <a:lnTo>
                    <a:pt x="6" y="47"/>
                  </a:lnTo>
                  <a:lnTo>
                    <a:pt x="2" y="42"/>
                  </a:lnTo>
                  <a:lnTo>
                    <a:pt x="10" y="30"/>
                  </a:lnTo>
                  <a:lnTo>
                    <a:pt x="15" y="28"/>
                  </a:lnTo>
                  <a:lnTo>
                    <a:pt x="15" y="24"/>
                  </a:lnTo>
                  <a:lnTo>
                    <a:pt x="8" y="12"/>
                  </a:lnTo>
                  <a:lnTo>
                    <a:pt x="12" y="11"/>
                  </a:lnTo>
                  <a:lnTo>
                    <a:pt x="17" y="8"/>
                  </a:lnTo>
                  <a:lnTo>
                    <a:pt x="24" y="6"/>
                  </a:lnTo>
                  <a:lnTo>
                    <a:pt x="34" y="8"/>
                  </a:lnTo>
                  <a:lnTo>
                    <a:pt x="44" y="11"/>
                  </a:lnTo>
                  <a:lnTo>
                    <a:pt x="52" y="11"/>
                  </a:lnTo>
                  <a:lnTo>
                    <a:pt x="56" y="13"/>
                  </a:lnTo>
                  <a:lnTo>
                    <a:pt x="60" y="11"/>
                  </a:lnTo>
                  <a:lnTo>
                    <a:pt x="62" y="14"/>
                  </a:lnTo>
                  <a:lnTo>
                    <a:pt x="71" y="13"/>
                  </a:lnTo>
                  <a:lnTo>
                    <a:pt x="74" y="14"/>
                  </a:lnTo>
                  <a:lnTo>
                    <a:pt x="74" y="8"/>
                  </a:lnTo>
                  <a:lnTo>
                    <a:pt x="76" y="4"/>
                  </a:lnTo>
                  <a:lnTo>
                    <a:pt x="84" y="3"/>
                  </a:lnTo>
                  <a:close/>
                </a:path>
              </a:pathLst>
            </a:custGeom>
            <a:solidFill>
              <a:srgbClr val="BBFCEB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5" name="Freeform 120">
              <a:extLst>
                <a:ext uri="{FF2B5EF4-FFF2-40B4-BE49-F238E27FC236}">
                  <a16:creationId xmlns:a16="http://schemas.microsoft.com/office/drawing/2014/main" id="{D4746332-FF07-9598-AA2B-EAFD21980EAB}"/>
                </a:ext>
              </a:extLst>
            </p:cNvPr>
            <p:cNvSpPr>
              <a:spLocks/>
            </p:cNvSpPr>
            <p:nvPr/>
          </p:nvSpPr>
          <p:spPr bwMode="auto">
            <a:xfrm>
              <a:off x="4576763" y="1738313"/>
              <a:ext cx="153988" cy="127000"/>
            </a:xfrm>
            <a:custGeom>
              <a:avLst/>
              <a:gdLst>
                <a:gd name="T0" fmla="*/ 86 w 97"/>
                <a:gd name="T1" fmla="*/ 12 h 80"/>
                <a:gd name="T2" fmla="*/ 87 w 97"/>
                <a:gd name="T3" fmla="*/ 19 h 80"/>
                <a:gd name="T4" fmla="*/ 90 w 97"/>
                <a:gd name="T5" fmla="*/ 24 h 80"/>
                <a:gd name="T6" fmla="*/ 91 w 97"/>
                <a:gd name="T7" fmla="*/ 30 h 80"/>
                <a:gd name="T8" fmla="*/ 86 w 97"/>
                <a:gd name="T9" fmla="*/ 33 h 80"/>
                <a:gd name="T10" fmla="*/ 89 w 97"/>
                <a:gd name="T11" fmla="*/ 38 h 80"/>
                <a:gd name="T12" fmla="*/ 90 w 97"/>
                <a:gd name="T13" fmla="*/ 45 h 80"/>
                <a:gd name="T14" fmla="*/ 97 w 97"/>
                <a:gd name="T15" fmla="*/ 57 h 80"/>
                <a:gd name="T16" fmla="*/ 97 w 97"/>
                <a:gd name="T17" fmla="*/ 61 h 80"/>
                <a:gd name="T18" fmla="*/ 92 w 97"/>
                <a:gd name="T19" fmla="*/ 63 h 80"/>
                <a:gd name="T20" fmla="*/ 84 w 97"/>
                <a:gd name="T21" fmla="*/ 75 h 80"/>
                <a:gd name="T22" fmla="*/ 88 w 97"/>
                <a:gd name="T23" fmla="*/ 80 h 80"/>
                <a:gd name="T24" fmla="*/ 86 w 97"/>
                <a:gd name="T25" fmla="*/ 79 h 80"/>
                <a:gd name="T26" fmla="*/ 76 w 97"/>
                <a:gd name="T27" fmla="*/ 75 h 80"/>
                <a:gd name="T28" fmla="*/ 69 w 97"/>
                <a:gd name="T29" fmla="*/ 77 h 80"/>
                <a:gd name="T30" fmla="*/ 65 w 97"/>
                <a:gd name="T31" fmla="*/ 76 h 80"/>
                <a:gd name="T32" fmla="*/ 59 w 97"/>
                <a:gd name="T33" fmla="*/ 78 h 80"/>
                <a:gd name="T34" fmla="*/ 54 w 97"/>
                <a:gd name="T35" fmla="*/ 74 h 80"/>
                <a:gd name="T36" fmla="*/ 50 w 97"/>
                <a:gd name="T37" fmla="*/ 76 h 80"/>
                <a:gd name="T38" fmla="*/ 49 w 97"/>
                <a:gd name="T39" fmla="*/ 75 h 80"/>
                <a:gd name="T40" fmla="*/ 45 w 97"/>
                <a:gd name="T41" fmla="*/ 68 h 80"/>
                <a:gd name="T42" fmla="*/ 37 w 97"/>
                <a:gd name="T43" fmla="*/ 67 h 80"/>
                <a:gd name="T44" fmla="*/ 36 w 97"/>
                <a:gd name="T45" fmla="*/ 63 h 80"/>
                <a:gd name="T46" fmla="*/ 29 w 97"/>
                <a:gd name="T47" fmla="*/ 61 h 80"/>
                <a:gd name="T48" fmla="*/ 28 w 97"/>
                <a:gd name="T49" fmla="*/ 65 h 80"/>
                <a:gd name="T50" fmla="*/ 23 w 97"/>
                <a:gd name="T51" fmla="*/ 63 h 80"/>
                <a:gd name="T52" fmla="*/ 23 w 97"/>
                <a:gd name="T53" fmla="*/ 58 h 80"/>
                <a:gd name="T54" fmla="*/ 16 w 97"/>
                <a:gd name="T55" fmla="*/ 57 h 80"/>
                <a:gd name="T56" fmla="*/ 11 w 97"/>
                <a:gd name="T57" fmla="*/ 53 h 80"/>
                <a:gd name="T58" fmla="*/ 6 w 97"/>
                <a:gd name="T59" fmla="*/ 44 h 80"/>
                <a:gd name="T60" fmla="*/ 6 w 97"/>
                <a:gd name="T61" fmla="*/ 38 h 80"/>
                <a:gd name="T62" fmla="*/ 4 w 97"/>
                <a:gd name="T63" fmla="*/ 32 h 80"/>
                <a:gd name="T64" fmla="*/ 0 w 97"/>
                <a:gd name="T65" fmla="*/ 26 h 80"/>
                <a:gd name="T66" fmla="*/ 3 w 97"/>
                <a:gd name="T67" fmla="*/ 23 h 80"/>
                <a:gd name="T68" fmla="*/ 0 w 97"/>
                <a:gd name="T69" fmla="*/ 16 h 80"/>
                <a:gd name="T70" fmla="*/ 5 w 97"/>
                <a:gd name="T71" fmla="*/ 12 h 80"/>
                <a:gd name="T72" fmla="*/ 20 w 97"/>
                <a:gd name="T73" fmla="*/ 5 h 80"/>
                <a:gd name="T74" fmla="*/ 31 w 97"/>
                <a:gd name="T75" fmla="*/ 0 h 80"/>
                <a:gd name="T76" fmla="*/ 39 w 97"/>
                <a:gd name="T77" fmla="*/ 2 h 80"/>
                <a:gd name="T78" fmla="*/ 40 w 97"/>
                <a:gd name="T79" fmla="*/ 6 h 80"/>
                <a:gd name="T80" fmla="*/ 49 w 97"/>
                <a:gd name="T81" fmla="*/ 6 h 80"/>
                <a:gd name="T82" fmla="*/ 60 w 97"/>
                <a:gd name="T83" fmla="*/ 8 h 80"/>
                <a:gd name="T84" fmla="*/ 78 w 97"/>
                <a:gd name="T85" fmla="*/ 8 h 80"/>
                <a:gd name="T86" fmla="*/ 82 w 97"/>
                <a:gd name="T87" fmla="*/ 9 h 80"/>
                <a:gd name="T88" fmla="*/ 86 w 97"/>
                <a:gd name="T89" fmla="*/ 12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97" h="80">
                  <a:moveTo>
                    <a:pt x="86" y="12"/>
                  </a:moveTo>
                  <a:lnTo>
                    <a:pt x="87" y="19"/>
                  </a:lnTo>
                  <a:lnTo>
                    <a:pt x="90" y="24"/>
                  </a:lnTo>
                  <a:lnTo>
                    <a:pt x="91" y="30"/>
                  </a:lnTo>
                  <a:lnTo>
                    <a:pt x="86" y="33"/>
                  </a:lnTo>
                  <a:lnTo>
                    <a:pt x="89" y="38"/>
                  </a:lnTo>
                  <a:lnTo>
                    <a:pt x="90" y="45"/>
                  </a:lnTo>
                  <a:lnTo>
                    <a:pt x="97" y="57"/>
                  </a:lnTo>
                  <a:lnTo>
                    <a:pt x="97" y="61"/>
                  </a:lnTo>
                  <a:lnTo>
                    <a:pt x="92" y="63"/>
                  </a:lnTo>
                  <a:lnTo>
                    <a:pt x="84" y="75"/>
                  </a:lnTo>
                  <a:lnTo>
                    <a:pt x="88" y="80"/>
                  </a:lnTo>
                  <a:lnTo>
                    <a:pt x="86" y="79"/>
                  </a:lnTo>
                  <a:lnTo>
                    <a:pt x="76" y="75"/>
                  </a:lnTo>
                  <a:lnTo>
                    <a:pt x="69" y="77"/>
                  </a:lnTo>
                  <a:lnTo>
                    <a:pt x="65" y="76"/>
                  </a:lnTo>
                  <a:lnTo>
                    <a:pt x="59" y="78"/>
                  </a:lnTo>
                  <a:lnTo>
                    <a:pt x="54" y="74"/>
                  </a:lnTo>
                  <a:lnTo>
                    <a:pt x="50" y="76"/>
                  </a:lnTo>
                  <a:lnTo>
                    <a:pt x="49" y="75"/>
                  </a:lnTo>
                  <a:lnTo>
                    <a:pt x="45" y="68"/>
                  </a:lnTo>
                  <a:lnTo>
                    <a:pt x="37" y="67"/>
                  </a:lnTo>
                  <a:lnTo>
                    <a:pt x="36" y="63"/>
                  </a:lnTo>
                  <a:lnTo>
                    <a:pt x="29" y="61"/>
                  </a:lnTo>
                  <a:lnTo>
                    <a:pt x="28" y="65"/>
                  </a:lnTo>
                  <a:lnTo>
                    <a:pt x="23" y="63"/>
                  </a:lnTo>
                  <a:lnTo>
                    <a:pt x="23" y="58"/>
                  </a:lnTo>
                  <a:lnTo>
                    <a:pt x="16" y="57"/>
                  </a:lnTo>
                  <a:lnTo>
                    <a:pt x="11" y="53"/>
                  </a:lnTo>
                  <a:lnTo>
                    <a:pt x="6" y="44"/>
                  </a:lnTo>
                  <a:lnTo>
                    <a:pt x="6" y="38"/>
                  </a:lnTo>
                  <a:lnTo>
                    <a:pt x="4" y="32"/>
                  </a:lnTo>
                  <a:lnTo>
                    <a:pt x="0" y="26"/>
                  </a:lnTo>
                  <a:lnTo>
                    <a:pt x="3" y="23"/>
                  </a:lnTo>
                  <a:lnTo>
                    <a:pt x="0" y="16"/>
                  </a:lnTo>
                  <a:lnTo>
                    <a:pt x="5" y="12"/>
                  </a:lnTo>
                  <a:lnTo>
                    <a:pt x="20" y="5"/>
                  </a:lnTo>
                  <a:lnTo>
                    <a:pt x="31" y="0"/>
                  </a:lnTo>
                  <a:lnTo>
                    <a:pt x="39" y="2"/>
                  </a:lnTo>
                  <a:lnTo>
                    <a:pt x="40" y="6"/>
                  </a:lnTo>
                  <a:lnTo>
                    <a:pt x="49" y="6"/>
                  </a:lnTo>
                  <a:lnTo>
                    <a:pt x="60" y="8"/>
                  </a:lnTo>
                  <a:lnTo>
                    <a:pt x="78" y="8"/>
                  </a:lnTo>
                  <a:lnTo>
                    <a:pt x="82" y="9"/>
                  </a:lnTo>
                  <a:lnTo>
                    <a:pt x="86" y="12"/>
                  </a:lnTo>
                  <a:close/>
                </a:path>
              </a:pathLst>
            </a:custGeom>
            <a:solidFill>
              <a:srgbClr val="BBE4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6" name="Freeform 121">
              <a:extLst>
                <a:ext uri="{FF2B5EF4-FFF2-40B4-BE49-F238E27FC236}">
                  <a16:creationId xmlns:a16="http://schemas.microsoft.com/office/drawing/2014/main" id="{274D87E4-98BD-B663-F742-EAF42F9944CC}"/>
                </a:ext>
              </a:extLst>
            </p:cNvPr>
            <p:cNvSpPr>
              <a:spLocks/>
            </p:cNvSpPr>
            <p:nvPr/>
          </p:nvSpPr>
          <p:spPr bwMode="auto">
            <a:xfrm>
              <a:off x="4516438" y="1866900"/>
              <a:ext cx="114300" cy="58738"/>
            </a:xfrm>
            <a:custGeom>
              <a:avLst/>
              <a:gdLst>
                <a:gd name="T0" fmla="*/ 72 w 72"/>
                <a:gd name="T1" fmla="*/ 12 h 37"/>
                <a:gd name="T2" fmla="*/ 71 w 72"/>
                <a:gd name="T3" fmla="*/ 19 h 37"/>
                <a:gd name="T4" fmla="*/ 66 w 72"/>
                <a:gd name="T5" fmla="*/ 19 h 37"/>
                <a:gd name="T6" fmla="*/ 69 w 72"/>
                <a:gd name="T7" fmla="*/ 22 h 37"/>
                <a:gd name="T8" fmla="*/ 65 w 72"/>
                <a:gd name="T9" fmla="*/ 31 h 37"/>
                <a:gd name="T10" fmla="*/ 64 w 72"/>
                <a:gd name="T11" fmla="*/ 33 h 37"/>
                <a:gd name="T12" fmla="*/ 55 w 72"/>
                <a:gd name="T13" fmla="*/ 33 h 37"/>
                <a:gd name="T14" fmla="*/ 51 w 72"/>
                <a:gd name="T15" fmla="*/ 37 h 37"/>
                <a:gd name="T16" fmla="*/ 43 w 72"/>
                <a:gd name="T17" fmla="*/ 36 h 37"/>
                <a:gd name="T18" fmla="*/ 29 w 72"/>
                <a:gd name="T19" fmla="*/ 32 h 37"/>
                <a:gd name="T20" fmla="*/ 26 w 72"/>
                <a:gd name="T21" fmla="*/ 28 h 37"/>
                <a:gd name="T22" fmla="*/ 17 w 72"/>
                <a:gd name="T23" fmla="*/ 30 h 37"/>
                <a:gd name="T24" fmla="*/ 16 w 72"/>
                <a:gd name="T25" fmla="*/ 32 h 37"/>
                <a:gd name="T26" fmla="*/ 9 w 72"/>
                <a:gd name="T27" fmla="*/ 31 h 37"/>
                <a:gd name="T28" fmla="*/ 5 w 72"/>
                <a:gd name="T29" fmla="*/ 30 h 37"/>
                <a:gd name="T30" fmla="*/ 0 w 72"/>
                <a:gd name="T31" fmla="*/ 28 h 37"/>
                <a:gd name="T32" fmla="*/ 1 w 72"/>
                <a:gd name="T33" fmla="*/ 25 h 37"/>
                <a:gd name="T34" fmla="*/ 1 w 72"/>
                <a:gd name="T35" fmla="*/ 22 h 37"/>
                <a:gd name="T36" fmla="*/ 4 w 72"/>
                <a:gd name="T37" fmla="*/ 21 h 37"/>
                <a:gd name="T38" fmla="*/ 9 w 72"/>
                <a:gd name="T39" fmla="*/ 25 h 37"/>
                <a:gd name="T40" fmla="*/ 10 w 72"/>
                <a:gd name="T41" fmla="*/ 21 h 37"/>
                <a:gd name="T42" fmla="*/ 18 w 72"/>
                <a:gd name="T43" fmla="*/ 22 h 37"/>
                <a:gd name="T44" fmla="*/ 26 w 72"/>
                <a:gd name="T45" fmla="*/ 19 h 37"/>
                <a:gd name="T46" fmla="*/ 30 w 72"/>
                <a:gd name="T47" fmla="*/ 20 h 37"/>
                <a:gd name="T48" fmla="*/ 33 w 72"/>
                <a:gd name="T49" fmla="*/ 22 h 37"/>
                <a:gd name="T50" fmla="*/ 33 w 72"/>
                <a:gd name="T51" fmla="*/ 20 h 37"/>
                <a:gd name="T52" fmla="*/ 32 w 72"/>
                <a:gd name="T53" fmla="*/ 11 h 37"/>
                <a:gd name="T54" fmla="*/ 36 w 72"/>
                <a:gd name="T55" fmla="*/ 9 h 37"/>
                <a:gd name="T56" fmla="*/ 38 w 72"/>
                <a:gd name="T57" fmla="*/ 2 h 37"/>
                <a:gd name="T58" fmla="*/ 45 w 72"/>
                <a:gd name="T59" fmla="*/ 7 h 37"/>
                <a:gd name="T60" fmla="*/ 51 w 72"/>
                <a:gd name="T61" fmla="*/ 1 h 37"/>
                <a:gd name="T62" fmla="*/ 54 w 72"/>
                <a:gd name="T63" fmla="*/ 0 h 37"/>
                <a:gd name="T64" fmla="*/ 62 w 72"/>
                <a:gd name="T65" fmla="*/ 5 h 37"/>
                <a:gd name="T66" fmla="*/ 66 w 72"/>
                <a:gd name="T67" fmla="*/ 4 h 37"/>
                <a:gd name="T68" fmla="*/ 71 w 72"/>
                <a:gd name="T69" fmla="*/ 7 h 37"/>
                <a:gd name="T70" fmla="*/ 71 w 72"/>
                <a:gd name="T71" fmla="*/ 8 h 37"/>
                <a:gd name="T72" fmla="*/ 72 w 72"/>
                <a:gd name="T73" fmla="*/ 12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72" h="37">
                  <a:moveTo>
                    <a:pt x="72" y="12"/>
                  </a:moveTo>
                  <a:lnTo>
                    <a:pt x="71" y="19"/>
                  </a:lnTo>
                  <a:lnTo>
                    <a:pt x="66" y="19"/>
                  </a:lnTo>
                  <a:lnTo>
                    <a:pt x="69" y="22"/>
                  </a:lnTo>
                  <a:lnTo>
                    <a:pt x="65" y="31"/>
                  </a:lnTo>
                  <a:lnTo>
                    <a:pt x="64" y="33"/>
                  </a:lnTo>
                  <a:lnTo>
                    <a:pt x="55" y="33"/>
                  </a:lnTo>
                  <a:lnTo>
                    <a:pt x="51" y="37"/>
                  </a:lnTo>
                  <a:lnTo>
                    <a:pt x="43" y="36"/>
                  </a:lnTo>
                  <a:lnTo>
                    <a:pt x="29" y="32"/>
                  </a:lnTo>
                  <a:lnTo>
                    <a:pt x="26" y="28"/>
                  </a:lnTo>
                  <a:lnTo>
                    <a:pt x="17" y="30"/>
                  </a:lnTo>
                  <a:lnTo>
                    <a:pt x="16" y="32"/>
                  </a:lnTo>
                  <a:lnTo>
                    <a:pt x="9" y="31"/>
                  </a:lnTo>
                  <a:lnTo>
                    <a:pt x="5" y="30"/>
                  </a:lnTo>
                  <a:lnTo>
                    <a:pt x="0" y="28"/>
                  </a:lnTo>
                  <a:lnTo>
                    <a:pt x="1" y="25"/>
                  </a:lnTo>
                  <a:lnTo>
                    <a:pt x="1" y="22"/>
                  </a:lnTo>
                  <a:lnTo>
                    <a:pt x="4" y="21"/>
                  </a:lnTo>
                  <a:lnTo>
                    <a:pt x="9" y="25"/>
                  </a:lnTo>
                  <a:lnTo>
                    <a:pt x="10" y="21"/>
                  </a:lnTo>
                  <a:lnTo>
                    <a:pt x="18" y="22"/>
                  </a:lnTo>
                  <a:lnTo>
                    <a:pt x="26" y="19"/>
                  </a:lnTo>
                  <a:lnTo>
                    <a:pt x="30" y="20"/>
                  </a:lnTo>
                  <a:lnTo>
                    <a:pt x="33" y="22"/>
                  </a:lnTo>
                  <a:lnTo>
                    <a:pt x="33" y="20"/>
                  </a:lnTo>
                  <a:lnTo>
                    <a:pt x="32" y="11"/>
                  </a:lnTo>
                  <a:lnTo>
                    <a:pt x="36" y="9"/>
                  </a:lnTo>
                  <a:lnTo>
                    <a:pt x="38" y="2"/>
                  </a:lnTo>
                  <a:lnTo>
                    <a:pt x="45" y="7"/>
                  </a:lnTo>
                  <a:lnTo>
                    <a:pt x="51" y="1"/>
                  </a:lnTo>
                  <a:lnTo>
                    <a:pt x="54" y="0"/>
                  </a:lnTo>
                  <a:lnTo>
                    <a:pt x="62" y="5"/>
                  </a:lnTo>
                  <a:lnTo>
                    <a:pt x="66" y="4"/>
                  </a:lnTo>
                  <a:lnTo>
                    <a:pt x="71" y="7"/>
                  </a:lnTo>
                  <a:lnTo>
                    <a:pt x="71" y="8"/>
                  </a:lnTo>
                  <a:lnTo>
                    <a:pt x="72" y="12"/>
                  </a:lnTo>
                  <a:close/>
                </a:path>
              </a:pathLst>
            </a:custGeom>
            <a:solidFill>
              <a:srgbClr val="FCD7B3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7" name="Freeform 122">
              <a:extLst>
                <a:ext uri="{FF2B5EF4-FFF2-40B4-BE49-F238E27FC236}">
                  <a16:creationId xmlns:a16="http://schemas.microsoft.com/office/drawing/2014/main" id="{CA7A89B5-A41F-2C9A-23CC-E2DF7A06BEBE}"/>
                </a:ext>
              </a:extLst>
            </p:cNvPr>
            <p:cNvSpPr>
              <a:spLocks/>
            </p:cNvSpPr>
            <p:nvPr/>
          </p:nvSpPr>
          <p:spPr bwMode="auto">
            <a:xfrm>
              <a:off x="4619625" y="1876425"/>
              <a:ext cx="98425" cy="61913"/>
            </a:xfrm>
            <a:custGeom>
              <a:avLst/>
              <a:gdLst>
                <a:gd name="T0" fmla="*/ 55 w 62"/>
                <a:gd name="T1" fmla="*/ 2 h 39"/>
                <a:gd name="T2" fmla="*/ 61 w 62"/>
                <a:gd name="T3" fmla="*/ 5 h 39"/>
                <a:gd name="T4" fmla="*/ 62 w 62"/>
                <a:gd name="T5" fmla="*/ 10 h 39"/>
                <a:gd name="T6" fmla="*/ 56 w 62"/>
                <a:gd name="T7" fmla="*/ 13 h 39"/>
                <a:gd name="T8" fmla="*/ 53 w 62"/>
                <a:gd name="T9" fmla="*/ 22 h 39"/>
                <a:gd name="T10" fmla="*/ 49 w 62"/>
                <a:gd name="T11" fmla="*/ 32 h 39"/>
                <a:gd name="T12" fmla="*/ 41 w 62"/>
                <a:gd name="T13" fmla="*/ 34 h 39"/>
                <a:gd name="T14" fmla="*/ 34 w 62"/>
                <a:gd name="T15" fmla="*/ 34 h 39"/>
                <a:gd name="T16" fmla="*/ 28 w 62"/>
                <a:gd name="T17" fmla="*/ 37 h 39"/>
                <a:gd name="T18" fmla="*/ 24 w 62"/>
                <a:gd name="T19" fmla="*/ 39 h 39"/>
                <a:gd name="T20" fmla="*/ 16 w 62"/>
                <a:gd name="T21" fmla="*/ 37 h 39"/>
                <a:gd name="T22" fmla="*/ 8 w 62"/>
                <a:gd name="T23" fmla="*/ 31 h 39"/>
                <a:gd name="T24" fmla="*/ 5 w 62"/>
                <a:gd name="T25" fmla="*/ 30 h 39"/>
                <a:gd name="T26" fmla="*/ 2 w 62"/>
                <a:gd name="T27" fmla="*/ 25 h 39"/>
                <a:gd name="T28" fmla="*/ 0 w 62"/>
                <a:gd name="T29" fmla="*/ 25 h 39"/>
                <a:gd name="T30" fmla="*/ 4 w 62"/>
                <a:gd name="T31" fmla="*/ 16 h 39"/>
                <a:gd name="T32" fmla="*/ 1 w 62"/>
                <a:gd name="T33" fmla="*/ 13 h 39"/>
                <a:gd name="T34" fmla="*/ 6 w 62"/>
                <a:gd name="T35" fmla="*/ 13 h 39"/>
                <a:gd name="T36" fmla="*/ 7 w 62"/>
                <a:gd name="T37" fmla="*/ 6 h 39"/>
                <a:gd name="T38" fmla="*/ 11 w 62"/>
                <a:gd name="T39" fmla="*/ 11 h 39"/>
                <a:gd name="T40" fmla="*/ 16 w 62"/>
                <a:gd name="T41" fmla="*/ 12 h 39"/>
                <a:gd name="T42" fmla="*/ 23 w 62"/>
                <a:gd name="T43" fmla="*/ 10 h 39"/>
                <a:gd name="T44" fmla="*/ 23 w 62"/>
                <a:gd name="T45" fmla="*/ 8 h 39"/>
                <a:gd name="T46" fmla="*/ 28 w 62"/>
                <a:gd name="T47" fmla="*/ 6 h 39"/>
                <a:gd name="T48" fmla="*/ 32 w 62"/>
                <a:gd name="T49" fmla="*/ 4 h 39"/>
                <a:gd name="T50" fmla="*/ 33 w 62"/>
                <a:gd name="T51" fmla="*/ 5 h 39"/>
                <a:gd name="T52" fmla="*/ 38 w 62"/>
                <a:gd name="T53" fmla="*/ 4 h 39"/>
                <a:gd name="T54" fmla="*/ 40 w 62"/>
                <a:gd name="T55" fmla="*/ 1 h 39"/>
                <a:gd name="T56" fmla="*/ 43 w 62"/>
                <a:gd name="T57" fmla="*/ 0 h 39"/>
                <a:gd name="T58" fmla="*/ 53 w 62"/>
                <a:gd name="T59" fmla="*/ 4 h 39"/>
                <a:gd name="T60" fmla="*/ 55 w 62"/>
                <a:gd name="T61" fmla="*/ 2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62" h="39">
                  <a:moveTo>
                    <a:pt x="55" y="2"/>
                  </a:moveTo>
                  <a:lnTo>
                    <a:pt x="61" y="5"/>
                  </a:lnTo>
                  <a:lnTo>
                    <a:pt x="62" y="10"/>
                  </a:lnTo>
                  <a:lnTo>
                    <a:pt x="56" y="13"/>
                  </a:lnTo>
                  <a:lnTo>
                    <a:pt x="53" y="22"/>
                  </a:lnTo>
                  <a:lnTo>
                    <a:pt x="49" y="32"/>
                  </a:lnTo>
                  <a:lnTo>
                    <a:pt x="41" y="34"/>
                  </a:lnTo>
                  <a:lnTo>
                    <a:pt x="34" y="34"/>
                  </a:lnTo>
                  <a:lnTo>
                    <a:pt x="28" y="37"/>
                  </a:lnTo>
                  <a:lnTo>
                    <a:pt x="24" y="39"/>
                  </a:lnTo>
                  <a:lnTo>
                    <a:pt x="16" y="37"/>
                  </a:lnTo>
                  <a:lnTo>
                    <a:pt x="8" y="31"/>
                  </a:lnTo>
                  <a:lnTo>
                    <a:pt x="5" y="30"/>
                  </a:lnTo>
                  <a:lnTo>
                    <a:pt x="2" y="25"/>
                  </a:lnTo>
                  <a:lnTo>
                    <a:pt x="0" y="25"/>
                  </a:lnTo>
                  <a:lnTo>
                    <a:pt x="4" y="16"/>
                  </a:lnTo>
                  <a:lnTo>
                    <a:pt x="1" y="13"/>
                  </a:lnTo>
                  <a:lnTo>
                    <a:pt x="6" y="13"/>
                  </a:lnTo>
                  <a:lnTo>
                    <a:pt x="7" y="6"/>
                  </a:lnTo>
                  <a:lnTo>
                    <a:pt x="11" y="11"/>
                  </a:lnTo>
                  <a:lnTo>
                    <a:pt x="16" y="12"/>
                  </a:lnTo>
                  <a:lnTo>
                    <a:pt x="23" y="10"/>
                  </a:lnTo>
                  <a:lnTo>
                    <a:pt x="23" y="8"/>
                  </a:lnTo>
                  <a:lnTo>
                    <a:pt x="28" y="6"/>
                  </a:lnTo>
                  <a:lnTo>
                    <a:pt x="32" y="4"/>
                  </a:lnTo>
                  <a:lnTo>
                    <a:pt x="33" y="5"/>
                  </a:lnTo>
                  <a:lnTo>
                    <a:pt x="38" y="4"/>
                  </a:lnTo>
                  <a:lnTo>
                    <a:pt x="40" y="1"/>
                  </a:lnTo>
                  <a:lnTo>
                    <a:pt x="43" y="0"/>
                  </a:lnTo>
                  <a:lnTo>
                    <a:pt x="53" y="4"/>
                  </a:lnTo>
                  <a:lnTo>
                    <a:pt x="55" y="2"/>
                  </a:lnTo>
                  <a:close/>
                </a:path>
              </a:pathLst>
            </a:custGeom>
            <a:solidFill>
              <a:srgbClr val="BBCC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8" name="Freeform 123">
              <a:extLst>
                <a:ext uri="{FF2B5EF4-FFF2-40B4-BE49-F238E27FC236}">
                  <a16:creationId xmlns:a16="http://schemas.microsoft.com/office/drawing/2014/main" id="{3EA9D016-0E12-E246-A013-62BA517169CD}"/>
                </a:ext>
              </a:extLst>
            </p:cNvPr>
            <p:cNvSpPr>
              <a:spLocks/>
            </p:cNvSpPr>
            <p:nvPr/>
          </p:nvSpPr>
          <p:spPr bwMode="auto">
            <a:xfrm>
              <a:off x="4776788" y="1878013"/>
              <a:ext cx="58738" cy="65088"/>
            </a:xfrm>
            <a:custGeom>
              <a:avLst/>
              <a:gdLst>
                <a:gd name="T0" fmla="*/ 0 w 37"/>
                <a:gd name="T1" fmla="*/ 3 h 41"/>
                <a:gd name="T2" fmla="*/ 2 w 37"/>
                <a:gd name="T3" fmla="*/ 1 h 41"/>
                <a:gd name="T4" fmla="*/ 8 w 37"/>
                <a:gd name="T5" fmla="*/ 0 h 41"/>
                <a:gd name="T6" fmla="*/ 16 w 37"/>
                <a:gd name="T7" fmla="*/ 3 h 41"/>
                <a:gd name="T8" fmla="*/ 20 w 37"/>
                <a:gd name="T9" fmla="*/ 4 h 41"/>
                <a:gd name="T10" fmla="*/ 26 w 37"/>
                <a:gd name="T11" fmla="*/ 8 h 41"/>
                <a:gd name="T12" fmla="*/ 26 w 37"/>
                <a:gd name="T13" fmla="*/ 13 h 41"/>
                <a:gd name="T14" fmla="*/ 29 w 37"/>
                <a:gd name="T15" fmla="*/ 15 h 41"/>
                <a:gd name="T16" fmla="*/ 31 w 37"/>
                <a:gd name="T17" fmla="*/ 21 h 41"/>
                <a:gd name="T18" fmla="*/ 36 w 37"/>
                <a:gd name="T19" fmla="*/ 24 h 41"/>
                <a:gd name="T20" fmla="*/ 36 w 37"/>
                <a:gd name="T21" fmla="*/ 26 h 41"/>
                <a:gd name="T22" fmla="*/ 37 w 37"/>
                <a:gd name="T23" fmla="*/ 27 h 41"/>
                <a:gd name="T24" fmla="*/ 34 w 37"/>
                <a:gd name="T25" fmla="*/ 29 h 41"/>
                <a:gd name="T26" fmla="*/ 29 w 37"/>
                <a:gd name="T27" fmla="*/ 29 h 41"/>
                <a:gd name="T28" fmla="*/ 28 w 37"/>
                <a:gd name="T29" fmla="*/ 26 h 41"/>
                <a:gd name="T30" fmla="*/ 26 w 37"/>
                <a:gd name="T31" fmla="*/ 27 h 41"/>
                <a:gd name="T32" fmla="*/ 27 w 37"/>
                <a:gd name="T33" fmla="*/ 30 h 41"/>
                <a:gd name="T34" fmla="*/ 24 w 37"/>
                <a:gd name="T35" fmla="*/ 34 h 41"/>
                <a:gd name="T36" fmla="*/ 23 w 37"/>
                <a:gd name="T37" fmla="*/ 40 h 41"/>
                <a:gd name="T38" fmla="*/ 21 w 37"/>
                <a:gd name="T39" fmla="*/ 41 h 41"/>
                <a:gd name="T40" fmla="*/ 19 w 37"/>
                <a:gd name="T41" fmla="*/ 34 h 41"/>
                <a:gd name="T42" fmla="*/ 19 w 37"/>
                <a:gd name="T43" fmla="*/ 29 h 41"/>
                <a:gd name="T44" fmla="*/ 18 w 37"/>
                <a:gd name="T45" fmla="*/ 23 h 41"/>
                <a:gd name="T46" fmla="*/ 11 w 37"/>
                <a:gd name="T47" fmla="*/ 14 h 41"/>
                <a:gd name="T48" fmla="*/ 7 w 37"/>
                <a:gd name="T49" fmla="*/ 9 h 41"/>
                <a:gd name="T50" fmla="*/ 4 w 37"/>
                <a:gd name="T51" fmla="*/ 4 h 41"/>
                <a:gd name="T52" fmla="*/ 0 w 37"/>
                <a:gd name="T53" fmla="*/ 3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37" h="41">
                  <a:moveTo>
                    <a:pt x="0" y="3"/>
                  </a:moveTo>
                  <a:lnTo>
                    <a:pt x="2" y="1"/>
                  </a:lnTo>
                  <a:lnTo>
                    <a:pt x="8" y="0"/>
                  </a:lnTo>
                  <a:lnTo>
                    <a:pt x="16" y="3"/>
                  </a:lnTo>
                  <a:lnTo>
                    <a:pt x="20" y="4"/>
                  </a:lnTo>
                  <a:lnTo>
                    <a:pt x="26" y="8"/>
                  </a:lnTo>
                  <a:lnTo>
                    <a:pt x="26" y="13"/>
                  </a:lnTo>
                  <a:lnTo>
                    <a:pt x="29" y="15"/>
                  </a:lnTo>
                  <a:lnTo>
                    <a:pt x="31" y="21"/>
                  </a:lnTo>
                  <a:lnTo>
                    <a:pt x="36" y="24"/>
                  </a:lnTo>
                  <a:lnTo>
                    <a:pt x="36" y="26"/>
                  </a:lnTo>
                  <a:lnTo>
                    <a:pt x="37" y="27"/>
                  </a:lnTo>
                  <a:lnTo>
                    <a:pt x="34" y="29"/>
                  </a:lnTo>
                  <a:lnTo>
                    <a:pt x="29" y="29"/>
                  </a:lnTo>
                  <a:lnTo>
                    <a:pt x="28" y="26"/>
                  </a:lnTo>
                  <a:lnTo>
                    <a:pt x="26" y="27"/>
                  </a:lnTo>
                  <a:lnTo>
                    <a:pt x="27" y="30"/>
                  </a:lnTo>
                  <a:lnTo>
                    <a:pt x="24" y="34"/>
                  </a:lnTo>
                  <a:lnTo>
                    <a:pt x="23" y="40"/>
                  </a:lnTo>
                  <a:lnTo>
                    <a:pt x="21" y="41"/>
                  </a:lnTo>
                  <a:lnTo>
                    <a:pt x="19" y="34"/>
                  </a:lnTo>
                  <a:lnTo>
                    <a:pt x="19" y="29"/>
                  </a:lnTo>
                  <a:lnTo>
                    <a:pt x="18" y="23"/>
                  </a:lnTo>
                  <a:lnTo>
                    <a:pt x="11" y="14"/>
                  </a:lnTo>
                  <a:lnTo>
                    <a:pt x="7" y="9"/>
                  </a:lnTo>
                  <a:lnTo>
                    <a:pt x="4" y="4"/>
                  </a:lnTo>
                  <a:lnTo>
                    <a:pt x="0" y="3"/>
                  </a:lnTo>
                  <a:close/>
                </a:path>
              </a:pathLst>
            </a:custGeom>
            <a:solidFill>
              <a:srgbClr val="B3FCE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9" name="Freeform 124">
              <a:extLst>
                <a:ext uri="{FF2B5EF4-FFF2-40B4-BE49-F238E27FC236}">
                  <a16:creationId xmlns:a16="http://schemas.microsoft.com/office/drawing/2014/main" id="{343EBEBB-62B5-1DFB-8857-738B4B5B1492}"/>
                </a:ext>
              </a:extLst>
            </p:cNvPr>
            <p:cNvSpPr>
              <a:spLocks/>
            </p:cNvSpPr>
            <p:nvPr/>
          </p:nvSpPr>
          <p:spPr bwMode="auto">
            <a:xfrm>
              <a:off x="4684713" y="1882775"/>
              <a:ext cx="150813" cy="101600"/>
            </a:xfrm>
            <a:custGeom>
              <a:avLst/>
              <a:gdLst>
                <a:gd name="T0" fmla="*/ 79 w 95"/>
                <a:gd name="T1" fmla="*/ 38 h 64"/>
                <a:gd name="T2" fmla="*/ 84 w 95"/>
                <a:gd name="T3" fmla="*/ 40 h 64"/>
                <a:gd name="T4" fmla="*/ 88 w 95"/>
                <a:gd name="T5" fmla="*/ 39 h 64"/>
                <a:gd name="T6" fmla="*/ 94 w 95"/>
                <a:gd name="T7" fmla="*/ 40 h 64"/>
                <a:gd name="T8" fmla="*/ 95 w 95"/>
                <a:gd name="T9" fmla="*/ 44 h 64"/>
                <a:gd name="T10" fmla="*/ 89 w 95"/>
                <a:gd name="T11" fmla="*/ 48 h 64"/>
                <a:gd name="T12" fmla="*/ 86 w 95"/>
                <a:gd name="T13" fmla="*/ 45 h 64"/>
                <a:gd name="T14" fmla="*/ 86 w 95"/>
                <a:gd name="T15" fmla="*/ 63 h 64"/>
                <a:gd name="T16" fmla="*/ 80 w 95"/>
                <a:gd name="T17" fmla="*/ 62 h 64"/>
                <a:gd name="T18" fmla="*/ 71 w 95"/>
                <a:gd name="T19" fmla="*/ 56 h 64"/>
                <a:gd name="T20" fmla="*/ 60 w 95"/>
                <a:gd name="T21" fmla="*/ 60 h 64"/>
                <a:gd name="T22" fmla="*/ 56 w 95"/>
                <a:gd name="T23" fmla="*/ 64 h 64"/>
                <a:gd name="T24" fmla="*/ 42 w 95"/>
                <a:gd name="T25" fmla="*/ 63 h 64"/>
                <a:gd name="T26" fmla="*/ 34 w 95"/>
                <a:gd name="T27" fmla="*/ 61 h 64"/>
                <a:gd name="T28" fmla="*/ 31 w 95"/>
                <a:gd name="T29" fmla="*/ 62 h 64"/>
                <a:gd name="T30" fmla="*/ 26 w 95"/>
                <a:gd name="T31" fmla="*/ 56 h 64"/>
                <a:gd name="T32" fmla="*/ 24 w 95"/>
                <a:gd name="T33" fmla="*/ 54 h 64"/>
                <a:gd name="T34" fmla="*/ 26 w 95"/>
                <a:gd name="T35" fmla="*/ 52 h 64"/>
                <a:gd name="T36" fmla="*/ 24 w 95"/>
                <a:gd name="T37" fmla="*/ 50 h 64"/>
                <a:gd name="T38" fmla="*/ 21 w 95"/>
                <a:gd name="T39" fmla="*/ 53 h 64"/>
                <a:gd name="T40" fmla="*/ 15 w 95"/>
                <a:gd name="T41" fmla="*/ 49 h 64"/>
                <a:gd name="T42" fmla="*/ 13 w 95"/>
                <a:gd name="T43" fmla="*/ 43 h 64"/>
                <a:gd name="T44" fmla="*/ 7 w 95"/>
                <a:gd name="T45" fmla="*/ 40 h 64"/>
                <a:gd name="T46" fmla="*/ 5 w 95"/>
                <a:gd name="T47" fmla="*/ 35 h 64"/>
                <a:gd name="T48" fmla="*/ 0 w 95"/>
                <a:gd name="T49" fmla="*/ 30 h 64"/>
                <a:gd name="T50" fmla="*/ 8 w 95"/>
                <a:gd name="T51" fmla="*/ 28 h 64"/>
                <a:gd name="T52" fmla="*/ 12 w 95"/>
                <a:gd name="T53" fmla="*/ 18 h 64"/>
                <a:gd name="T54" fmla="*/ 15 w 95"/>
                <a:gd name="T55" fmla="*/ 9 h 64"/>
                <a:gd name="T56" fmla="*/ 21 w 95"/>
                <a:gd name="T57" fmla="*/ 6 h 64"/>
                <a:gd name="T58" fmla="*/ 25 w 95"/>
                <a:gd name="T59" fmla="*/ 2 h 64"/>
                <a:gd name="T60" fmla="*/ 31 w 95"/>
                <a:gd name="T61" fmla="*/ 4 h 64"/>
                <a:gd name="T62" fmla="*/ 37 w 95"/>
                <a:gd name="T63" fmla="*/ 4 h 64"/>
                <a:gd name="T64" fmla="*/ 43 w 95"/>
                <a:gd name="T65" fmla="*/ 7 h 64"/>
                <a:gd name="T66" fmla="*/ 45 w 95"/>
                <a:gd name="T67" fmla="*/ 5 h 64"/>
                <a:gd name="T68" fmla="*/ 53 w 95"/>
                <a:gd name="T69" fmla="*/ 4 h 64"/>
                <a:gd name="T70" fmla="*/ 54 w 95"/>
                <a:gd name="T71" fmla="*/ 0 h 64"/>
                <a:gd name="T72" fmla="*/ 58 w 95"/>
                <a:gd name="T73" fmla="*/ 0 h 64"/>
                <a:gd name="T74" fmla="*/ 62 w 95"/>
                <a:gd name="T75" fmla="*/ 1 h 64"/>
                <a:gd name="T76" fmla="*/ 65 w 95"/>
                <a:gd name="T77" fmla="*/ 6 h 64"/>
                <a:gd name="T78" fmla="*/ 69 w 95"/>
                <a:gd name="T79" fmla="*/ 11 h 64"/>
                <a:gd name="T80" fmla="*/ 76 w 95"/>
                <a:gd name="T81" fmla="*/ 20 h 64"/>
                <a:gd name="T82" fmla="*/ 77 w 95"/>
                <a:gd name="T83" fmla="*/ 26 h 64"/>
                <a:gd name="T84" fmla="*/ 77 w 95"/>
                <a:gd name="T85" fmla="*/ 31 h 64"/>
                <a:gd name="T86" fmla="*/ 79 w 95"/>
                <a:gd name="T87" fmla="*/ 38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95" h="64">
                  <a:moveTo>
                    <a:pt x="79" y="38"/>
                  </a:moveTo>
                  <a:lnTo>
                    <a:pt x="84" y="40"/>
                  </a:lnTo>
                  <a:lnTo>
                    <a:pt x="88" y="39"/>
                  </a:lnTo>
                  <a:lnTo>
                    <a:pt x="94" y="40"/>
                  </a:lnTo>
                  <a:lnTo>
                    <a:pt x="95" y="44"/>
                  </a:lnTo>
                  <a:lnTo>
                    <a:pt x="89" y="48"/>
                  </a:lnTo>
                  <a:lnTo>
                    <a:pt x="86" y="45"/>
                  </a:lnTo>
                  <a:lnTo>
                    <a:pt x="86" y="63"/>
                  </a:lnTo>
                  <a:lnTo>
                    <a:pt x="80" y="62"/>
                  </a:lnTo>
                  <a:lnTo>
                    <a:pt x="71" y="56"/>
                  </a:lnTo>
                  <a:lnTo>
                    <a:pt x="60" y="60"/>
                  </a:lnTo>
                  <a:lnTo>
                    <a:pt x="56" y="64"/>
                  </a:lnTo>
                  <a:lnTo>
                    <a:pt x="42" y="63"/>
                  </a:lnTo>
                  <a:lnTo>
                    <a:pt x="34" y="61"/>
                  </a:lnTo>
                  <a:lnTo>
                    <a:pt x="31" y="62"/>
                  </a:lnTo>
                  <a:lnTo>
                    <a:pt x="26" y="56"/>
                  </a:lnTo>
                  <a:lnTo>
                    <a:pt x="24" y="54"/>
                  </a:lnTo>
                  <a:lnTo>
                    <a:pt x="26" y="52"/>
                  </a:lnTo>
                  <a:lnTo>
                    <a:pt x="24" y="50"/>
                  </a:lnTo>
                  <a:lnTo>
                    <a:pt x="21" y="53"/>
                  </a:lnTo>
                  <a:lnTo>
                    <a:pt x="15" y="49"/>
                  </a:lnTo>
                  <a:lnTo>
                    <a:pt x="13" y="43"/>
                  </a:lnTo>
                  <a:lnTo>
                    <a:pt x="7" y="40"/>
                  </a:lnTo>
                  <a:lnTo>
                    <a:pt x="5" y="35"/>
                  </a:lnTo>
                  <a:lnTo>
                    <a:pt x="0" y="30"/>
                  </a:lnTo>
                  <a:lnTo>
                    <a:pt x="8" y="28"/>
                  </a:lnTo>
                  <a:lnTo>
                    <a:pt x="12" y="18"/>
                  </a:lnTo>
                  <a:lnTo>
                    <a:pt x="15" y="9"/>
                  </a:lnTo>
                  <a:lnTo>
                    <a:pt x="21" y="6"/>
                  </a:lnTo>
                  <a:lnTo>
                    <a:pt x="25" y="2"/>
                  </a:lnTo>
                  <a:lnTo>
                    <a:pt x="31" y="4"/>
                  </a:lnTo>
                  <a:lnTo>
                    <a:pt x="37" y="4"/>
                  </a:lnTo>
                  <a:lnTo>
                    <a:pt x="43" y="7"/>
                  </a:lnTo>
                  <a:lnTo>
                    <a:pt x="45" y="5"/>
                  </a:lnTo>
                  <a:lnTo>
                    <a:pt x="53" y="4"/>
                  </a:lnTo>
                  <a:lnTo>
                    <a:pt x="54" y="0"/>
                  </a:lnTo>
                  <a:lnTo>
                    <a:pt x="58" y="0"/>
                  </a:lnTo>
                  <a:lnTo>
                    <a:pt x="62" y="1"/>
                  </a:lnTo>
                  <a:lnTo>
                    <a:pt x="65" y="6"/>
                  </a:lnTo>
                  <a:lnTo>
                    <a:pt x="69" y="11"/>
                  </a:lnTo>
                  <a:lnTo>
                    <a:pt x="76" y="20"/>
                  </a:lnTo>
                  <a:lnTo>
                    <a:pt x="77" y="26"/>
                  </a:lnTo>
                  <a:lnTo>
                    <a:pt x="77" y="31"/>
                  </a:lnTo>
                  <a:lnTo>
                    <a:pt x="79" y="38"/>
                  </a:lnTo>
                  <a:close/>
                </a:path>
              </a:pathLst>
            </a:custGeom>
            <a:solidFill>
              <a:srgbClr val="FCB3F9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0" name="Freeform 125">
              <a:extLst>
                <a:ext uri="{FF2B5EF4-FFF2-40B4-BE49-F238E27FC236}">
                  <a16:creationId xmlns:a16="http://schemas.microsoft.com/office/drawing/2014/main" id="{258F62E0-C1CC-FECA-F2CA-1C7B76004647}"/>
                </a:ext>
              </a:extLst>
            </p:cNvPr>
            <p:cNvSpPr>
              <a:spLocks/>
            </p:cNvSpPr>
            <p:nvPr/>
          </p:nvSpPr>
          <p:spPr bwMode="auto">
            <a:xfrm>
              <a:off x="4670425" y="1703388"/>
              <a:ext cx="82550" cy="53975"/>
            </a:xfrm>
            <a:custGeom>
              <a:avLst/>
              <a:gdLst>
                <a:gd name="T0" fmla="*/ 50 w 52"/>
                <a:gd name="T1" fmla="*/ 10 h 34"/>
                <a:gd name="T2" fmla="*/ 52 w 52"/>
                <a:gd name="T3" fmla="*/ 16 h 34"/>
                <a:gd name="T4" fmla="*/ 45 w 52"/>
                <a:gd name="T5" fmla="*/ 21 h 34"/>
                <a:gd name="T6" fmla="*/ 44 w 52"/>
                <a:gd name="T7" fmla="*/ 30 h 34"/>
                <a:gd name="T8" fmla="*/ 35 w 52"/>
                <a:gd name="T9" fmla="*/ 34 h 34"/>
                <a:gd name="T10" fmla="*/ 27 w 52"/>
                <a:gd name="T11" fmla="*/ 34 h 34"/>
                <a:gd name="T12" fmla="*/ 23 w 52"/>
                <a:gd name="T13" fmla="*/ 31 h 34"/>
                <a:gd name="T14" fmla="*/ 19 w 52"/>
                <a:gd name="T15" fmla="*/ 30 h 34"/>
                <a:gd name="T16" fmla="*/ 17 w 52"/>
                <a:gd name="T17" fmla="*/ 25 h 34"/>
                <a:gd name="T18" fmla="*/ 18 w 52"/>
                <a:gd name="T19" fmla="*/ 22 h 34"/>
                <a:gd name="T20" fmla="*/ 13 w 52"/>
                <a:gd name="T21" fmla="*/ 20 h 34"/>
                <a:gd name="T22" fmla="*/ 3 w 52"/>
                <a:gd name="T23" fmla="*/ 17 h 34"/>
                <a:gd name="T24" fmla="*/ 0 w 52"/>
                <a:gd name="T25" fmla="*/ 5 h 34"/>
                <a:gd name="T26" fmla="*/ 10 w 52"/>
                <a:gd name="T27" fmla="*/ 1 h 34"/>
                <a:gd name="T28" fmla="*/ 25 w 52"/>
                <a:gd name="T29" fmla="*/ 2 h 34"/>
                <a:gd name="T30" fmla="*/ 33 w 52"/>
                <a:gd name="T31" fmla="*/ 0 h 34"/>
                <a:gd name="T32" fmla="*/ 35 w 52"/>
                <a:gd name="T33" fmla="*/ 3 h 34"/>
                <a:gd name="T34" fmla="*/ 40 w 52"/>
                <a:gd name="T35" fmla="*/ 4 h 34"/>
                <a:gd name="T36" fmla="*/ 50 w 52"/>
                <a:gd name="T37" fmla="*/ 1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2" h="34">
                  <a:moveTo>
                    <a:pt x="50" y="10"/>
                  </a:moveTo>
                  <a:lnTo>
                    <a:pt x="52" y="16"/>
                  </a:lnTo>
                  <a:lnTo>
                    <a:pt x="45" y="21"/>
                  </a:lnTo>
                  <a:lnTo>
                    <a:pt x="44" y="30"/>
                  </a:lnTo>
                  <a:lnTo>
                    <a:pt x="35" y="34"/>
                  </a:lnTo>
                  <a:lnTo>
                    <a:pt x="27" y="34"/>
                  </a:lnTo>
                  <a:lnTo>
                    <a:pt x="23" y="31"/>
                  </a:lnTo>
                  <a:lnTo>
                    <a:pt x="19" y="30"/>
                  </a:lnTo>
                  <a:lnTo>
                    <a:pt x="17" y="25"/>
                  </a:lnTo>
                  <a:lnTo>
                    <a:pt x="18" y="22"/>
                  </a:lnTo>
                  <a:lnTo>
                    <a:pt x="13" y="20"/>
                  </a:lnTo>
                  <a:lnTo>
                    <a:pt x="3" y="17"/>
                  </a:lnTo>
                  <a:lnTo>
                    <a:pt x="0" y="5"/>
                  </a:lnTo>
                  <a:lnTo>
                    <a:pt x="10" y="1"/>
                  </a:lnTo>
                  <a:lnTo>
                    <a:pt x="25" y="2"/>
                  </a:lnTo>
                  <a:lnTo>
                    <a:pt x="33" y="0"/>
                  </a:lnTo>
                  <a:lnTo>
                    <a:pt x="35" y="3"/>
                  </a:lnTo>
                  <a:lnTo>
                    <a:pt x="40" y="4"/>
                  </a:lnTo>
                  <a:lnTo>
                    <a:pt x="50" y="10"/>
                  </a:lnTo>
                  <a:close/>
                </a:path>
              </a:pathLst>
            </a:custGeom>
            <a:solidFill>
              <a:srgbClr val="CEFCC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1" name="Freeform 126">
              <a:extLst>
                <a:ext uri="{FF2B5EF4-FFF2-40B4-BE49-F238E27FC236}">
                  <a16:creationId xmlns:a16="http://schemas.microsoft.com/office/drawing/2014/main" id="{661E939F-4CC5-9B64-14E3-4114FA089A59}"/>
                </a:ext>
              </a:extLst>
            </p:cNvPr>
            <p:cNvSpPr>
              <a:spLocks/>
            </p:cNvSpPr>
            <p:nvPr/>
          </p:nvSpPr>
          <p:spPr bwMode="auto">
            <a:xfrm>
              <a:off x="4668838" y="1668463"/>
              <a:ext cx="103188" cy="50800"/>
            </a:xfrm>
            <a:custGeom>
              <a:avLst/>
              <a:gdLst>
                <a:gd name="T0" fmla="*/ 54 w 65"/>
                <a:gd name="T1" fmla="*/ 6 h 32"/>
                <a:gd name="T2" fmla="*/ 58 w 65"/>
                <a:gd name="T3" fmla="*/ 10 h 32"/>
                <a:gd name="T4" fmla="*/ 61 w 65"/>
                <a:gd name="T5" fmla="*/ 16 h 32"/>
                <a:gd name="T6" fmla="*/ 65 w 65"/>
                <a:gd name="T7" fmla="*/ 24 h 32"/>
                <a:gd name="T8" fmla="*/ 56 w 65"/>
                <a:gd name="T9" fmla="*/ 30 h 32"/>
                <a:gd name="T10" fmla="*/ 51 w 65"/>
                <a:gd name="T11" fmla="*/ 32 h 32"/>
                <a:gd name="T12" fmla="*/ 41 w 65"/>
                <a:gd name="T13" fmla="*/ 26 h 32"/>
                <a:gd name="T14" fmla="*/ 36 w 65"/>
                <a:gd name="T15" fmla="*/ 25 h 32"/>
                <a:gd name="T16" fmla="*/ 34 w 65"/>
                <a:gd name="T17" fmla="*/ 22 h 32"/>
                <a:gd name="T18" fmla="*/ 26 w 65"/>
                <a:gd name="T19" fmla="*/ 24 h 32"/>
                <a:gd name="T20" fmla="*/ 11 w 65"/>
                <a:gd name="T21" fmla="*/ 23 h 32"/>
                <a:gd name="T22" fmla="*/ 1 w 65"/>
                <a:gd name="T23" fmla="*/ 27 h 32"/>
                <a:gd name="T24" fmla="*/ 0 w 65"/>
                <a:gd name="T25" fmla="*/ 16 h 32"/>
                <a:gd name="T26" fmla="*/ 3 w 65"/>
                <a:gd name="T27" fmla="*/ 9 h 32"/>
                <a:gd name="T28" fmla="*/ 11 w 65"/>
                <a:gd name="T29" fmla="*/ 3 h 32"/>
                <a:gd name="T30" fmla="*/ 19 w 65"/>
                <a:gd name="T31" fmla="*/ 14 h 32"/>
                <a:gd name="T32" fmla="*/ 26 w 65"/>
                <a:gd name="T33" fmla="*/ 13 h 32"/>
                <a:gd name="T34" fmla="*/ 26 w 65"/>
                <a:gd name="T35" fmla="*/ 3 h 32"/>
                <a:gd name="T36" fmla="*/ 33 w 65"/>
                <a:gd name="T37" fmla="*/ 0 h 32"/>
                <a:gd name="T38" fmla="*/ 37 w 65"/>
                <a:gd name="T39" fmla="*/ 2 h 32"/>
                <a:gd name="T40" fmla="*/ 46 w 65"/>
                <a:gd name="T41" fmla="*/ 6 h 32"/>
                <a:gd name="T42" fmla="*/ 54 w 65"/>
                <a:gd name="T43" fmla="*/ 6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65" h="32">
                  <a:moveTo>
                    <a:pt x="54" y="6"/>
                  </a:moveTo>
                  <a:lnTo>
                    <a:pt x="58" y="10"/>
                  </a:lnTo>
                  <a:lnTo>
                    <a:pt x="61" y="16"/>
                  </a:lnTo>
                  <a:lnTo>
                    <a:pt x="65" y="24"/>
                  </a:lnTo>
                  <a:lnTo>
                    <a:pt x="56" y="30"/>
                  </a:lnTo>
                  <a:lnTo>
                    <a:pt x="51" y="32"/>
                  </a:lnTo>
                  <a:lnTo>
                    <a:pt x="41" y="26"/>
                  </a:lnTo>
                  <a:lnTo>
                    <a:pt x="36" y="25"/>
                  </a:lnTo>
                  <a:lnTo>
                    <a:pt x="34" y="22"/>
                  </a:lnTo>
                  <a:lnTo>
                    <a:pt x="26" y="24"/>
                  </a:lnTo>
                  <a:lnTo>
                    <a:pt x="11" y="23"/>
                  </a:lnTo>
                  <a:lnTo>
                    <a:pt x="1" y="27"/>
                  </a:lnTo>
                  <a:lnTo>
                    <a:pt x="0" y="16"/>
                  </a:lnTo>
                  <a:lnTo>
                    <a:pt x="3" y="9"/>
                  </a:lnTo>
                  <a:lnTo>
                    <a:pt x="11" y="3"/>
                  </a:lnTo>
                  <a:lnTo>
                    <a:pt x="19" y="14"/>
                  </a:lnTo>
                  <a:lnTo>
                    <a:pt x="26" y="13"/>
                  </a:lnTo>
                  <a:lnTo>
                    <a:pt x="26" y="3"/>
                  </a:lnTo>
                  <a:lnTo>
                    <a:pt x="33" y="0"/>
                  </a:lnTo>
                  <a:lnTo>
                    <a:pt x="37" y="2"/>
                  </a:lnTo>
                  <a:lnTo>
                    <a:pt x="46" y="6"/>
                  </a:lnTo>
                  <a:lnTo>
                    <a:pt x="54" y="6"/>
                  </a:lnTo>
                  <a:close/>
                </a:path>
              </a:pathLst>
            </a:custGeom>
            <a:solidFill>
              <a:srgbClr val="BBFCDD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2" name="Freeform 127">
              <a:extLst>
                <a:ext uri="{FF2B5EF4-FFF2-40B4-BE49-F238E27FC236}">
                  <a16:creationId xmlns:a16="http://schemas.microsoft.com/office/drawing/2014/main" id="{5E7F3B34-12CB-DD28-0652-91C75261C181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1063" y="1631950"/>
              <a:ext cx="66675" cy="46038"/>
            </a:xfrm>
            <a:custGeom>
              <a:avLst/>
              <a:gdLst>
                <a:gd name="T0" fmla="*/ 40 w 42"/>
                <a:gd name="T1" fmla="*/ 1 h 29"/>
                <a:gd name="T2" fmla="*/ 41 w 42"/>
                <a:gd name="T3" fmla="*/ 4 h 29"/>
                <a:gd name="T4" fmla="*/ 38 w 42"/>
                <a:gd name="T5" fmla="*/ 12 h 29"/>
                <a:gd name="T6" fmla="*/ 42 w 42"/>
                <a:gd name="T7" fmla="*/ 25 h 29"/>
                <a:gd name="T8" fmla="*/ 40 w 42"/>
                <a:gd name="T9" fmla="*/ 29 h 29"/>
                <a:gd name="T10" fmla="*/ 32 w 42"/>
                <a:gd name="T11" fmla="*/ 29 h 29"/>
                <a:gd name="T12" fmla="*/ 23 w 42"/>
                <a:gd name="T13" fmla="*/ 25 h 29"/>
                <a:gd name="T14" fmla="*/ 19 w 42"/>
                <a:gd name="T15" fmla="*/ 23 h 29"/>
                <a:gd name="T16" fmla="*/ 12 w 42"/>
                <a:gd name="T17" fmla="*/ 26 h 29"/>
                <a:gd name="T18" fmla="*/ 12 w 42"/>
                <a:gd name="T19" fmla="*/ 17 h 29"/>
                <a:gd name="T20" fmla="*/ 9 w 42"/>
                <a:gd name="T21" fmla="*/ 19 h 29"/>
                <a:gd name="T22" fmla="*/ 3 w 42"/>
                <a:gd name="T23" fmla="*/ 14 h 29"/>
                <a:gd name="T24" fmla="*/ 0 w 42"/>
                <a:gd name="T25" fmla="*/ 6 h 29"/>
                <a:gd name="T26" fmla="*/ 11 w 42"/>
                <a:gd name="T27" fmla="*/ 2 h 29"/>
                <a:gd name="T28" fmla="*/ 21 w 42"/>
                <a:gd name="T29" fmla="*/ 0 h 29"/>
                <a:gd name="T30" fmla="*/ 31 w 42"/>
                <a:gd name="T31" fmla="*/ 2 h 29"/>
                <a:gd name="T32" fmla="*/ 40 w 42"/>
                <a:gd name="T33" fmla="*/ 1 h 29"/>
                <a:gd name="T34" fmla="*/ 40 w 42"/>
                <a:gd name="T35" fmla="*/ 1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42" h="29">
                  <a:moveTo>
                    <a:pt x="40" y="1"/>
                  </a:moveTo>
                  <a:lnTo>
                    <a:pt x="41" y="4"/>
                  </a:lnTo>
                  <a:lnTo>
                    <a:pt x="38" y="12"/>
                  </a:lnTo>
                  <a:lnTo>
                    <a:pt x="42" y="25"/>
                  </a:lnTo>
                  <a:lnTo>
                    <a:pt x="40" y="29"/>
                  </a:lnTo>
                  <a:lnTo>
                    <a:pt x="32" y="29"/>
                  </a:lnTo>
                  <a:lnTo>
                    <a:pt x="23" y="25"/>
                  </a:lnTo>
                  <a:lnTo>
                    <a:pt x="19" y="23"/>
                  </a:lnTo>
                  <a:lnTo>
                    <a:pt x="12" y="26"/>
                  </a:lnTo>
                  <a:lnTo>
                    <a:pt x="12" y="17"/>
                  </a:lnTo>
                  <a:lnTo>
                    <a:pt x="9" y="19"/>
                  </a:lnTo>
                  <a:lnTo>
                    <a:pt x="3" y="14"/>
                  </a:lnTo>
                  <a:lnTo>
                    <a:pt x="0" y="6"/>
                  </a:lnTo>
                  <a:lnTo>
                    <a:pt x="11" y="2"/>
                  </a:lnTo>
                  <a:lnTo>
                    <a:pt x="21" y="0"/>
                  </a:lnTo>
                  <a:lnTo>
                    <a:pt x="31" y="2"/>
                  </a:lnTo>
                  <a:lnTo>
                    <a:pt x="40" y="1"/>
                  </a:lnTo>
                  <a:lnTo>
                    <a:pt x="40" y="1"/>
                  </a:lnTo>
                  <a:close/>
                </a:path>
              </a:pathLst>
            </a:custGeom>
            <a:solidFill>
              <a:srgbClr val="B3FCC4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3" name="Freeform 128">
              <a:extLst>
                <a:ext uri="{FF2B5EF4-FFF2-40B4-BE49-F238E27FC236}">
                  <a16:creationId xmlns:a16="http://schemas.microsoft.com/office/drawing/2014/main" id="{751F904E-E524-F8AB-65D0-EF0071777C5B}"/>
                </a:ext>
              </a:extLst>
            </p:cNvPr>
            <p:cNvSpPr>
              <a:spLocks/>
            </p:cNvSpPr>
            <p:nvPr/>
          </p:nvSpPr>
          <p:spPr bwMode="auto">
            <a:xfrm>
              <a:off x="4459288" y="1736725"/>
              <a:ext cx="134938" cy="169863"/>
            </a:xfrm>
            <a:custGeom>
              <a:avLst/>
              <a:gdLst>
                <a:gd name="T0" fmla="*/ 74 w 85"/>
                <a:gd name="T1" fmla="*/ 17 h 107"/>
                <a:gd name="T2" fmla="*/ 77 w 85"/>
                <a:gd name="T3" fmla="*/ 24 h 107"/>
                <a:gd name="T4" fmla="*/ 74 w 85"/>
                <a:gd name="T5" fmla="*/ 27 h 107"/>
                <a:gd name="T6" fmla="*/ 78 w 85"/>
                <a:gd name="T7" fmla="*/ 33 h 107"/>
                <a:gd name="T8" fmla="*/ 80 w 85"/>
                <a:gd name="T9" fmla="*/ 39 h 107"/>
                <a:gd name="T10" fmla="*/ 80 w 85"/>
                <a:gd name="T11" fmla="*/ 45 h 107"/>
                <a:gd name="T12" fmla="*/ 85 w 85"/>
                <a:gd name="T13" fmla="*/ 54 h 107"/>
                <a:gd name="T14" fmla="*/ 80 w 85"/>
                <a:gd name="T15" fmla="*/ 55 h 107"/>
                <a:gd name="T16" fmla="*/ 78 w 85"/>
                <a:gd name="T17" fmla="*/ 54 h 107"/>
                <a:gd name="T18" fmla="*/ 76 w 85"/>
                <a:gd name="T19" fmla="*/ 56 h 107"/>
                <a:gd name="T20" fmla="*/ 69 w 85"/>
                <a:gd name="T21" fmla="*/ 59 h 107"/>
                <a:gd name="T22" fmla="*/ 67 w 85"/>
                <a:gd name="T23" fmla="*/ 62 h 107"/>
                <a:gd name="T24" fmla="*/ 59 w 85"/>
                <a:gd name="T25" fmla="*/ 66 h 107"/>
                <a:gd name="T26" fmla="*/ 62 w 85"/>
                <a:gd name="T27" fmla="*/ 70 h 107"/>
                <a:gd name="T28" fmla="*/ 64 w 85"/>
                <a:gd name="T29" fmla="*/ 76 h 107"/>
                <a:gd name="T30" fmla="*/ 68 w 85"/>
                <a:gd name="T31" fmla="*/ 79 h 107"/>
                <a:gd name="T32" fmla="*/ 74 w 85"/>
                <a:gd name="T33" fmla="*/ 84 h 107"/>
                <a:gd name="T34" fmla="*/ 72 w 85"/>
                <a:gd name="T35" fmla="*/ 91 h 107"/>
                <a:gd name="T36" fmla="*/ 68 w 85"/>
                <a:gd name="T37" fmla="*/ 93 h 107"/>
                <a:gd name="T38" fmla="*/ 69 w 85"/>
                <a:gd name="T39" fmla="*/ 102 h 107"/>
                <a:gd name="T40" fmla="*/ 69 w 85"/>
                <a:gd name="T41" fmla="*/ 104 h 107"/>
                <a:gd name="T42" fmla="*/ 66 w 85"/>
                <a:gd name="T43" fmla="*/ 102 h 107"/>
                <a:gd name="T44" fmla="*/ 62 w 85"/>
                <a:gd name="T45" fmla="*/ 101 h 107"/>
                <a:gd name="T46" fmla="*/ 54 w 85"/>
                <a:gd name="T47" fmla="*/ 104 h 107"/>
                <a:gd name="T48" fmla="*/ 46 w 85"/>
                <a:gd name="T49" fmla="*/ 103 h 107"/>
                <a:gd name="T50" fmla="*/ 45 w 85"/>
                <a:gd name="T51" fmla="*/ 107 h 107"/>
                <a:gd name="T52" fmla="*/ 40 w 85"/>
                <a:gd name="T53" fmla="*/ 103 h 107"/>
                <a:gd name="T54" fmla="*/ 37 w 85"/>
                <a:gd name="T55" fmla="*/ 104 h 107"/>
                <a:gd name="T56" fmla="*/ 26 w 85"/>
                <a:gd name="T57" fmla="*/ 100 h 107"/>
                <a:gd name="T58" fmla="*/ 24 w 85"/>
                <a:gd name="T59" fmla="*/ 103 h 107"/>
                <a:gd name="T60" fmla="*/ 15 w 85"/>
                <a:gd name="T61" fmla="*/ 103 h 107"/>
                <a:gd name="T62" fmla="*/ 17 w 85"/>
                <a:gd name="T63" fmla="*/ 92 h 107"/>
                <a:gd name="T64" fmla="*/ 21 w 85"/>
                <a:gd name="T65" fmla="*/ 83 h 107"/>
                <a:gd name="T66" fmla="*/ 8 w 85"/>
                <a:gd name="T67" fmla="*/ 80 h 107"/>
                <a:gd name="T68" fmla="*/ 2 w 85"/>
                <a:gd name="T69" fmla="*/ 78 h 107"/>
                <a:gd name="T70" fmla="*/ 3 w 85"/>
                <a:gd name="T71" fmla="*/ 71 h 107"/>
                <a:gd name="T72" fmla="*/ 1 w 85"/>
                <a:gd name="T73" fmla="*/ 68 h 107"/>
                <a:gd name="T74" fmla="*/ 2 w 85"/>
                <a:gd name="T75" fmla="*/ 58 h 107"/>
                <a:gd name="T76" fmla="*/ 0 w 85"/>
                <a:gd name="T77" fmla="*/ 44 h 107"/>
                <a:gd name="T78" fmla="*/ 6 w 85"/>
                <a:gd name="T79" fmla="*/ 44 h 107"/>
                <a:gd name="T80" fmla="*/ 8 w 85"/>
                <a:gd name="T81" fmla="*/ 39 h 107"/>
                <a:gd name="T82" fmla="*/ 10 w 85"/>
                <a:gd name="T83" fmla="*/ 26 h 107"/>
                <a:gd name="T84" fmla="*/ 8 w 85"/>
                <a:gd name="T85" fmla="*/ 22 h 107"/>
                <a:gd name="T86" fmla="*/ 9 w 85"/>
                <a:gd name="T87" fmla="*/ 18 h 107"/>
                <a:gd name="T88" fmla="*/ 17 w 85"/>
                <a:gd name="T89" fmla="*/ 17 h 107"/>
                <a:gd name="T90" fmla="*/ 19 w 85"/>
                <a:gd name="T91" fmla="*/ 21 h 107"/>
                <a:gd name="T92" fmla="*/ 24 w 85"/>
                <a:gd name="T93" fmla="*/ 13 h 107"/>
                <a:gd name="T94" fmla="*/ 22 w 85"/>
                <a:gd name="T95" fmla="*/ 9 h 107"/>
                <a:gd name="T96" fmla="*/ 21 w 85"/>
                <a:gd name="T97" fmla="*/ 1 h 107"/>
                <a:gd name="T98" fmla="*/ 28 w 85"/>
                <a:gd name="T99" fmla="*/ 2 h 107"/>
                <a:gd name="T100" fmla="*/ 34 w 85"/>
                <a:gd name="T101" fmla="*/ 0 h 107"/>
                <a:gd name="T102" fmla="*/ 34 w 85"/>
                <a:gd name="T103" fmla="*/ 5 h 107"/>
                <a:gd name="T104" fmla="*/ 44 w 85"/>
                <a:gd name="T105" fmla="*/ 9 h 107"/>
                <a:gd name="T106" fmla="*/ 44 w 85"/>
                <a:gd name="T107" fmla="*/ 14 h 107"/>
                <a:gd name="T108" fmla="*/ 54 w 85"/>
                <a:gd name="T109" fmla="*/ 11 h 107"/>
                <a:gd name="T110" fmla="*/ 58 w 85"/>
                <a:gd name="T111" fmla="*/ 7 h 107"/>
                <a:gd name="T112" fmla="*/ 68 w 85"/>
                <a:gd name="T113" fmla="*/ 13 h 107"/>
                <a:gd name="T114" fmla="*/ 74 w 85"/>
                <a:gd name="T115" fmla="*/ 17 h 1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85" h="107">
                  <a:moveTo>
                    <a:pt x="74" y="17"/>
                  </a:moveTo>
                  <a:lnTo>
                    <a:pt x="77" y="24"/>
                  </a:lnTo>
                  <a:lnTo>
                    <a:pt x="74" y="27"/>
                  </a:lnTo>
                  <a:lnTo>
                    <a:pt x="78" y="33"/>
                  </a:lnTo>
                  <a:lnTo>
                    <a:pt x="80" y="39"/>
                  </a:lnTo>
                  <a:lnTo>
                    <a:pt x="80" y="45"/>
                  </a:lnTo>
                  <a:lnTo>
                    <a:pt x="85" y="54"/>
                  </a:lnTo>
                  <a:lnTo>
                    <a:pt x="80" y="55"/>
                  </a:lnTo>
                  <a:lnTo>
                    <a:pt x="78" y="54"/>
                  </a:lnTo>
                  <a:lnTo>
                    <a:pt x="76" y="56"/>
                  </a:lnTo>
                  <a:lnTo>
                    <a:pt x="69" y="59"/>
                  </a:lnTo>
                  <a:lnTo>
                    <a:pt x="67" y="62"/>
                  </a:lnTo>
                  <a:lnTo>
                    <a:pt x="59" y="66"/>
                  </a:lnTo>
                  <a:lnTo>
                    <a:pt x="62" y="70"/>
                  </a:lnTo>
                  <a:lnTo>
                    <a:pt x="64" y="76"/>
                  </a:lnTo>
                  <a:lnTo>
                    <a:pt x="68" y="79"/>
                  </a:lnTo>
                  <a:lnTo>
                    <a:pt x="74" y="84"/>
                  </a:lnTo>
                  <a:lnTo>
                    <a:pt x="72" y="91"/>
                  </a:lnTo>
                  <a:lnTo>
                    <a:pt x="68" y="93"/>
                  </a:lnTo>
                  <a:lnTo>
                    <a:pt x="69" y="102"/>
                  </a:lnTo>
                  <a:lnTo>
                    <a:pt x="69" y="104"/>
                  </a:lnTo>
                  <a:lnTo>
                    <a:pt x="66" y="102"/>
                  </a:lnTo>
                  <a:lnTo>
                    <a:pt x="62" y="101"/>
                  </a:lnTo>
                  <a:lnTo>
                    <a:pt x="54" y="104"/>
                  </a:lnTo>
                  <a:lnTo>
                    <a:pt x="46" y="103"/>
                  </a:lnTo>
                  <a:lnTo>
                    <a:pt x="45" y="107"/>
                  </a:lnTo>
                  <a:lnTo>
                    <a:pt x="40" y="103"/>
                  </a:lnTo>
                  <a:lnTo>
                    <a:pt x="37" y="104"/>
                  </a:lnTo>
                  <a:lnTo>
                    <a:pt x="26" y="100"/>
                  </a:lnTo>
                  <a:lnTo>
                    <a:pt x="24" y="103"/>
                  </a:lnTo>
                  <a:lnTo>
                    <a:pt x="15" y="103"/>
                  </a:lnTo>
                  <a:lnTo>
                    <a:pt x="17" y="92"/>
                  </a:lnTo>
                  <a:lnTo>
                    <a:pt x="21" y="83"/>
                  </a:lnTo>
                  <a:lnTo>
                    <a:pt x="8" y="80"/>
                  </a:lnTo>
                  <a:lnTo>
                    <a:pt x="2" y="78"/>
                  </a:lnTo>
                  <a:lnTo>
                    <a:pt x="3" y="71"/>
                  </a:lnTo>
                  <a:lnTo>
                    <a:pt x="1" y="68"/>
                  </a:lnTo>
                  <a:lnTo>
                    <a:pt x="2" y="58"/>
                  </a:lnTo>
                  <a:lnTo>
                    <a:pt x="0" y="44"/>
                  </a:lnTo>
                  <a:lnTo>
                    <a:pt x="6" y="44"/>
                  </a:lnTo>
                  <a:lnTo>
                    <a:pt x="8" y="39"/>
                  </a:lnTo>
                  <a:lnTo>
                    <a:pt x="10" y="26"/>
                  </a:lnTo>
                  <a:lnTo>
                    <a:pt x="8" y="22"/>
                  </a:lnTo>
                  <a:lnTo>
                    <a:pt x="9" y="18"/>
                  </a:lnTo>
                  <a:lnTo>
                    <a:pt x="17" y="17"/>
                  </a:lnTo>
                  <a:lnTo>
                    <a:pt x="19" y="21"/>
                  </a:lnTo>
                  <a:lnTo>
                    <a:pt x="24" y="13"/>
                  </a:lnTo>
                  <a:lnTo>
                    <a:pt x="22" y="9"/>
                  </a:lnTo>
                  <a:lnTo>
                    <a:pt x="21" y="1"/>
                  </a:lnTo>
                  <a:lnTo>
                    <a:pt x="28" y="2"/>
                  </a:lnTo>
                  <a:lnTo>
                    <a:pt x="34" y="0"/>
                  </a:lnTo>
                  <a:lnTo>
                    <a:pt x="34" y="5"/>
                  </a:lnTo>
                  <a:lnTo>
                    <a:pt x="44" y="9"/>
                  </a:lnTo>
                  <a:lnTo>
                    <a:pt x="44" y="14"/>
                  </a:lnTo>
                  <a:lnTo>
                    <a:pt x="54" y="11"/>
                  </a:lnTo>
                  <a:lnTo>
                    <a:pt x="58" y="7"/>
                  </a:lnTo>
                  <a:lnTo>
                    <a:pt x="68" y="13"/>
                  </a:lnTo>
                  <a:lnTo>
                    <a:pt x="74" y="17"/>
                  </a:lnTo>
                  <a:close/>
                </a:path>
              </a:pathLst>
            </a:custGeom>
            <a:solidFill>
              <a:srgbClr val="FCCFED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4" name="Freeform 129">
              <a:extLst>
                <a:ext uri="{FF2B5EF4-FFF2-40B4-BE49-F238E27FC236}">
                  <a16:creationId xmlns:a16="http://schemas.microsoft.com/office/drawing/2014/main" id="{F53C6011-CB9E-E17D-88B1-43833D5893BE}"/>
                </a:ext>
              </a:extLst>
            </p:cNvPr>
            <p:cNvSpPr>
              <a:spLocks/>
            </p:cNvSpPr>
            <p:nvPr/>
          </p:nvSpPr>
          <p:spPr bwMode="auto">
            <a:xfrm>
              <a:off x="4722813" y="1971675"/>
              <a:ext cx="98425" cy="65088"/>
            </a:xfrm>
            <a:custGeom>
              <a:avLst/>
              <a:gdLst>
                <a:gd name="T0" fmla="*/ 2 w 62"/>
                <a:gd name="T1" fmla="*/ 0 h 41"/>
                <a:gd name="T2" fmla="*/ 7 w 62"/>
                <a:gd name="T3" fmla="*/ 6 h 41"/>
                <a:gd name="T4" fmla="*/ 10 w 62"/>
                <a:gd name="T5" fmla="*/ 5 h 41"/>
                <a:gd name="T6" fmla="*/ 18 w 62"/>
                <a:gd name="T7" fmla="*/ 7 h 41"/>
                <a:gd name="T8" fmla="*/ 32 w 62"/>
                <a:gd name="T9" fmla="*/ 8 h 41"/>
                <a:gd name="T10" fmla="*/ 36 w 62"/>
                <a:gd name="T11" fmla="*/ 4 h 41"/>
                <a:gd name="T12" fmla="*/ 47 w 62"/>
                <a:gd name="T13" fmla="*/ 0 h 41"/>
                <a:gd name="T14" fmla="*/ 56 w 62"/>
                <a:gd name="T15" fmla="*/ 6 h 41"/>
                <a:gd name="T16" fmla="*/ 62 w 62"/>
                <a:gd name="T17" fmla="*/ 7 h 41"/>
                <a:gd name="T18" fmla="*/ 57 w 62"/>
                <a:gd name="T19" fmla="*/ 12 h 41"/>
                <a:gd name="T20" fmla="*/ 55 w 62"/>
                <a:gd name="T21" fmla="*/ 22 h 41"/>
                <a:gd name="T22" fmla="*/ 60 w 62"/>
                <a:gd name="T23" fmla="*/ 30 h 41"/>
                <a:gd name="T24" fmla="*/ 51 w 62"/>
                <a:gd name="T25" fmla="*/ 29 h 41"/>
                <a:gd name="T26" fmla="*/ 41 w 62"/>
                <a:gd name="T27" fmla="*/ 33 h 41"/>
                <a:gd name="T28" fmla="*/ 42 w 62"/>
                <a:gd name="T29" fmla="*/ 40 h 41"/>
                <a:gd name="T30" fmla="*/ 33 w 62"/>
                <a:gd name="T31" fmla="*/ 41 h 41"/>
                <a:gd name="T32" fmla="*/ 25 w 62"/>
                <a:gd name="T33" fmla="*/ 37 h 41"/>
                <a:gd name="T34" fmla="*/ 18 w 62"/>
                <a:gd name="T35" fmla="*/ 41 h 41"/>
                <a:gd name="T36" fmla="*/ 10 w 62"/>
                <a:gd name="T37" fmla="*/ 40 h 41"/>
                <a:gd name="T38" fmla="*/ 8 w 62"/>
                <a:gd name="T39" fmla="*/ 31 h 41"/>
                <a:gd name="T40" fmla="*/ 2 w 62"/>
                <a:gd name="T41" fmla="*/ 27 h 41"/>
                <a:gd name="T42" fmla="*/ 5 w 62"/>
                <a:gd name="T43" fmla="*/ 25 h 41"/>
                <a:gd name="T44" fmla="*/ 3 w 62"/>
                <a:gd name="T45" fmla="*/ 23 h 41"/>
                <a:gd name="T46" fmla="*/ 5 w 62"/>
                <a:gd name="T47" fmla="*/ 19 h 41"/>
                <a:gd name="T48" fmla="*/ 7 w 62"/>
                <a:gd name="T49" fmla="*/ 15 h 41"/>
                <a:gd name="T50" fmla="*/ 2 w 62"/>
                <a:gd name="T51" fmla="*/ 9 h 41"/>
                <a:gd name="T52" fmla="*/ 0 w 62"/>
                <a:gd name="T53" fmla="*/ 4 h 41"/>
                <a:gd name="T54" fmla="*/ 2 w 62"/>
                <a:gd name="T55" fmla="*/ 0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62" h="41">
                  <a:moveTo>
                    <a:pt x="2" y="0"/>
                  </a:moveTo>
                  <a:lnTo>
                    <a:pt x="7" y="6"/>
                  </a:lnTo>
                  <a:lnTo>
                    <a:pt x="10" y="5"/>
                  </a:lnTo>
                  <a:lnTo>
                    <a:pt x="18" y="7"/>
                  </a:lnTo>
                  <a:lnTo>
                    <a:pt x="32" y="8"/>
                  </a:lnTo>
                  <a:lnTo>
                    <a:pt x="36" y="4"/>
                  </a:lnTo>
                  <a:lnTo>
                    <a:pt x="47" y="0"/>
                  </a:lnTo>
                  <a:lnTo>
                    <a:pt x="56" y="6"/>
                  </a:lnTo>
                  <a:lnTo>
                    <a:pt x="62" y="7"/>
                  </a:lnTo>
                  <a:lnTo>
                    <a:pt x="57" y="12"/>
                  </a:lnTo>
                  <a:lnTo>
                    <a:pt x="55" y="22"/>
                  </a:lnTo>
                  <a:lnTo>
                    <a:pt x="60" y="30"/>
                  </a:lnTo>
                  <a:lnTo>
                    <a:pt x="51" y="29"/>
                  </a:lnTo>
                  <a:lnTo>
                    <a:pt x="41" y="33"/>
                  </a:lnTo>
                  <a:lnTo>
                    <a:pt x="42" y="40"/>
                  </a:lnTo>
                  <a:lnTo>
                    <a:pt x="33" y="41"/>
                  </a:lnTo>
                  <a:lnTo>
                    <a:pt x="25" y="37"/>
                  </a:lnTo>
                  <a:lnTo>
                    <a:pt x="18" y="41"/>
                  </a:lnTo>
                  <a:lnTo>
                    <a:pt x="10" y="40"/>
                  </a:lnTo>
                  <a:lnTo>
                    <a:pt x="8" y="31"/>
                  </a:lnTo>
                  <a:lnTo>
                    <a:pt x="2" y="27"/>
                  </a:lnTo>
                  <a:lnTo>
                    <a:pt x="5" y="25"/>
                  </a:lnTo>
                  <a:lnTo>
                    <a:pt x="3" y="23"/>
                  </a:lnTo>
                  <a:lnTo>
                    <a:pt x="5" y="19"/>
                  </a:lnTo>
                  <a:lnTo>
                    <a:pt x="7" y="15"/>
                  </a:lnTo>
                  <a:lnTo>
                    <a:pt x="2" y="9"/>
                  </a:lnTo>
                  <a:lnTo>
                    <a:pt x="0" y="4"/>
                  </a:lnTo>
                  <a:lnTo>
                    <a:pt x="2" y="0"/>
                  </a:lnTo>
                  <a:close/>
                </a:path>
              </a:pathLst>
            </a:custGeom>
            <a:solidFill>
              <a:srgbClr val="CFFCED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5" name="Freeform 130">
              <a:extLst>
                <a:ext uri="{FF2B5EF4-FFF2-40B4-BE49-F238E27FC236}">
                  <a16:creationId xmlns:a16="http://schemas.microsoft.com/office/drawing/2014/main" id="{CFF15B8D-DF30-800D-FAC9-67586FE2114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97413" y="2024063"/>
              <a:ext cx="109538" cy="153988"/>
            </a:xfrm>
            <a:custGeom>
              <a:avLst/>
              <a:gdLst>
                <a:gd name="T0" fmla="*/ 69 w 69"/>
                <a:gd name="T1" fmla="*/ 92 h 97"/>
                <a:gd name="T2" fmla="*/ 68 w 69"/>
                <a:gd name="T3" fmla="*/ 95 h 97"/>
                <a:gd name="T4" fmla="*/ 52 w 69"/>
                <a:gd name="T5" fmla="*/ 97 h 97"/>
                <a:gd name="T6" fmla="*/ 52 w 69"/>
                <a:gd name="T7" fmla="*/ 95 h 97"/>
                <a:gd name="T8" fmla="*/ 39 w 69"/>
                <a:gd name="T9" fmla="*/ 92 h 97"/>
                <a:gd name="T10" fmla="*/ 41 w 69"/>
                <a:gd name="T11" fmla="*/ 86 h 97"/>
                <a:gd name="T12" fmla="*/ 47 w 69"/>
                <a:gd name="T13" fmla="*/ 91 h 97"/>
                <a:gd name="T14" fmla="*/ 56 w 69"/>
                <a:gd name="T15" fmla="*/ 90 h 97"/>
                <a:gd name="T16" fmla="*/ 63 w 69"/>
                <a:gd name="T17" fmla="*/ 91 h 97"/>
                <a:gd name="T18" fmla="*/ 63 w 69"/>
                <a:gd name="T19" fmla="*/ 93 h 97"/>
                <a:gd name="T20" fmla="*/ 69 w 69"/>
                <a:gd name="T21" fmla="*/ 92 h 97"/>
                <a:gd name="T22" fmla="*/ 26 w 69"/>
                <a:gd name="T23" fmla="*/ 7 h 97"/>
                <a:gd name="T24" fmla="*/ 34 w 69"/>
                <a:gd name="T25" fmla="*/ 8 h 97"/>
                <a:gd name="T26" fmla="*/ 41 w 69"/>
                <a:gd name="T27" fmla="*/ 4 h 97"/>
                <a:gd name="T28" fmla="*/ 49 w 69"/>
                <a:gd name="T29" fmla="*/ 8 h 97"/>
                <a:gd name="T30" fmla="*/ 58 w 69"/>
                <a:gd name="T31" fmla="*/ 7 h 97"/>
                <a:gd name="T32" fmla="*/ 57 w 69"/>
                <a:gd name="T33" fmla="*/ 0 h 97"/>
                <a:gd name="T34" fmla="*/ 62 w 69"/>
                <a:gd name="T35" fmla="*/ 4 h 97"/>
                <a:gd name="T36" fmla="*/ 60 w 69"/>
                <a:gd name="T37" fmla="*/ 13 h 97"/>
                <a:gd name="T38" fmla="*/ 58 w 69"/>
                <a:gd name="T39" fmla="*/ 15 h 97"/>
                <a:gd name="T40" fmla="*/ 51 w 69"/>
                <a:gd name="T41" fmla="*/ 14 h 97"/>
                <a:gd name="T42" fmla="*/ 47 w 69"/>
                <a:gd name="T43" fmla="*/ 13 h 97"/>
                <a:gd name="T44" fmla="*/ 35 w 69"/>
                <a:gd name="T45" fmla="*/ 17 h 97"/>
                <a:gd name="T46" fmla="*/ 43 w 69"/>
                <a:gd name="T47" fmla="*/ 25 h 97"/>
                <a:gd name="T48" fmla="*/ 37 w 69"/>
                <a:gd name="T49" fmla="*/ 27 h 97"/>
                <a:gd name="T50" fmla="*/ 32 w 69"/>
                <a:gd name="T51" fmla="*/ 27 h 97"/>
                <a:gd name="T52" fmla="*/ 26 w 69"/>
                <a:gd name="T53" fmla="*/ 19 h 97"/>
                <a:gd name="T54" fmla="*/ 24 w 69"/>
                <a:gd name="T55" fmla="*/ 22 h 97"/>
                <a:gd name="T56" fmla="*/ 27 w 69"/>
                <a:gd name="T57" fmla="*/ 31 h 97"/>
                <a:gd name="T58" fmla="*/ 33 w 69"/>
                <a:gd name="T59" fmla="*/ 38 h 97"/>
                <a:gd name="T60" fmla="*/ 29 w 69"/>
                <a:gd name="T61" fmla="*/ 41 h 97"/>
                <a:gd name="T62" fmla="*/ 36 w 69"/>
                <a:gd name="T63" fmla="*/ 47 h 97"/>
                <a:gd name="T64" fmla="*/ 41 w 69"/>
                <a:gd name="T65" fmla="*/ 51 h 97"/>
                <a:gd name="T66" fmla="*/ 43 w 69"/>
                <a:gd name="T67" fmla="*/ 59 h 97"/>
                <a:gd name="T68" fmla="*/ 33 w 69"/>
                <a:gd name="T69" fmla="*/ 55 h 97"/>
                <a:gd name="T70" fmla="*/ 36 w 69"/>
                <a:gd name="T71" fmla="*/ 62 h 97"/>
                <a:gd name="T72" fmla="*/ 29 w 69"/>
                <a:gd name="T73" fmla="*/ 64 h 97"/>
                <a:gd name="T74" fmla="*/ 35 w 69"/>
                <a:gd name="T75" fmla="*/ 76 h 97"/>
                <a:gd name="T76" fmla="*/ 27 w 69"/>
                <a:gd name="T77" fmla="*/ 76 h 97"/>
                <a:gd name="T78" fmla="*/ 18 w 69"/>
                <a:gd name="T79" fmla="*/ 71 h 97"/>
                <a:gd name="T80" fmla="*/ 14 w 69"/>
                <a:gd name="T81" fmla="*/ 59 h 97"/>
                <a:gd name="T82" fmla="*/ 11 w 69"/>
                <a:gd name="T83" fmla="*/ 50 h 97"/>
                <a:gd name="T84" fmla="*/ 6 w 69"/>
                <a:gd name="T85" fmla="*/ 44 h 97"/>
                <a:gd name="T86" fmla="*/ 1 w 69"/>
                <a:gd name="T87" fmla="*/ 36 h 97"/>
                <a:gd name="T88" fmla="*/ 0 w 69"/>
                <a:gd name="T89" fmla="*/ 31 h 97"/>
                <a:gd name="T90" fmla="*/ 4 w 69"/>
                <a:gd name="T91" fmla="*/ 25 h 97"/>
                <a:gd name="T92" fmla="*/ 4 w 69"/>
                <a:gd name="T93" fmla="*/ 20 h 97"/>
                <a:gd name="T94" fmla="*/ 7 w 69"/>
                <a:gd name="T95" fmla="*/ 18 h 97"/>
                <a:gd name="T96" fmla="*/ 7 w 69"/>
                <a:gd name="T97" fmla="*/ 15 h 97"/>
                <a:gd name="T98" fmla="*/ 13 w 69"/>
                <a:gd name="T99" fmla="*/ 14 h 97"/>
                <a:gd name="T100" fmla="*/ 17 w 69"/>
                <a:gd name="T101" fmla="*/ 10 h 97"/>
                <a:gd name="T102" fmla="*/ 23 w 69"/>
                <a:gd name="T103" fmla="*/ 10 h 97"/>
                <a:gd name="T104" fmla="*/ 24 w 69"/>
                <a:gd name="T105" fmla="*/ 8 h 97"/>
                <a:gd name="T106" fmla="*/ 26 w 69"/>
                <a:gd name="T107" fmla="*/ 7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69" h="97">
                  <a:moveTo>
                    <a:pt x="69" y="92"/>
                  </a:moveTo>
                  <a:lnTo>
                    <a:pt x="68" y="95"/>
                  </a:lnTo>
                  <a:lnTo>
                    <a:pt x="52" y="97"/>
                  </a:lnTo>
                  <a:lnTo>
                    <a:pt x="52" y="95"/>
                  </a:lnTo>
                  <a:lnTo>
                    <a:pt x="39" y="92"/>
                  </a:lnTo>
                  <a:lnTo>
                    <a:pt x="41" y="86"/>
                  </a:lnTo>
                  <a:lnTo>
                    <a:pt x="47" y="91"/>
                  </a:lnTo>
                  <a:lnTo>
                    <a:pt x="56" y="90"/>
                  </a:lnTo>
                  <a:lnTo>
                    <a:pt x="63" y="91"/>
                  </a:lnTo>
                  <a:lnTo>
                    <a:pt x="63" y="93"/>
                  </a:lnTo>
                  <a:lnTo>
                    <a:pt x="69" y="92"/>
                  </a:lnTo>
                  <a:close/>
                  <a:moveTo>
                    <a:pt x="26" y="7"/>
                  </a:moveTo>
                  <a:lnTo>
                    <a:pt x="34" y="8"/>
                  </a:lnTo>
                  <a:lnTo>
                    <a:pt x="41" y="4"/>
                  </a:lnTo>
                  <a:lnTo>
                    <a:pt x="49" y="8"/>
                  </a:lnTo>
                  <a:lnTo>
                    <a:pt x="58" y="7"/>
                  </a:lnTo>
                  <a:lnTo>
                    <a:pt x="57" y="0"/>
                  </a:lnTo>
                  <a:lnTo>
                    <a:pt x="62" y="4"/>
                  </a:lnTo>
                  <a:lnTo>
                    <a:pt x="60" y="13"/>
                  </a:lnTo>
                  <a:lnTo>
                    <a:pt x="58" y="15"/>
                  </a:lnTo>
                  <a:lnTo>
                    <a:pt x="51" y="14"/>
                  </a:lnTo>
                  <a:lnTo>
                    <a:pt x="47" y="13"/>
                  </a:lnTo>
                  <a:lnTo>
                    <a:pt x="35" y="17"/>
                  </a:lnTo>
                  <a:lnTo>
                    <a:pt x="43" y="25"/>
                  </a:lnTo>
                  <a:lnTo>
                    <a:pt x="37" y="27"/>
                  </a:lnTo>
                  <a:lnTo>
                    <a:pt x="32" y="27"/>
                  </a:lnTo>
                  <a:lnTo>
                    <a:pt x="26" y="19"/>
                  </a:lnTo>
                  <a:lnTo>
                    <a:pt x="24" y="22"/>
                  </a:lnTo>
                  <a:lnTo>
                    <a:pt x="27" y="31"/>
                  </a:lnTo>
                  <a:lnTo>
                    <a:pt x="33" y="38"/>
                  </a:lnTo>
                  <a:lnTo>
                    <a:pt x="29" y="41"/>
                  </a:lnTo>
                  <a:lnTo>
                    <a:pt x="36" y="47"/>
                  </a:lnTo>
                  <a:lnTo>
                    <a:pt x="41" y="51"/>
                  </a:lnTo>
                  <a:lnTo>
                    <a:pt x="43" y="59"/>
                  </a:lnTo>
                  <a:lnTo>
                    <a:pt x="33" y="55"/>
                  </a:lnTo>
                  <a:lnTo>
                    <a:pt x="36" y="62"/>
                  </a:lnTo>
                  <a:lnTo>
                    <a:pt x="29" y="64"/>
                  </a:lnTo>
                  <a:lnTo>
                    <a:pt x="35" y="76"/>
                  </a:lnTo>
                  <a:lnTo>
                    <a:pt x="27" y="76"/>
                  </a:lnTo>
                  <a:lnTo>
                    <a:pt x="18" y="71"/>
                  </a:lnTo>
                  <a:lnTo>
                    <a:pt x="14" y="59"/>
                  </a:lnTo>
                  <a:lnTo>
                    <a:pt x="11" y="50"/>
                  </a:lnTo>
                  <a:lnTo>
                    <a:pt x="6" y="44"/>
                  </a:lnTo>
                  <a:lnTo>
                    <a:pt x="1" y="36"/>
                  </a:lnTo>
                  <a:lnTo>
                    <a:pt x="0" y="31"/>
                  </a:lnTo>
                  <a:lnTo>
                    <a:pt x="4" y="25"/>
                  </a:lnTo>
                  <a:lnTo>
                    <a:pt x="4" y="20"/>
                  </a:lnTo>
                  <a:lnTo>
                    <a:pt x="7" y="18"/>
                  </a:lnTo>
                  <a:lnTo>
                    <a:pt x="7" y="15"/>
                  </a:lnTo>
                  <a:lnTo>
                    <a:pt x="13" y="14"/>
                  </a:lnTo>
                  <a:lnTo>
                    <a:pt x="17" y="10"/>
                  </a:lnTo>
                  <a:lnTo>
                    <a:pt x="23" y="10"/>
                  </a:lnTo>
                  <a:lnTo>
                    <a:pt x="24" y="8"/>
                  </a:lnTo>
                  <a:lnTo>
                    <a:pt x="26" y="7"/>
                  </a:lnTo>
                  <a:close/>
                </a:path>
              </a:pathLst>
            </a:custGeom>
            <a:solidFill>
              <a:srgbClr val="FCCEC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6" name="Freeform 131">
              <a:extLst>
                <a:ext uri="{FF2B5EF4-FFF2-40B4-BE49-F238E27FC236}">
                  <a16:creationId xmlns:a16="http://schemas.microsoft.com/office/drawing/2014/main" id="{C06B8D42-6EDB-20EF-3065-FBB0FC037CB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787900" y="2017713"/>
              <a:ext cx="317500" cy="138113"/>
            </a:xfrm>
            <a:custGeom>
              <a:avLst/>
              <a:gdLst>
                <a:gd name="T0" fmla="*/ 196 w 200"/>
                <a:gd name="T1" fmla="*/ 68 h 87"/>
                <a:gd name="T2" fmla="*/ 178 w 200"/>
                <a:gd name="T3" fmla="*/ 63 h 87"/>
                <a:gd name="T4" fmla="*/ 164 w 200"/>
                <a:gd name="T5" fmla="*/ 67 h 87"/>
                <a:gd name="T6" fmla="*/ 147 w 200"/>
                <a:gd name="T7" fmla="*/ 73 h 87"/>
                <a:gd name="T8" fmla="*/ 132 w 200"/>
                <a:gd name="T9" fmla="*/ 70 h 87"/>
                <a:gd name="T10" fmla="*/ 118 w 200"/>
                <a:gd name="T11" fmla="*/ 73 h 87"/>
                <a:gd name="T12" fmla="*/ 115 w 200"/>
                <a:gd name="T13" fmla="*/ 84 h 87"/>
                <a:gd name="T14" fmla="*/ 109 w 200"/>
                <a:gd name="T15" fmla="*/ 80 h 87"/>
                <a:gd name="T16" fmla="*/ 106 w 200"/>
                <a:gd name="T17" fmla="*/ 76 h 87"/>
                <a:gd name="T18" fmla="*/ 91 w 200"/>
                <a:gd name="T19" fmla="*/ 81 h 87"/>
                <a:gd name="T20" fmla="*/ 66 w 200"/>
                <a:gd name="T21" fmla="*/ 75 h 87"/>
                <a:gd name="T22" fmla="*/ 53 w 200"/>
                <a:gd name="T23" fmla="*/ 81 h 87"/>
                <a:gd name="T24" fmla="*/ 35 w 200"/>
                <a:gd name="T25" fmla="*/ 76 h 87"/>
                <a:gd name="T26" fmla="*/ 16 w 200"/>
                <a:gd name="T27" fmla="*/ 62 h 87"/>
                <a:gd name="T28" fmla="*/ 12 w 200"/>
                <a:gd name="T29" fmla="*/ 44 h 87"/>
                <a:gd name="T30" fmla="*/ 14 w 200"/>
                <a:gd name="T31" fmla="*/ 23 h 87"/>
                <a:gd name="T32" fmla="*/ 32 w 200"/>
                <a:gd name="T33" fmla="*/ 12 h 87"/>
                <a:gd name="T34" fmla="*/ 63 w 200"/>
                <a:gd name="T35" fmla="*/ 4 h 87"/>
                <a:gd name="T36" fmla="*/ 90 w 200"/>
                <a:gd name="T37" fmla="*/ 0 h 87"/>
                <a:gd name="T38" fmla="*/ 125 w 200"/>
                <a:gd name="T39" fmla="*/ 14 h 87"/>
                <a:gd name="T40" fmla="*/ 145 w 200"/>
                <a:gd name="T41" fmla="*/ 12 h 87"/>
                <a:gd name="T42" fmla="*/ 166 w 200"/>
                <a:gd name="T43" fmla="*/ 4 h 87"/>
                <a:gd name="T44" fmla="*/ 180 w 200"/>
                <a:gd name="T45" fmla="*/ 15 h 87"/>
                <a:gd name="T46" fmla="*/ 189 w 200"/>
                <a:gd name="T47" fmla="*/ 25 h 87"/>
                <a:gd name="T48" fmla="*/ 187 w 200"/>
                <a:gd name="T49" fmla="*/ 34 h 87"/>
                <a:gd name="T50" fmla="*/ 192 w 200"/>
                <a:gd name="T51" fmla="*/ 54 h 87"/>
                <a:gd name="T52" fmla="*/ 200 w 200"/>
                <a:gd name="T53" fmla="*/ 65 h 87"/>
                <a:gd name="T54" fmla="*/ 10 w 200"/>
                <a:gd name="T55" fmla="*/ 0 h 87"/>
                <a:gd name="T56" fmla="*/ 21 w 200"/>
                <a:gd name="T57" fmla="*/ 7 h 87"/>
                <a:gd name="T58" fmla="*/ 29 w 200"/>
                <a:gd name="T59" fmla="*/ 14 h 87"/>
                <a:gd name="T60" fmla="*/ 13 w 200"/>
                <a:gd name="T61" fmla="*/ 20 h 87"/>
                <a:gd name="T62" fmla="*/ 1 w 200"/>
                <a:gd name="T63" fmla="*/ 21 h 87"/>
                <a:gd name="T64" fmla="*/ 3 w 200"/>
                <a:gd name="T65" fmla="*/ 17 h 87"/>
                <a:gd name="T66" fmla="*/ 0 w 200"/>
                <a:gd name="T67" fmla="*/ 4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200" h="87">
                  <a:moveTo>
                    <a:pt x="200" y="65"/>
                  </a:moveTo>
                  <a:lnTo>
                    <a:pt x="196" y="68"/>
                  </a:lnTo>
                  <a:lnTo>
                    <a:pt x="191" y="64"/>
                  </a:lnTo>
                  <a:lnTo>
                    <a:pt x="178" y="63"/>
                  </a:lnTo>
                  <a:lnTo>
                    <a:pt x="175" y="65"/>
                  </a:lnTo>
                  <a:lnTo>
                    <a:pt x="164" y="67"/>
                  </a:lnTo>
                  <a:lnTo>
                    <a:pt x="158" y="67"/>
                  </a:lnTo>
                  <a:lnTo>
                    <a:pt x="147" y="73"/>
                  </a:lnTo>
                  <a:lnTo>
                    <a:pt x="139" y="74"/>
                  </a:lnTo>
                  <a:lnTo>
                    <a:pt x="132" y="70"/>
                  </a:lnTo>
                  <a:lnTo>
                    <a:pt x="122" y="75"/>
                  </a:lnTo>
                  <a:lnTo>
                    <a:pt x="118" y="73"/>
                  </a:lnTo>
                  <a:lnTo>
                    <a:pt x="119" y="80"/>
                  </a:lnTo>
                  <a:lnTo>
                    <a:pt x="115" y="84"/>
                  </a:lnTo>
                  <a:lnTo>
                    <a:pt x="113" y="87"/>
                  </a:lnTo>
                  <a:lnTo>
                    <a:pt x="109" y="80"/>
                  </a:lnTo>
                  <a:lnTo>
                    <a:pt x="112" y="75"/>
                  </a:lnTo>
                  <a:lnTo>
                    <a:pt x="106" y="76"/>
                  </a:lnTo>
                  <a:lnTo>
                    <a:pt x="97" y="73"/>
                  </a:lnTo>
                  <a:lnTo>
                    <a:pt x="91" y="81"/>
                  </a:lnTo>
                  <a:lnTo>
                    <a:pt x="75" y="83"/>
                  </a:lnTo>
                  <a:lnTo>
                    <a:pt x="66" y="75"/>
                  </a:lnTo>
                  <a:lnTo>
                    <a:pt x="55" y="75"/>
                  </a:lnTo>
                  <a:lnTo>
                    <a:pt x="53" y="81"/>
                  </a:lnTo>
                  <a:lnTo>
                    <a:pt x="46" y="83"/>
                  </a:lnTo>
                  <a:lnTo>
                    <a:pt x="35" y="76"/>
                  </a:lnTo>
                  <a:lnTo>
                    <a:pt x="24" y="76"/>
                  </a:lnTo>
                  <a:lnTo>
                    <a:pt x="16" y="62"/>
                  </a:lnTo>
                  <a:lnTo>
                    <a:pt x="8" y="55"/>
                  </a:lnTo>
                  <a:lnTo>
                    <a:pt x="12" y="44"/>
                  </a:lnTo>
                  <a:lnTo>
                    <a:pt x="4" y="37"/>
                  </a:lnTo>
                  <a:lnTo>
                    <a:pt x="14" y="23"/>
                  </a:lnTo>
                  <a:lnTo>
                    <a:pt x="30" y="23"/>
                  </a:lnTo>
                  <a:lnTo>
                    <a:pt x="32" y="12"/>
                  </a:lnTo>
                  <a:lnTo>
                    <a:pt x="52" y="13"/>
                  </a:lnTo>
                  <a:lnTo>
                    <a:pt x="63" y="4"/>
                  </a:lnTo>
                  <a:lnTo>
                    <a:pt x="74" y="0"/>
                  </a:lnTo>
                  <a:lnTo>
                    <a:pt x="90" y="0"/>
                  </a:lnTo>
                  <a:lnTo>
                    <a:pt x="110" y="9"/>
                  </a:lnTo>
                  <a:lnTo>
                    <a:pt x="125" y="14"/>
                  </a:lnTo>
                  <a:lnTo>
                    <a:pt x="136" y="11"/>
                  </a:lnTo>
                  <a:lnTo>
                    <a:pt x="145" y="12"/>
                  </a:lnTo>
                  <a:lnTo>
                    <a:pt x="156" y="5"/>
                  </a:lnTo>
                  <a:lnTo>
                    <a:pt x="166" y="4"/>
                  </a:lnTo>
                  <a:lnTo>
                    <a:pt x="177" y="11"/>
                  </a:lnTo>
                  <a:lnTo>
                    <a:pt x="180" y="15"/>
                  </a:lnTo>
                  <a:lnTo>
                    <a:pt x="180" y="22"/>
                  </a:lnTo>
                  <a:lnTo>
                    <a:pt x="189" y="25"/>
                  </a:lnTo>
                  <a:lnTo>
                    <a:pt x="194" y="30"/>
                  </a:lnTo>
                  <a:lnTo>
                    <a:pt x="187" y="34"/>
                  </a:lnTo>
                  <a:lnTo>
                    <a:pt x="194" y="50"/>
                  </a:lnTo>
                  <a:lnTo>
                    <a:pt x="192" y="54"/>
                  </a:lnTo>
                  <a:lnTo>
                    <a:pt x="200" y="65"/>
                  </a:lnTo>
                  <a:lnTo>
                    <a:pt x="200" y="65"/>
                  </a:lnTo>
                  <a:close/>
                  <a:moveTo>
                    <a:pt x="0" y="4"/>
                  </a:moveTo>
                  <a:lnTo>
                    <a:pt x="10" y="0"/>
                  </a:lnTo>
                  <a:lnTo>
                    <a:pt x="19" y="1"/>
                  </a:lnTo>
                  <a:lnTo>
                    <a:pt x="21" y="7"/>
                  </a:lnTo>
                  <a:lnTo>
                    <a:pt x="30" y="11"/>
                  </a:lnTo>
                  <a:lnTo>
                    <a:pt x="29" y="14"/>
                  </a:lnTo>
                  <a:lnTo>
                    <a:pt x="16" y="15"/>
                  </a:lnTo>
                  <a:lnTo>
                    <a:pt x="13" y="20"/>
                  </a:lnTo>
                  <a:lnTo>
                    <a:pt x="5" y="28"/>
                  </a:lnTo>
                  <a:lnTo>
                    <a:pt x="1" y="21"/>
                  </a:lnTo>
                  <a:lnTo>
                    <a:pt x="1" y="19"/>
                  </a:lnTo>
                  <a:lnTo>
                    <a:pt x="3" y="17"/>
                  </a:lnTo>
                  <a:lnTo>
                    <a:pt x="5" y="8"/>
                  </a:lnTo>
                  <a:lnTo>
                    <a:pt x="0" y="4"/>
                  </a:lnTo>
                  <a:close/>
                </a:path>
              </a:pathLst>
            </a:custGeom>
            <a:solidFill>
              <a:srgbClr val="FCE2C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7" name="Freeform 132">
              <a:extLst>
                <a:ext uri="{FF2B5EF4-FFF2-40B4-BE49-F238E27FC236}">
                  <a16:creationId xmlns:a16="http://schemas.microsoft.com/office/drawing/2014/main" id="{05061E24-0043-146B-D24A-20787E72A316}"/>
                </a:ext>
              </a:extLst>
            </p:cNvPr>
            <p:cNvSpPr>
              <a:spLocks/>
            </p:cNvSpPr>
            <p:nvPr/>
          </p:nvSpPr>
          <p:spPr bwMode="auto">
            <a:xfrm>
              <a:off x="4678363" y="2006600"/>
              <a:ext cx="30163" cy="66675"/>
            </a:xfrm>
            <a:custGeom>
              <a:avLst/>
              <a:gdLst>
                <a:gd name="T0" fmla="*/ 19 w 19"/>
                <a:gd name="T1" fmla="*/ 26 h 42"/>
                <a:gd name="T2" fmla="*/ 19 w 19"/>
                <a:gd name="T3" fmla="*/ 29 h 42"/>
                <a:gd name="T4" fmla="*/ 16 w 19"/>
                <a:gd name="T5" fmla="*/ 31 h 42"/>
                <a:gd name="T6" fmla="*/ 16 w 19"/>
                <a:gd name="T7" fmla="*/ 36 h 42"/>
                <a:gd name="T8" fmla="*/ 12 w 19"/>
                <a:gd name="T9" fmla="*/ 42 h 42"/>
                <a:gd name="T10" fmla="*/ 9 w 19"/>
                <a:gd name="T11" fmla="*/ 42 h 42"/>
                <a:gd name="T12" fmla="*/ 9 w 19"/>
                <a:gd name="T13" fmla="*/ 39 h 42"/>
                <a:gd name="T14" fmla="*/ 3 w 19"/>
                <a:gd name="T15" fmla="*/ 35 h 42"/>
                <a:gd name="T16" fmla="*/ 2 w 19"/>
                <a:gd name="T17" fmla="*/ 28 h 42"/>
                <a:gd name="T18" fmla="*/ 2 w 19"/>
                <a:gd name="T19" fmla="*/ 18 h 42"/>
                <a:gd name="T20" fmla="*/ 3 w 19"/>
                <a:gd name="T21" fmla="*/ 14 h 42"/>
                <a:gd name="T22" fmla="*/ 1 w 19"/>
                <a:gd name="T23" fmla="*/ 11 h 42"/>
                <a:gd name="T24" fmla="*/ 0 w 19"/>
                <a:gd name="T25" fmla="*/ 7 h 42"/>
                <a:gd name="T26" fmla="*/ 4 w 19"/>
                <a:gd name="T27" fmla="*/ 0 h 42"/>
                <a:gd name="T28" fmla="*/ 5 w 19"/>
                <a:gd name="T29" fmla="*/ 3 h 42"/>
                <a:gd name="T30" fmla="*/ 7 w 19"/>
                <a:gd name="T31" fmla="*/ 1 h 42"/>
                <a:gd name="T32" fmla="*/ 9 w 19"/>
                <a:gd name="T33" fmla="*/ 5 h 42"/>
                <a:gd name="T34" fmla="*/ 12 w 19"/>
                <a:gd name="T35" fmla="*/ 7 h 42"/>
                <a:gd name="T36" fmla="*/ 13 w 19"/>
                <a:gd name="T37" fmla="*/ 11 h 42"/>
                <a:gd name="T38" fmla="*/ 13 w 19"/>
                <a:gd name="T39" fmla="*/ 16 h 42"/>
                <a:gd name="T40" fmla="*/ 15 w 19"/>
                <a:gd name="T41" fmla="*/ 22 h 42"/>
                <a:gd name="T42" fmla="*/ 19 w 19"/>
                <a:gd name="T43" fmla="*/ 26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19" h="42">
                  <a:moveTo>
                    <a:pt x="19" y="26"/>
                  </a:moveTo>
                  <a:lnTo>
                    <a:pt x="19" y="29"/>
                  </a:lnTo>
                  <a:lnTo>
                    <a:pt x="16" y="31"/>
                  </a:lnTo>
                  <a:lnTo>
                    <a:pt x="16" y="36"/>
                  </a:lnTo>
                  <a:lnTo>
                    <a:pt x="12" y="42"/>
                  </a:lnTo>
                  <a:lnTo>
                    <a:pt x="9" y="42"/>
                  </a:lnTo>
                  <a:lnTo>
                    <a:pt x="9" y="39"/>
                  </a:lnTo>
                  <a:lnTo>
                    <a:pt x="3" y="35"/>
                  </a:lnTo>
                  <a:lnTo>
                    <a:pt x="2" y="28"/>
                  </a:lnTo>
                  <a:lnTo>
                    <a:pt x="2" y="18"/>
                  </a:lnTo>
                  <a:lnTo>
                    <a:pt x="3" y="14"/>
                  </a:lnTo>
                  <a:lnTo>
                    <a:pt x="1" y="11"/>
                  </a:lnTo>
                  <a:lnTo>
                    <a:pt x="0" y="7"/>
                  </a:lnTo>
                  <a:lnTo>
                    <a:pt x="4" y="0"/>
                  </a:lnTo>
                  <a:lnTo>
                    <a:pt x="5" y="3"/>
                  </a:lnTo>
                  <a:lnTo>
                    <a:pt x="7" y="1"/>
                  </a:lnTo>
                  <a:lnTo>
                    <a:pt x="9" y="5"/>
                  </a:lnTo>
                  <a:lnTo>
                    <a:pt x="12" y="7"/>
                  </a:lnTo>
                  <a:lnTo>
                    <a:pt x="13" y="11"/>
                  </a:lnTo>
                  <a:lnTo>
                    <a:pt x="13" y="16"/>
                  </a:lnTo>
                  <a:lnTo>
                    <a:pt x="15" y="22"/>
                  </a:lnTo>
                  <a:lnTo>
                    <a:pt x="19" y="26"/>
                  </a:lnTo>
                  <a:close/>
                </a:path>
              </a:pathLst>
            </a:custGeom>
            <a:solidFill>
              <a:srgbClr val="E6BD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8" name="Freeform 133">
              <a:extLst>
                <a:ext uri="{FF2B5EF4-FFF2-40B4-BE49-F238E27FC236}">
                  <a16:creationId xmlns:a16="http://schemas.microsoft.com/office/drawing/2014/main" id="{1E5DFA96-B03C-5779-1FC8-25F90F2FA203}"/>
                </a:ext>
              </a:extLst>
            </p:cNvPr>
            <p:cNvSpPr>
              <a:spLocks/>
            </p:cNvSpPr>
            <p:nvPr/>
          </p:nvSpPr>
          <p:spPr bwMode="auto">
            <a:xfrm>
              <a:off x="4583113" y="1924050"/>
              <a:ext cx="88900" cy="87313"/>
            </a:xfrm>
            <a:custGeom>
              <a:avLst/>
              <a:gdLst>
                <a:gd name="T0" fmla="*/ 28 w 56"/>
                <a:gd name="T1" fmla="*/ 0 h 55"/>
                <a:gd name="T2" fmla="*/ 31 w 56"/>
                <a:gd name="T3" fmla="*/ 1 h 55"/>
                <a:gd name="T4" fmla="*/ 39 w 56"/>
                <a:gd name="T5" fmla="*/ 7 h 55"/>
                <a:gd name="T6" fmla="*/ 47 w 56"/>
                <a:gd name="T7" fmla="*/ 9 h 55"/>
                <a:gd name="T8" fmla="*/ 51 w 56"/>
                <a:gd name="T9" fmla="*/ 7 h 55"/>
                <a:gd name="T10" fmla="*/ 54 w 56"/>
                <a:gd name="T11" fmla="*/ 13 h 55"/>
                <a:gd name="T12" fmla="*/ 56 w 56"/>
                <a:gd name="T13" fmla="*/ 17 h 55"/>
                <a:gd name="T14" fmla="*/ 54 w 56"/>
                <a:gd name="T15" fmla="*/ 23 h 55"/>
                <a:gd name="T16" fmla="*/ 49 w 56"/>
                <a:gd name="T17" fmla="*/ 19 h 55"/>
                <a:gd name="T18" fmla="*/ 42 w 56"/>
                <a:gd name="T19" fmla="*/ 19 h 55"/>
                <a:gd name="T20" fmla="*/ 33 w 56"/>
                <a:gd name="T21" fmla="*/ 17 h 55"/>
                <a:gd name="T22" fmla="*/ 29 w 56"/>
                <a:gd name="T23" fmla="*/ 17 h 55"/>
                <a:gd name="T24" fmla="*/ 27 w 56"/>
                <a:gd name="T25" fmla="*/ 20 h 55"/>
                <a:gd name="T26" fmla="*/ 23 w 56"/>
                <a:gd name="T27" fmla="*/ 17 h 55"/>
                <a:gd name="T28" fmla="*/ 21 w 56"/>
                <a:gd name="T29" fmla="*/ 23 h 55"/>
                <a:gd name="T30" fmla="*/ 27 w 56"/>
                <a:gd name="T31" fmla="*/ 29 h 55"/>
                <a:gd name="T32" fmla="*/ 29 w 56"/>
                <a:gd name="T33" fmla="*/ 34 h 55"/>
                <a:gd name="T34" fmla="*/ 34 w 56"/>
                <a:gd name="T35" fmla="*/ 39 h 55"/>
                <a:gd name="T36" fmla="*/ 39 w 56"/>
                <a:gd name="T37" fmla="*/ 41 h 55"/>
                <a:gd name="T38" fmla="*/ 42 w 56"/>
                <a:gd name="T39" fmla="*/ 48 h 55"/>
                <a:gd name="T40" fmla="*/ 52 w 56"/>
                <a:gd name="T41" fmla="*/ 53 h 55"/>
                <a:gd name="T42" fmla="*/ 51 w 56"/>
                <a:gd name="T43" fmla="*/ 55 h 55"/>
                <a:gd name="T44" fmla="*/ 42 w 56"/>
                <a:gd name="T45" fmla="*/ 50 h 55"/>
                <a:gd name="T46" fmla="*/ 35 w 56"/>
                <a:gd name="T47" fmla="*/ 46 h 55"/>
                <a:gd name="T48" fmla="*/ 25 w 56"/>
                <a:gd name="T49" fmla="*/ 41 h 55"/>
                <a:gd name="T50" fmla="*/ 17 w 56"/>
                <a:gd name="T51" fmla="*/ 31 h 55"/>
                <a:gd name="T52" fmla="*/ 18 w 56"/>
                <a:gd name="T53" fmla="*/ 30 h 55"/>
                <a:gd name="T54" fmla="*/ 13 w 56"/>
                <a:gd name="T55" fmla="*/ 25 h 55"/>
                <a:gd name="T56" fmla="*/ 13 w 56"/>
                <a:gd name="T57" fmla="*/ 19 h 55"/>
                <a:gd name="T58" fmla="*/ 7 w 56"/>
                <a:gd name="T59" fmla="*/ 17 h 55"/>
                <a:gd name="T60" fmla="*/ 3 w 56"/>
                <a:gd name="T61" fmla="*/ 24 h 55"/>
                <a:gd name="T62" fmla="*/ 1 w 56"/>
                <a:gd name="T63" fmla="*/ 18 h 55"/>
                <a:gd name="T64" fmla="*/ 0 w 56"/>
                <a:gd name="T65" fmla="*/ 14 h 55"/>
                <a:gd name="T66" fmla="*/ 1 w 56"/>
                <a:gd name="T67" fmla="*/ 14 h 55"/>
                <a:gd name="T68" fmla="*/ 8 w 56"/>
                <a:gd name="T69" fmla="*/ 14 h 55"/>
                <a:gd name="T70" fmla="*/ 9 w 56"/>
                <a:gd name="T71" fmla="*/ 12 h 55"/>
                <a:gd name="T72" fmla="*/ 13 w 56"/>
                <a:gd name="T73" fmla="*/ 14 h 55"/>
                <a:gd name="T74" fmla="*/ 17 w 56"/>
                <a:gd name="T75" fmla="*/ 14 h 55"/>
                <a:gd name="T76" fmla="*/ 16 w 56"/>
                <a:gd name="T77" fmla="*/ 11 h 55"/>
                <a:gd name="T78" fmla="*/ 20 w 56"/>
                <a:gd name="T79" fmla="*/ 9 h 55"/>
                <a:gd name="T80" fmla="*/ 20 w 56"/>
                <a:gd name="T81" fmla="*/ 3 h 55"/>
                <a:gd name="T82" fmla="*/ 28 w 56"/>
                <a:gd name="T83" fmla="*/ 0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56" h="55">
                  <a:moveTo>
                    <a:pt x="28" y="0"/>
                  </a:moveTo>
                  <a:lnTo>
                    <a:pt x="31" y="1"/>
                  </a:lnTo>
                  <a:lnTo>
                    <a:pt x="39" y="7"/>
                  </a:lnTo>
                  <a:lnTo>
                    <a:pt x="47" y="9"/>
                  </a:lnTo>
                  <a:lnTo>
                    <a:pt x="51" y="7"/>
                  </a:lnTo>
                  <a:lnTo>
                    <a:pt x="54" y="13"/>
                  </a:lnTo>
                  <a:lnTo>
                    <a:pt x="56" y="17"/>
                  </a:lnTo>
                  <a:lnTo>
                    <a:pt x="54" y="23"/>
                  </a:lnTo>
                  <a:lnTo>
                    <a:pt x="49" y="19"/>
                  </a:lnTo>
                  <a:lnTo>
                    <a:pt x="42" y="19"/>
                  </a:lnTo>
                  <a:lnTo>
                    <a:pt x="33" y="17"/>
                  </a:lnTo>
                  <a:lnTo>
                    <a:pt x="29" y="17"/>
                  </a:lnTo>
                  <a:lnTo>
                    <a:pt x="27" y="20"/>
                  </a:lnTo>
                  <a:lnTo>
                    <a:pt x="23" y="17"/>
                  </a:lnTo>
                  <a:lnTo>
                    <a:pt x="21" y="23"/>
                  </a:lnTo>
                  <a:lnTo>
                    <a:pt x="27" y="29"/>
                  </a:lnTo>
                  <a:lnTo>
                    <a:pt x="29" y="34"/>
                  </a:lnTo>
                  <a:lnTo>
                    <a:pt x="34" y="39"/>
                  </a:lnTo>
                  <a:lnTo>
                    <a:pt x="39" y="41"/>
                  </a:lnTo>
                  <a:lnTo>
                    <a:pt x="42" y="48"/>
                  </a:lnTo>
                  <a:lnTo>
                    <a:pt x="52" y="53"/>
                  </a:lnTo>
                  <a:lnTo>
                    <a:pt x="51" y="55"/>
                  </a:lnTo>
                  <a:lnTo>
                    <a:pt x="42" y="50"/>
                  </a:lnTo>
                  <a:lnTo>
                    <a:pt x="35" y="46"/>
                  </a:lnTo>
                  <a:lnTo>
                    <a:pt x="25" y="41"/>
                  </a:lnTo>
                  <a:lnTo>
                    <a:pt x="17" y="31"/>
                  </a:lnTo>
                  <a:lnTo>
                    <a:pt x="18" y="30"/>
                  </a:lnTo>
                  <a:lnTo>
                    <a:pt x="13" y="25"/>
                  </a:lnTo>
                  <a:lnTo>
                    <a:pt x="13" y="19"/>
                  </a:lnTo>
                  <a:lnTo>
                    <a:pt x="7" y="17"/>
                  </a:lnTo>
                  <a:lnTo>
                    <a:pt x="3" y="24"/>
                  </a:lnTo>
                  <a:lnTo>
                    <a:pt x="1" y="18"/>
                  </a:lnTo>
                  <a:lnTo>
                    <a:pt x="0" y="14"/>
                  </a:lnTo>
                  <a:lnTo>
                    <a:pt x="1" y="14"/>
                  </a:lnTo>
                  <a:lnTo>
                    <a:pt x="8" y="14"/>
                  </a:lnTo>
                  <a:lnTo>
                    <a:pt x="9" y="12"/>
                  </a:lnTo>
                  <a:lnTo>
                    <a:pt x="13" y="14"/>
                  </a:lnTo>
                  <a:lnTo>
                    <a:pt x="17" y="14"/>
                  </a:lnTo>
                  <a:lnTo>
                    <a:pt x="16" y="11"/>
                  </a:lnTo>
                  <a:lnTo>
                    <a:pt x="20" y="9"/>
                  </a:lnTo>
                  <a:lnTo>
                    <a:pt x="20" y="3"/>
                  </a:lnTo>
                  <a:lnTo>
                    <a:pt x="28" y="0"/>
                  </a:lnTo>
                  <a:close/>
                </a:path>
              </a:pathLst>
            </a:custGeom>
            <a:solidFill>
              <a:srgbClr val="D6FCC2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9" name="Freeform 134">
              <a:extLst>
                <a:ext uri="{FF2B5EF4-FFF2-40B4-BE49-F238E27FC236}">
                  <a16:creationId xmlns:a16="http://schemas.microsoft.com/office/drawing/2014/main" id="{DF913024-1D6D-B696-9DD8-0810BD0CD4A8}"/>
                </a:ext>
              </a:extLst>
            </p:cNvPr>
            <p:cNvSpPr>
              <a:spLocks/>
            </p:cNvSpPr>
            <p:nvPr/>
          </p:nvSpPr>
          <p:spPr bwMode="auto">
            <a:xfrm>
              <a:off x="4462463" y="1895475"/>
              <a:ext cx="68263" cy="46038"/>
            </a:xfrm>
            <a:custGeom>
              <a:avLst/>
              <a:gdLst>
                <a:gd name="T0" fmla="*/ 35 w 43"/>
                <a:gd name="T1" fmla="*/ 4 h 29"/>
                <a:gd name="T2" fmla="*/ 35 w 43"/>
                <a:gd name="T3" fmla="*/ 7 h 29"/>
                <a:gd name="T4" fmla="*/ 34 w 43"/>
                <a:gd name="T5" fmla="*/ 10 h 29"/>
                <a:gd name="T6" fmla="*/ 39 w 43"/>
                <a:gd name="T7" fmla="*/ 12 h 29"/>
                <a:gd name="T8" fmla="*/ 43 w 43"/>
                <a:gd name="T9" fmla="*/ 13 h 29"/>
                <a:gd name="T10" fmla="*/ 43 w 43"/>
                <a:gd name="T11" fmla="*/ 19 h 29"/>
                <a:gd name="T12" fmla="*/ 39 w 43"/>
                <a:gd name="T13" fmla="*/ 21 h 29"/>
                <a:gd name="T14" fmla="*/ 31 w 43"/>
                <a:gd name="T15" fmla="*/ 19 h 29"/>
                <a:gd name="T16" fmla="*/ 30 w 43"/>
                <a:gd name="T17" fmla="*/ 24 h 29"/>
                <a:gd name="T18" fmla="*/ 26 w 43"/>
                <a:gd name="T19" fmla="*/ 25 h 29"/>
                <a:gd name="T20" fmla="*/ 23 w 43"/>
                <a:gd name="T21" fmla="*/ 23 h 29"/>
                <a:gd name="T22" fmla="*/ 18 w 43"/>
                <a:gd name="T23" fmla="*/ 27 h 29"/>
                <a:gd name="T24" fmla="*/ 13 w 43"/>
                <a:gd name="T25" fmla="*/ 29 h 29"/>
                <a:gd name="T26" fmla="*/ 9 w 43"/>
                <a:gd name="T27" fmla="*/ 25 h 29"/>
                <a:gd name="T28" fmla="*/ 6 w 43"/>
                <a:gd name="T29" fmla="*/ 19 h 29"/>
                <a:gd name="T30" fmla="*/ 0 w 43"/>
                <a:gd name="T31" fmla="*/ 21 h 29"/>
                <a:gd name="T32" fmla="*/ 0 w 43"/>
                <a:gd name="T33" fmla="*/ 15 h 29"/>
                <a:gd name="T34" fmla="*/ 8 w 43"/>
                <a:gd name="T35" fmla="*/ 8 h 29"/>
                <a:gd name="T36" fmla="*/ 7 w 43"/>
                <a:gd name="T37" fmla="*/ 4 h 29"/>
                <a:gd name="T38" fmla="*/ 12 w 43"/>
                <a:gd name="T39" fmla="*/ 5 h 29"/>
                <a:gd name="T40" fmla="*/ 13 w 43"/>
                <a:gd name="T41" fmla="*/ 3 h 29"/>
                <a:gd name="T42" fmla="*/ 22 w 43"/>
                <a:gd name="T43" fmla="*/ 3 h 29"/>
                <a:gd name="T44" fmla="*/ 24 w 43"/>
                <a:gd name="T45" fmla="*/ 0 h 29"/>
                <a:gd name="T46" fmla="*/ 35 w 43"/>
                <a:gd name="T47" fmla="*/ 4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43" h="29">
                  <a:moveTo>
                    <a:pt x="35" y="4"/>
                  </a:moveTo>
                  <a:lnTo>
                    <a:pt x="35" y="7"/>
                  </a:lnTo>
                  <a:lnTo>
                    <a:pt x="34" y="10"/>
                  </a:lnTo>
                  <a:lnTo>
                    <a:pt x="39" y="12"/>
                  </a:lnTo>
                  <a:lnTo>
                    <a:pt x="43" y="13"/>
                  </a:lnTo>
                  <a:lnTo>
                    <a:pt x="43" y="19"/>
                  </a:lnTo>
                  <a:lnTo>
                    <a:pt x="39" y="21"/>
                  </a:lnTo>
                  <a:lnTo>
                    <a:pt x="31" y="19"/>
                  </a:lnTo>
                  <a:lnTo>
                    <a:pt x="30" y="24"/>
                  </a:lnTo>
                  <a:lnTo>
                    <a:pt x="26" y="25"/>
                  </a:lnTo>
                  <a:lnTo>
                    <a:pt x="23" y="23"/>
                  </a:lnTo>
                  <a:lnTo>
                    <a:pt x="18" y="27"/>
                  </a:lnTo>
                  <a:lnTo>
                    <a:pt x="13" y="29"/>
                  </a:lnTo>
                  <a:lnTo>
                    <a:pt x="9" y="25"/>
                  </a:lnTo>
                  <a:lnTo>
                    <a:pt x="6" y="19"/>
                  </a:lnTo>
                  <a:lnTo>
                    <a:pt x="0" y="21"/>
                  </a:lnTo>
                  <a:lnTo>
                    <a:pt x="0" y="15"/>
                  </a:lnTo>
                  <a:lnTo>
                    <a:pt x="8" y="8"/>
                  </a:lnTo>
                  <a:lnTo>
                    <a:pt x="7" y="4"/>
                  </a:lnTo>
                  <a:lnTo>
                    <a:pt x="12" y="5"/>
                  </a:lnTo>
                  <a:lnTo>
                    <a:pt x="13" y="3"/>
                  </a:lnTo>
                  <a:lnTo>
                    <a:pt x="22" y="3"/>
                  </a:lnTo>
                  <a:lnTo>
                    <a:pt x="24" y="0"/>
                  </a:lnTo>
                  <a:lnTo>
                    <a:pt x="35" y="4"/>
                  </a:lnTo>
                  <a:close/>
                </a:path>
              </a:pathLst>
            </a:custGeom>
            <a:solidFill>
              <a:srgbClr val="FCFCB6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0" name="Freeform 135">
              <a:extLst>
                <a:ext uri="{FF2B5EF4-FFF2-40B4-BE49-F238E27FC236}">
                  <a16:creationId xmlns:a16="http://schemas.microsoft.com/office/drawing/2014/main" id="{83FF2670-7088-6A83-FBFB-555069497C81}"/>
                </a:ext>
              </a:extLst>
            </p:cNvPr>
            <p:cNvSpPr>
              <a:spLocks/>
            </p:cNvSpPr>
            <p:nvPr/>
          </p:nvSpPr>
          <p:spPr bwMode="auto">
            <a:xfrm>
              <a:off x="4456113" y="1844675"/>
              <a:ext cx="7938" cy="15875"/>
            </a:xfrm>
            <a:custGeom>
              <a:avLst/>
              <a:gdLst>
                <a:gd name="T0" fmla="*/ 3 w 5"/>
                <a:gd name="T1" fmla="*/ 0 h 10"/>
                <a:gd name="T2" fmla="*/ 5 w 5"/>
                <a:gd name="T3" fmla="*/ 3 h 10"/>
                <a:gd name="T4" fmla="*/ 4 w 5"/>
                <a:gd name="T5" fmla="*/ 10 h 10"/>
                <a:gd name="T6" fmla="*/ 2 w 5"/>
                <a:gd name="T7" fmla="*/ 10 h 10"/>
                <a:gd name="T8" fmla="*/ 0 w 5"/>
                <a:gd name="T9" fmla="*/ 9 h 10"/>
                <a:gd name="T10" fmla="*/ 1 w 5"/>
                <a:gd name="T11" fmla="*/ 0 h 10"/>
                <a:gd name="T12" fmla="*/ 3 w 5"/>
                <a:gd name="T13" fmla="*/ 0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5" h="10">
                  <a:moveTo>
                    <a:pt x="3" y="0"/>
                  </a:moveTo>
                  <a:lnTo>
                    <a:pt x="5" y="3"/>
                  </a:lnTo>
                  <a:lnTo>
                    <a:pt x="4" y="10"/>
                  </a:lnTo>
                  <a:lnTo>
                    <a:pt x="2" y="10"/>
                  </a:lnTo>
                  <a:lnTo>
                    <a:pt x="0" y="9"/>
                  </a:lnTo>
                  <a:lnTo>
                    <a:pt x="1" y="0"/>
                  </a:lnTo>
                  <a:lnTo>
                    <a:pt x="3" y="0"/>
                  </a:lnTo>
                  <a:close/>
                </a:path>
              </a:pathLst>
            </a:custGeom>
            <a:solidFill>
              <a:srgbClr val="FCCAD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1" name="Freeform 136">
              <a:extLst>
                <a:ext uri="{FF2B5EF4-FFF2-40B4-BE49-F238E27FC236}">
                  <a16:creationId xmlns:a16="http://schemas.microsoft.com/office/drawing/2014/main" id="{3DED939B-3CD2-0BC4-3518-D81C69AAE10E}"/>
                </a:ext>
              </a:extLst>
            </p:cNvPr>
            <p:cNvSpPr>
              <a:spLocks/>
            </p:cNvSpPr>
            <p:nvPr/>
          </p:nvSpPr>
          <p:spPr bwMode="auto">
            <a:xfrm>
              <a:off x="4406900" y="1814513"/>
              <a:ext cx="55563" cy="44450"/>
            </a:xfrm>
            <a:custGeom>
              <a:avLst/>
              <a:gdLst>
                <a:gd name="T0" fmla="*/ 35 w 35"/>
                <a:gd name="T1" fmla="*/ 9 h 28"/>
                <a:gd name="T2" fmla="*/ 34 w 35"/>
                <a:gd name="T3" fmla="*/ 19 h 28"/>
                <a:gd name="T4" fmla="*/ 32 w 35"/>
                <a:gd name="T5" fmla="*/ 19 h 28"/>
                <a:gd name="T6" fmla="*/ 31 w 35"/>
                <a:gd name="T7" fmla="*/ 28 h 28"/>
                <a:gd name="T8" fmla="*/ 22 w 35"/>
                <a:gd name="T9" fmla="*/ 21 h 28"/>
                <a:gd name="T10" fmla="*/ 18 w 35"/>
                <a:gd name="T11" fmla="*/ 22 h 28"/>
                <a:gd name="T12" fmla="*/ 11 w 35"/>
                <a:gd name="T13" fmla="*/ 16 h 28"/>
                <a:gd name="T14" fmla="*/ 7 w 35"/>
                <a:gd name="T15" fmla="*/ 10 h 28"/>
                <a:gd name="T16" fmla="*/ 2 w 35"/>
                <a:gd name="T17" fmla="*/ 10 h 28"/>
                <a:gd name="T18" fmla="*/ 0 w 35"/>
                <a:gd name="T19" fmla="*/ 5 h 28"/>
                <a:gd name="T20" fmla="*/ 8 w 35"/>
                <a:gd name="T21" fmla="*/ 2 h 28"/>
                <a:gd name="T22" fmla="*/ 15 w 35"/>
                <a:gd name="T23" fmla="*/ 4 h 28"/>
                <a:gd name="T24" fmla="*/ 23 w 35"/>
                <a:gd name="T25" fmla="*/ 0 h 28"/>
                <a:gd name="T26" fmla="*/ 30 w 35"/>
                <a:gd name="T27" fmla="*/ 6 h 28"/>
                <a:gd name="T28" fmla="*/ 35 w 35"/>
                <a:gd name="T29" fmla="*/ 9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5" h="28">
                  <a:moveTo>
                    <a:pt x="35" y="9"/>
                  </a:moveTo>
                  <a:lnTo>
                    <a:pt x="34" y="19"/>
                  </a:lnTo>
                  <a:lnTo>
                    <a:pt x="32" y="19"/>
                  </a:lnTo>
                  <a:lnTo>
                    <a:pt x="31" y="28"/>
                  </a:lnTo>
                  <a:lnTo>
                    <a:pt x="22" y="21"/>
                  </a:lnTo>
                  <a:lnTo>
                    <a:pt x="18" y="22"/>
                  </a:lnTo>
                  <a:lnTo>
                    <a:pt x="11" y="16"/>
                  </a:lnTo>
                  <a:lnTo>
                    <a:pt x="7" y="10"/>
                  </a:lnTo>
                  <a:lnTo>
                    <a:pt x="2" y="10"/>
                  </a:lnTo>
                  <a:lnTo>
                    <a:pt x="0" y="5"/>
                  </a:lnTo>
                  <a:lnTo>
                    <a:pt x="8" y="2"/>
                  </a:lnTo>
                  <a:lnTo>
                    <a:pt x="15" y="4"/>
                  </a:lnTo>
                  <a:lnTo>
                    <a:pt x="23" y="0"/>
                  </a:lnTo>
                  <a:lnTo>
                    <a:pt x="30" y="6"/>
                  </a:lnTo>
                  <a:lnTo>
                    <a:pt x="35" y="9"/>
                  </a:lnTo>
                  <a:close/>
                </a:path>
              </a:pathLst>
            </a:custGeom>
            <a:solidFill>
              <a:srgbClr val="E5B3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2" name="Freeform 137">
              <a:extLst>
                <a:ext uri="{FF2B5EF4-FFF2-40B4-BE49-F238E27FC236}">
                  <a16:creationId xmlns:a16="http://schemas.microsoft.com/office/drawing/2014/main" id="{003CB4F6-8C36-E5C3-FEBC-267F43DDFD58}"/>
                </a:ext>
              </a:extLst>
            </p:cNvPr>
            <p:cNvSpPr>
              <a:spLocks/>
            </p:cNvSpPr>
            <p:nvPr/>
          </p:nvSpPr>
          <p:spPr bwMode="auto">
            <a:xfrm>
              <a:off x="4419600" y="1770063"/>
              <a:ext cx="55563" cy="58738"/>
            </a:xfrm>
            <a:custGeom>
              <a:avLst/>
              <a:gdLst>
                <a:gd name="T0" fmla="*/ 33 w 35"/>
                <a:gd name="T1" fmla="*/ 1 h 37"/>
                <a:gd name="T2" fmla="*/ 35 w 35"/>
                <a:gd name="T3" fmla="*/ 5 h 37"/>
                <a:gd name="T4" fmla="*/ 33 w 35"/>
                <a:gd name="T5" fmla="*/ 18 h 37"/>
                <a:gd name="T6" fmla="*/ 31 w 35"/>
                <a:gd name="T7" fmla="*/ 23 h 37"/>
                <a:gd name="T8" fmla="*/ 25 w 35"/>
                <a:gd name="T9" fmla="*/ 23 h 37"/>
                <a:gd name="T10" fmla="*/ 27 w 35"/>
                <a:gd name="T11" fmla="*/ 37 h 37"/>
                <a:gd name="T12" fmla="*/ 22 w 35"/>
                <a:gd name="T13" fmla="*/ 34 h 37"/>
                <a:gd name="T14" fmla="*/ 15 w 35"/>
                <a:gd name="T15" fmla="*/ 28 h 37"/>
                <a:gd name="T16" fmla="*/ 7 w 35"/>
                <a:gd name="T17" fmla="*/ 32 h 37"/>
                <a:gd name="T18" fmla="*/ 0 w 35"/>
                <a:gd name="T19" fmla="*/ 30 h 37"/>
                <a:gd name="T20" fmla="*/ 4 w 35"/>
                <a:gd name="T21" fmla="*/ 26 h 37"/>
                <a:gd name="T22" fmla="*/ 13 w 35"/>
                <a:gd name="T23" fmla="*/ 5 h 37"/>
                <a:gd name="T24" fmla="*/ 25 w 35"/>
                <a:gd name="T25" fmla="*/ 0 h 37"/>
                <a:gd name="T26" fmla="*/ 33 w 35"/>
                <a:gd name="T27" fmla="*/ 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5" h="37">
                  <a:moveTo>
                    <a:pt x="33" y="1"/>
                  </a:moveTo>
                  <a:lnTo>
                    <a:pt x="35" y="5"/>
                  </a:lnTo>
                  <a:lnTo>
                    <a:pt x="33" y="18"/>
                  </a:lnTo>
                  <a:lnTo>
                    <a:pt x="31" y="23"/>
                  </a:lnTo>
                  <a:lnTo>
                    <a:pt x="25" y="23"/>
                  </a:lnTo>
                  <a:lnTo>
                    <a:pt x="27" y="37"/>
                  </a:lnTo>
                  <a:lnTo>
                    <a:pt x="22" y="34"/>
                  </a:lnTo>
                  <a:lnTo>
                    <a:pt x="15" y="28"/>
                  </a:lnTo>
                  <a:lnTo>
                    <a:pt x="7" y="32"/>
                  </a:lnTo>
                  <a:lnTo>
                    <a:pt x="0" y="30"/>
                  </a:lnTo>
                  <a:lnTo>
                    <a:pt x="4" y="26"/>
                  </a:lnTo>
                  <a:lnTo>
                    <a:pt x="13" y="5"/>
                  </a:lnTo>
                  <a:lnTo>
                    <a:pt x="25" y="0"/>
                  </a:lnTo>
                  <a:lnTo>
                    <a:pt x="33" y="1"/>
                  </a:lnTo>
                  <a:close/>
                </a:path>
              </a:pathLst>
            </a:custGeom>
            <a:solidFill>
              <a:srgbClr val="D2FCD3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3" name="Freeform 138">
              <a:extLst>
                <a:ext uri="{FF2B5EF4-FFF2-40B4-BE49-F238E27FC236}">
                  <a16:creationId xmlns:a16="http://schemas.microsoft.com/office/drawing/2014/main" id="{43D67D3C-98E1-FAEB-62BA-D3157C8BEFFF}"/>
                </a:ext>
              </a:extLst>
            </p:cNvPr>
            <p:cNvSpPr>
              <a:spLocks/>
            </p:cNvSpPr>
            <p:nvPr/>
          </p:nvSpPr>
          <p:spPr bwMode="auto">
            <a:xfrm>
              <a:off x="4214813" y="2017713"/>
              <a:ext cx="52388" cy="119063"/>
            </a:xfrm>
            <a:custGeom>
              <a:avLst/>
              <a:gdLst>
                <a:gd name="T0" fmla="*/ 7 w 33"/>
                <a:gd name="T1" fmla="*/ 5 h 75"/>
                <a:gd name="T2" fmla="*/ 10 w 33"/>
                <a:gd name="T3" fmla="*/ 2 h 75"/>
                <a:gd name="T4" fmla="*/ 14 w 33"/>
                <a:gd name="T5" fmla="*/ 0 h 75"/>
                <a:gd name="T6" fmla="*/ 16 w 33"/>
                <a:gd name="T7" fmla="*/ 7 h 75"/>
                <a:gd name="T8" fmla="*/ 23 w 33"/>
                <a:gd name="T9" fmla="*/ 7 h 75"/>
                <a:gd name="T10" fmla="*/ 24 w 33"/>
                <a:gd name="T11" fmla="*/ 5 h 75"/>
                <a:gd name="T12" fmla="*/ 31 w 33"/>
                <a:gd name="T13" fmla="*/ 5 h 75"/>
                <a:gd name="T14" fmla="*/ 33 w 33"/>
                <a:gd name="T15" fmla="*/ 12 h 75"/>
                <a:gd name="T16" fmla="*/ 29 w 33"/>
                <a:gd name="T17" fmla="*/ 17 h 75"/>
                <a:gd name="T18" fmla="*/ 27 w 33"/>
                <a:gd name="T19" fmla="*/ 28 h 75"/>
                <a:gd name="T20" fmla="*/ 26 w 33"/>
                <a:gd name="T21" fmla="*/ 30 h 75"/>
                <a:gd name="T22" fmla="*/ 25 w 33"/>
                <a:gd name="T23" fmla="*/ 35 h 75"/>
                <a:gd name="T24" fmla="*/ 21 w 33"/>
                <a:gd name="T25" fmla="*/ 36 h 75"/>
                <a:gd name="T26" fmla="*/ 25 w 33"/>
                <a:gd name="T27" fmla="*/ 45 h 75"/>
                <a:gd name="T28" fmla="*/ 22 w 33"/>
                <a:gd name="T29" fmla="*/ 54 h 75"/>
                <a:gd name="T30" fmla="*/ 25 w 33"/>
                <a:gd name="T31" fmla="*/ 58 h 75"/>
                <a:gd name="T32" fmla="*/ 23 w 33"/>
                <a:gd name="T33" fmla="*/ 62 h 75"/>
                <a:gd name="T34" fmla="*/ 20 w 33"/>
                <a:gd name="T35" fmla="*/ 67 h 75"/>
                <a:gd name="T36" fmla="*/ 21 w 33"/>
                <a:gd name="T37" fmla="*/ 73 h 75"/>
                <a:gd name="T38" fmla="*/ 16 w 33"/>
                <a:gd name="T39" fmla="*/ 75 h 75"/>
                <a:gd name="T40" fmla="*/ 11 w 33"/>
                <a:gd name="T41" fmla="*/ 74 h 75"/>
                <a:gd name="T42" fmla="*/ 5 w 33"/>
                <a:gd name="T43" fmla="*/ 75 h 75"/>
                <a:gd name="T44" fmla="*/ 8 w 33"/>
                <a:gd name="T45" fmla="*/ 64 h 75"/>
                <a:gd name="T46" fmla="*/ 7 w 33"/>
                <a:gd name="T47" fmla="*/ 56 h 75"/>
                <a:gd name="T48" fmla="*/ 2 w 33"/>
                <a:gd name="T49" fmla="*/ 54 h 75"/>
                <a:gd name="T50" fmla="*/ 0 w 33"/>
                <a:gd name="T51" fmla="*/ 48 h 75"/>
                <a:gd name="T52" fmla="*/ 1 w 33"/>
                <a:gd name="T53" fmla="*/ 40 h 75"/>
                <a:gd name="T54" fmla="*/ 5 w 33"/>
                <a:gd name="T55" fmla="*/ 35 h 75"/>
                <a:gd name="T56" fmla="*/ 7 w 33"/>
                <a:gd name="T57" fmla="*/ 30 h 75"/>
                <a:gd name="T58" fmla="*/ 9 w 33"/>
                <a:gd name="T59" fmla="*/ 21 h 75"/>
                <a:gd name="T60" fmla="*/ 9 w 33"/>
                <a:gd name="T61" fmla="*/ 15 h 75"/>
                <a:gd name="T62" fmla="*/ 8 w 33"/>
                <a:gd name="T63" fmla="*/ 10 h 75"/>
                <a:gd name="T64" fmla="*/ 7 w 33"/>
                <a:gd name="T65" fmla="*/ 5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33" h="75">
                  <a:moveTo>
                    <a:pt x="7" y="5"/>
                  </a:moveTo>
                  <a:lnTo>
                    <a:pt x="10" y="2"/>
                  </a:lnTo>
                  <a:lnTo>
                    <a:pt x="14" y="0"/>
                  </a:lnTo>
                  <a:lnTo>
                    <a:pt x="16" y="7"/>
                  </a:lnTo>
                  <a:lnTo>
                    <a:pt x="23" y="7"/>
                  </a:lnTo>
                  <a:lnTo>
                    <a:pt x="24" y="5"/>
                  </a:lnTo>
                  <a:lnTo>
                    <a:pt x="31" y="5"/>
                  </a:lnTo>
                  <a:lnTo>
                    <a:pt x="33" y="12"/>
                  </a:lnTo>
                  <a:lnTo>
                    <a:pt x="29" y="17"/>
                  </a:lnTo>
                  <a:lnTo>
                    <a:pt x="27" y="28"/>
                  </a:lnTo>
                  <a:lnTo>
                    <a:pt x="26" y="30"/>
                  </a:lnTo>
                  <a:lnTo>
                    <a:pt x="25" y="35"/>
                  </a:lnTo>
                  <a:lnTo>
                    <a:pt x="21" y="36"/>
                  </a:lnTo>
                  <a:lnTo>
                    <a:pt x="25" y="45"/>
                  </a:lnTo>
                  <a:lnTo>
                    <a:pt x="22" y="54"/>
                  </a:lnTo>
                  <a:lnTo>
                    <a:pt x="25" y="58"/>
                  </a:lnTo>
                  <a:lnTo>
                    <a:pt x="23" y="62"/>
                  </a:lnTo>
                  <a:lnTo>
                    <a:pt x="20" y="67"/>
                  </a:lnTo>
                  <a:lnTo>
                    <a:pt x="21" y="73"/>
                  </a:lnTo>
                  <a:lnTo>
                    <a:pt x="16" y="75"/>
                  </a:lnTo>
                  <a:lnTo>
                    <a:pt x="11" y="74"/>
                  </a:lnTo>
                  <a:lnTo>
                    <a:pt x="5" y="75"/>
                  </a:lnTo>
                  <a:lnTo>
                    <a:pt x="8" y="64"/>
                  </a:lnTo>
                  <a:lnTo>
                    <a:pt x="7" y="56"/>
                  </a:lnTo>
                  <a:lnTo>
                    <a:pt x="2" y="54"/>
                  </a:lnTo>
                  <a:lnTo>
                    <a:pt x="0" y="48"/>
                  </a:lnTo>
                  <a:lnTo>
                    <a:pt x="1" y="40"/>
                  </a:lnTo>
                  <a:lnTo>
                    <a:pt x="5" y="35"/>
                  </a:lnTo>
                  <a:lnTo>
                    <a:pt x="7" y="30"/>
                  </a:lnTo>
                  <a:lnTo>
                    <a:pt x="9" y="21"/>
                  </a:lnTo>
                  <a:lnTo>
                    <a:pt x="9" y="15"/>
                  </a:lnTo>
                  <a:lnTo>
                    <a:pt x="8" y="10"/>
                  </a:lnTo>
                  <a:lnTo>
                    <a:pt x="7" y="5"/>
                  </a:lnTo>
                  <a:close/>
                </a:path>
              </a:pathLst>
            </a:custGeom>
            <a:solidFill>
              <a:srgbClr val="DDB8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4" name="Freeform 139">
              <a:extLst>
                <a:ext uri="{FF2B5EF4-FFF2-40B4-BE49-F238E27FC236}">
                  <a16:creationId xmlns:a16="http://schemas.microsoft.com/office/drawing/2014/main" id="{5321D2DA-4C1F-3DE6-8A4D-04E73A911826}"/>
                </a:ext>
              </a:extLst>
            </p:cNvPr>
            <p:cNvSpPr>
              <a:spLocks/>
            </p:cNvSpPr>
            <p:nvPr/>
          </p:nvSpPr>
          <p:spPr bwMode="auto">
            <a:xfrm>
              <a:off x="4221163" y="1985963"/>
              <a:ext cx="198438" cy="171450"/>
            </a:xfrm>
            <a:custGeom>
              <a:avLst/>
              <a:gdLst>
                <a:gd name="T0" fmla="*/ 17 w 125"/>
                <a:gd name="T1" fmla="*/ 93 h 108"/>
                <a:gd name="T2" fmla="*/ 16 w 125"/>
                <a:gd name="T3" fmla="*/ 87 h 108"/>
                <a:gd name="T4" fmla="*/ 19 w 125"/>
                <a:gd name="T5" fmla="*/ 82 h 108"/>
                <a:gd name="T6" fmla="*/ 21 w 125"/>
                <a:gd name="T7" fmla="*/ 78 h 108"/>
                <a:gd name="T8" fmla="*/ 18 w 125"/>
                <a:gd name="T9" fmla="*/ 74 h 108"/>
                <a:gd name="T10" fmla="*/ 21 w 125"/>
                <a:gd name="T11" fmla="*/ 65 h 108"/>
                <a:gd name="T12" fmla="*/ 17 w 125"/>
                <a:gd name="T13" fmla="*/ 56 h 108"/>
                <a:gd name="T14" fmla="*/ 21 w 125"/>
                <a:gd name="T15" fmla="*/ 55 h 108"/>
                <a:gd name="T16" fmla="*/ 22 w 125"/>
                <a:gd name="T17" fmla="*/ 50 h 108"/>
                <a:gd name="T18" fmla="*/ 23 w 125"/>
                <a:gd name="T19" fmla="*/ 48 h 108"/>
                <a:gd name="T20" fmla="*/ 25 w 125"/>
                <a:gd name="T21" fmla="*/ 37 h 108"/>
                <a:gd name="T22" fmla="*/ 29 w 125"/>
                <a:gd name="T23" fmla="*/ 32 h 108"/>
                <a:gd name="T24" fmla="*/ 27 w 125"/>
                <a:gd name="T25" fmla="*/ 25 h 108"/>
                <a:gd name="T26" fmla="*/ 20 w 125"/>
                <a:gd name="T27" fmla="*/ 25 h 108"/>
                <a:gd name="T28" fmla="*/ 19 w 125"/>
                <a:gd name="T29" fmla="*/ 27 h 108"/>
                <a:gd name="T30" fmla="*/ 12 w 125"/>
                <a:gd name="T31" fmla="*/ 27 h 108"/>
                <a:gd name="T32" fmla="*/ 10 w 125"/>
                <a:gd name="T33" fmla="*/ 20 h 108"/>
                <a:gd name="T34" fmla="*/ 6 w 125"/>
                <a:gd name="T35" fmla="*/ 22 h 108"/>
                <a:gd name="T36" fmla="*/ 3 w 125"/>
                <a:gd name="T37" fmla="*/ 25 h 108"/>
                <a:gd name="T38" fmla="*/ 4 w 125"/>
                <a:gd name="T39" fmla="*/ 16 h 108"/>
                <a:gd name="T40" fmla="*/ 0 w 125"/>
                <a:gd name="T41" fmla="*/ 10 h 108"/>
                <a:gd name="T42" fmla="*/ 15 w 125"/>
                <a:gd name="T43" fmla="*/ 0 h 108"/>
                <a:gd name="T44" fmla="*/ 27 w 125"/>
                <a:gd name="T45" fmla="*/ 2 h 108"/>
                <a:gd name="T46" fmla="*/ 40 w 125"/>
                <a:gd name="T47" fmla="*/ 1 h 108"/>
                <a:gd name="T48" fmla="*/ 50 w 125"/>
                <a:gd name="T49" fmla="*/ 5 h 108"/>
                <a:gd name="T50" fmla="*/ 59 w 125"/>
                <a:gd name="T51" fmla="*/ 3 h 108"/>
                <a:gd name="T52" fmla="*/ 75 w 125"/>
                <a:gd name="T53" fmla="*/ 5 h 108"/>
                <a:gd name="T54" fmla="*/ 79 w 125"/>
                <a:gd name="T55" fmla="*/ 10 h 108"/>
                <a:gd name="T56" fmla="*/ 97 w 125"/>
                <a:gd name="T57" fmla="*/ 16 h 108"/>
                <a:gd name="T58" fmla="*/ 101 w 125"/>
                <a:gd name="T59" fmla="*/ 13 h 108"/>
                <a:gd name="T60" fmla="*/ 112 w 125"/>
                <a:gd name="T61" fmla="*/ 19 h 108"/>
                <a:gd name="T62" fmla="*/ 124 w 125"/>
                <a:gd name="T63" fmla="*/ 18 h 108"/>
                <a:gd name="T64" fmla="*/ 125 w 125"/>
                <a:gd name="T65" fmla="*/ 25 h 108"/>
                <a:gd name="T66" fmla="*/ 115 w 125"/>
                <a:gd name="T67" fmla="*/ 34 h 108"/>
                <a:gd name="T68" fmla="*/ 102 w 125"/>
                <a:gd name="T69" fmla="*/ 38 h 108"/>
                <a:gd name="T70" fmla="*/ 101 w 125"/>
                <a:gd name="T71" fmla="*/ 42 h 108"/>
                <a:gd name="T72" fmla="*/ 95 w 125"/>
                <a:gd name="T73" fmla="*/ 50 h 108"/>
                <a:gd name="T74" fmla="*/ 91 w 125"/>
                <a:gd name="T75" fmla="*/ 62 h 108"/>
                <a:gd name="T76" fmla="*/ 95 w 125"/>
                <a:gd name="T77" fmla="*/ 70 h 108"/>
                <a:gd name="T78" fmla="*/ 88 w 125"/>
                <a:gd name="T79" fmla="*/ 76 h 108"/>
                <a:gd name="T80" fmla="*/ 86 w 125"/>
                <a:gd name="T81" fmla="*/ 85 h 108"/>
                <a:gd name="T82" fmla="*/ 79 w 125"/>
                <a:gd name="T83" fmla="*/ 87 h 108"/>
                <a:gd name="T84" fmla="*/ 72 w 125"/>
                <a:gd name="T85" fmla="*/ 98 h 108"/>
                <a:gd name="T86" fmla="*/ 59 w 125"/>
                <a:gd name="T87" fmla="*/ 98 h 108"/>
                <a:gd name="T88" fmla="*/ 49 w 125"/>
                <a:gd name="T89" fmla="*/ 98 h 108"/>
                <a:gd name="T90" fmla="*/ 42 w 125"/>
                <a:gd name="T91" fmla="*/ 103 h 108"/>
                <a:gd name="T92" fmla="*/ 38 w 125"/>
                <a:gd name="T93" fmla="*/ 108 h 108"/>
                <a:gd name="T94" fmla="*/ 32 w 125"/>
                <a:gd name="T95" fmla="*/ 107 h 108"/>
                <a:gd name="T96" fmla="*/ 29 w 125"/>
                <a:gd name="T97" fmla="*/ 103 h 108"/>
                <a:gd name="T98" fmla="*/ 26 w 125"/>
                <a:gd name="T99" fmla="*/ 95 h 108"/>
                <a:gd name="T100" fmla="*/ 17 w 125"/>
                <a:gd name="T101" fmla="*/ 93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125" h="108">
                  <a:moveTo>
                    <a:pt x="17" y="93"/>
                  </a:moveTo>
                  <a:lnTo>
                    <a:pt x="16" y="87"/>
                  </a:lnTo>
                  <a:lnTo>
                    <a:pt x="19" y="82"/>
                  </a:lnTo>
                  <a:lnTo>
                    <a:pt x="21" y="78"/>
                  </a:lnTo>
                  <a:lnTo>
                    <a:pt x="18" y="74"/>
                  </a:lnTo>
                  <a:lnTo>
                    <a:pt x="21" y="65"/>
                  </a:lnTo>
                  <a:lnTo>
                    <a:pt x="17" y="56"/>
                  </a:lnTo>
                  <a:lnTo>
                    <a:pt x="21" y="55"/>
                  </a:lnTo>
                  <a:lnTo>
                    <a:pt x="22" y="50"/>
                  </a:lnTo>
                  <a:lnTo>
                    <a:pt x="23" y="48"/>
                  </a:lnTo>
                  <a:lnTo>
                    <a:pt x="25" y="37"/>
                  </a:lnTo>
                  <a:lnTo>
                    <a:pt x="29" y="32"/>
                  </a:lnTo>
                  <a:lnTo>
                    <a:pt x="27" y="25"/>
                  </a:lnTo>
                  <a:lnTo>
                    <a:pt x="20" y="25"/>
                  </a:lnTo>
                  <a:lnTo>
                    <a:pt x="19" y="27"/>
                  </a:lnTo>
                  <a:lnTo>
                    <a:pt x="12" y="27"/>
                  </a:lnTo>
                  <a:lnTo>
                    <a:pt x="10" y="20"/>
                  </a:lnTo>
                  <a:lnTo>
                    <a:pt x="6" y="22"/>
                  </a:lnTo>
                  <a:lnTo>
                    <a:pt x="3" y="25"/>
                  </a:lnTo>
                  <a:lnTo>
                    <a:pt x="4" y="16"/>
                  </a:lnTo>
                  <a:lnTo>
                    <a:pt x="0" y="10"/>
                  </a:lnTo>
                  <a:lnTo>
                    <a:pt x="15" y="0"/>
                  </a:lnTo>
                  <a:lnTo>
                    <a:pt x="27" y="2"/>
                  </a:lnTo>
                  <a:lnTo>
                    <a:pt x="40" y="1"/>
                  </a:lnTo>
                  <a:lnTo>
                    <a:pt x="50" y="5"/>
                  </a:lnTo>
                  <a:lnTo>
                    <a:pt x="59" y="3"/>
                  </a:lnTo>
                  <a:lnTo>
                    <a:pt x="75" y="5"/>
                  </a:lnTo>
                  <a:lnTo>
                    <a:pt x="79" y="10"/>
                  </a:lnTo>
                  <a:lnTo>
                    <a:pt x="97" y="16"/>
                  </a:lnTo>
                  <a:lnTo>
                    <a:pt x="101" y="13"/>
                  </a:lnTo>
                  <a:lnTo>
                    <a:pt x="112" y="19"/>
                  </a:lnTo>
                  <a:lnTo>
                    <a:pt x="124" y="18"/>
                  </a:lnTo>
                  <a:lnTo>
                    <a:pt x="125" y="25"/>
                  </a:lnTo>
                  <a:lnTo>
                    <a:pt x="115" y="34"/>
                  </a:lnTo>
                  <a:lnTo>
                    <a:pt x="102" y="38"/>
                  </a:lnTo>
                  <a:lnTo>
                    <a:pt x="101" y="42"/>
                  </a:lnTo>
                  <a:lnTo>
                    <a:pt x="95" y="50"/>
                  </a:lnTo>
                  <a:lnTo>
                    <a:pt x="91" y="62"/>
                  </a:lnTo>
                  <a:lnTo>
                    <a:pt x="95" y="70"/>
                  </a:lnTo>
                  <a:lnTo>
                    <a:pt x="88" y="76"/>
                  </a:lnTo>
                  <a:lnTo>
                    <a:pt x="86" y="85"/>
                  </a:lnTo>
                  <a:lnTo>
                    <a:pt x="79" y="87"/>
                  </a:lnTo>
                  <a:lnTo>
                    <a:pt x="72" y="98"/>
                  </a:lnTo>
                  <a:lnTo>
                    <a:pt x="59" y="98"/>
                  </a:lnTo>
                  <a:lnTo>
                    <a:pt x="49" y="98"/>
                  </a:lnTo>
                  <a:lnTo>
                    <a:pt x="42" y="103"/>
                  </a:lnTo>
                  <a:lnTo>
                    <a:pt x="38" y="108"/>
                  </a:lnTo>
                  <a:lnTo>
                    <a:pt x="32" y="107"/>
                  </a:lnTo>
                  <a:lnTo>
                    <a:pt x="29" y="103"/>
                  </a:lnTo>
                  <a:lnTo>
                    <a:pt x="26" y="95"/>
                  </a:lnTo>
                  <a:lnTo>
                    <a:pt x="17" y="93"/>
                  </a:lnTo>
                  <a:close/>
                </a:path>
              </a:pathLst>
            </a:custGeom>
            <a:solidFill>
              <a:srgbClr val="FCF4C7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5" name="Freeform 140">
              <a:extLst>
                <a:ext uri="{FF2B5EF4-FFF2-40B4-BE49-F238E27FC236}">
                  <a16:creationId xmlns:a16="http://schemas.microsoft.com/office/drawing/2014/main" id="{2A27A8BC-2D57-1002-3DBD-8EC89FF7769E}"/>
                </a:ext>
              </a:extLst>
            </p:cNvPr>
            <p:cNvSpPr>
              <a:spLocks/>
            </p:cNvSpPr>
            <p:nvPr/>
          </p:nvSpPr>
          <p:spPr bwMode="auto">
            <a:xfrm>
              <a:off x="4221163" y="1735138"/>
              <a:ext cx="60325" cy="74613"/>
            </a:xfrm>
            <a:custGeom>
              <a:avLst/>
              <a:gdLst>
                <a:gd name="T0" fmla="*/ 37 w 38"/>
                <a:gd name="T1" fmla="*/ 17 h 47"/>
                <a:gd name="T2" fmla="*/ 38 w 38"/>
                <a:gd name="T3" fmla="*/ 27 h 47"/>
                <a:gd name="T4" fmla="*/ 31 w 38"/>
                <a:gd name="T5" fmla="*/ 39 h 47"/>
                <a:gd name="T6" fmla="*/ 14 w 38"/>
                <a:gd name="T7" fmla="*/ 47 h 47"/>
                <a:gd name="T8" fmla="*/ 0 w 38"/>
                <a:gd name="T9" fmla="*/ 45 h 47"/>
                <a:gd name="T10" fmla="*/ 9 w 38"/>
                <a:gd name="T11" fmla="*/ 30 h 47"/>
                <a:gd name="T12" fmla="*/ 5 w 38"/>
                <a:gd name="T13" fmla="*/ 16 h 47"/>
                <a:gd name="T14" fmla="*/ 18 w 38"/>
                <a:gd name="T15" fmla="*/ 6 h 47"/>
                <a:gd name="T16" fmla="*/ 25 w 38"/>
                <a:gd name="T17" fmla="*/ 0 h 47"/>
                <a:gd name="T18" fmla="*/ 27 w 38"/>
                <a:gd name="T19" fmla="*/ 6 h 47"/>
                <a:gd name="T20" fmla="*/ 25 w 38"/>
                <a:gd name="T21" fmla="*/ 14 h 47"/>
                <a:gd name="T22" fmla="*/ 30 w 38"/>
                <a:gd name="T23" fmla="*/ 14 h 47"/>
                <a:gd name="T24" fmla="*/ 37 w 38"/>
                <a:gd name="T25" fmla="*/ 17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8" h="47">
                  <a:moveTo>
                    <a:pt x="37" y="17"/>
                  </a:moveTo>
                  <a:lnTo>
                    <a:pt x="38" y="27"/>
                  </a:lnTo>
                  <a:lnTo>
                    <a:pt x="31" y="39"/>
                  </a:lnTo>
                  <a:lnTo>
                    <a:pt x="14" y="47"/>
                  </a:lnTo>
                  <a:lnTo>
                    <a:pt x="0" y="45"/>
                  </a:lnTo>
                  <a:lnTo>
                    <a:pt x="9" y="30"/>
                  </a:lnTo>
                  <a:lnTo>
                    <a:pt x="5" y="16"/>
                  </a:lnTo>
                  <a:lnTo>
                    <a:pt x="18" y="6"/>
                  </a:lnTo>
                  <a:lnTo>
                    <a:pt x="25" y="0"/>
                  </a:lnTo>
                  <a:lnTo>
                    <a:pt x="27" y="6"/>
                  </a:lnTo>
                  <a:lnTo>
                    <a:pt x="25" y="14"/>
                  </a:lnTo>
                  <a:lnTo>
                    <a:pt x="30" y="14"/>
                  </a:lnTo>
                  <a:lnTo>
                    <a:pt x="37" y="17"/>
                  </a:lnTo>
                  <a:close/>
                </a:path>
              </a:pathLst>
            </a:custGeom>
            <a:solidFill>
              <a:srgbClr val="FCF7B6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6" name="Freeform 141">
              <a:extLst>
                <a:ext uri="{FF2B5EF4-FFF2-40B4-BE49-F238E27FC236}">
                  <a16:creationId xmlns:a16="http://schemas.microsoft.com/office/drawing/2014/main" id="{127F10E9-24AA-1023-8548-D0D9B847FE3F}"/>
                </a:ext>
              </a:extLst>
            </p:cNvPr>
            <p:cNvSpPr>
              <a:spLocks/>
            </p:cNvSpPr>
            <p:nvPr/>
          </p:nvSpPr>
          <p:spPr bwMode="auto">
            <a:xfrm>
              <a:off x="7226300" y="3487738"/>
              <a:ext cx="31750" cy="65088"/>
            </a:xfrm>
            <a:custGeom>
              <a:avLst/>
              <a:gdLst>
                <a:gd name="T0" fmla="*/ 13 w 20"/>
                <a:gd name="T1" fmla="*/ 19 h 41"/>
                <a:gd name="T2" fmla="*/ 18 w 20"/>
                <a:gd name="T3" fmla="*/ 29 h 41"/>
                <a:gd name="T4" fmla="*/ 20 w 20"/>
                <a:gd name="T5" fmla="*/ 37 h 41"/>
                <a:gd name="T6" fmla="*/ 13 w 20"/>
                <a:gd name="T7" fmla="*/ 41 h 41"/>
                <a:gd name="T8" fmla="*/ 10 w 20"/>
                <a:gd name="T9" fmla="*/ 36 h 41"/>
                <a:gd name="T10" fmla="*/ 5 w 20"/>
                <a:gd name="T11" fmla="*/ 28 h 41"/>
                <a:gd name="T12" fmla="*/ 2 w 20"/>
                <a:gd name="T13" fmla="*/ 19 h 41"/>
                <a:gd name="T14" fmla="*/ 0 w 20"/>
                <a:gd name="T15" fmla="*/ 7 h 41"/>
                <a:gd name="T16" fmla="*/ 0 w 20"/>
                <a:gd name="T17" fmla="*/ 0 h 41"/>
                <a:gd name="T18" fmla="*/ 5 w 20"/>
                <a:gd name="T19" fmla="*/ 1 h 41"/>
                <a:gd name="T20" fmla="*/ 9 w 20"/>
                <a:gd name="T21" fmla="*/ 8 h 41"/>
                <a:gd name="T22" fmla="*/ 12 w 20"/>
                <a:gd name="T23" fmla="*/ 13 h 41"/>
                <a:gd name="T24" fmla="*/ 13 w 20"/>
                <a:gd name="T25" fmla="*/ 19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0" h="41">
                  <a:moveTo>
                    <a:pt x="13" y="19"/>
                  </a:moveTo>
                  <a:lnTo>
                    <a:pt x="18" y="29"/>
                  </a:lnTo>
                  <a:lnTo>
                    <a:pt x="20" y="37"/>
                  </a:lnTo>
                  <a:lnTo>
                    <a:pt x="13" y="41"/>
                  </a:lnTo>
                  <a:lnTo>
                    <a:pt x="10" y="36"/>
                  </a:lnTo>
                  <a:lnTo>
                    <a:pt x="5" y="28"/>
                  </a:lnTo>
                  <a:lnTo>
                    <a:pt x="2" y="19"/>
                  </a:lnTo>
                  <a:lnTo>
                    <a:pt x="0" y="7"/>
                  </a:lnTo>
                  <a:lnTo>
                    <a:pt x="0" y="0"/>
                  </a:lnTo>
                  <a:lnTo>
                    <a:pt x="5" y="1"/>
                  </a:lnTo>
                  <a:lnTo>
                    <a:pt x="9" y="8"/>
                  </a:lnTo>
                  <a:lnTo>
                    <a:pt x="12" y="13"/>
                  </a:lnTo>
                  <a:lnTo>
                    <a:pt x="13" y="19"/>
                  </a:lnTo>
                  <a:close/>
                </a:path>
              </a:pathLst>
            </a:custGeom>
            <a:solidFill>
              <a:srgbClr val="CAD6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7" name="Freeform 142">
              <a:extLst>
                <a:ext uri="{FF2B5EF4-FFF2-40B4-BE49-F238E27FC236}">
                  <a16:creationId xmlns:a16="http://schemas.microsoft.com/office/drawing/2014/main" id="{19BE6E9F-7EAB-A9B5-B441-2BC9714885D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181850" y="3124200"/>
              <a:ext cx="87313" cy="117475"/>
            </a:xfrm>
            <a:custGeom>
              <a:avLst/>
              <a:gdLst>
                <a:gd name="T0" fmla="*/ 54 w 55"/>
                <a:gd name="T1" fmla="*/ 67 h 74"/>
                <a:gd name="T2" fmla="*/ 55 w 55"/>
                <a:gd name="T3" fmla="*/ 74 h 74"/>
                <a:gd name="T4" fmla="*/ 48 w 55"/>
                <a:gd name="T5" fmla="*/ 73 h 74"/>
                <a:gd name="T6" fmla="*/ 46 w 55"/>
                <a:gd name="T7" fmla="*/ 63 h 74"/>
                <a:gd name="T8" fmla="*/ 52 w 55"/>
                <a:gd name="T9" fmla="*/ 67 h 74"/>
                <a:gd name="T10" fmla="*/ 54 w 55"/>
                <a:gd name="T11" fmla="*/ 67 h 74"/>
                <a:gd name="T12" fmla="*/ 52 w 55"/>
                <a:gd name="T13" fmla="*/ 53 h 74"/>
                <a:gd name="T14" fmla="*/ 50 w 55"/>
                <a:gd name="T15" fmla="*/ 55 h 74"/>
                <a:gd name="T16" fmla="*/ 43 w 55"/>
                <a:gd name="T17" fmla="*/ 41 h 74"/>
                <a:gd name="T18" fmla="*/ 43 w 55"/>
                <a:gd name="T19" fmla="*/ 31 h 74"/>
                <a:gd name="T20" fmla="*/ 47 w 55"/>
                <a:gd name="T21" fmla="*/ 31 h 74"/>
                <a:gd name="T22" fmla="*/ 49 w 55"/>
                <a:gd name="T23" fmla="*/ 44 h 74"/>
                <a:gd name="T24" fmla="*/ 52 w 55"/>
                <a:gd name="T25" fmla="*/ 53 h 74"/>
                <a:gd name="T26" fmla="*/ 41 w 55"/>
                <a:gd name="T27" fmla="*/ 56 h 74"/>
                <a:gd name="T28" fmla="*/ 38 w 55"/>
                <a:gd name="T29" fmla="*/ 57 h 74"/>
                <a:gd name="T30" fmla="*/ 30 w 55"/>
                <a:gd name="T31" fmla="*/ 55 h 74"/>
                <a:gd name="T32" fmla="*/ 29 w 55"/>
                <a:gd name="T33" fmla="*/ 53 h 74"/>
                <a:gd name="T34" fmla="*/ 30 w 55"/>
                <a:gd name="T35" fmla="*/ 46 h 74"/>
                <a:gd name="T36" fmla="*/ 38 w 55"/>
                <a:gd name="T37" fmla="*/ 48 h 74"/>
                <a:gd name="T38" fmla="*/ 41 w 55"/>
                <a:gd name="T39" fmla="*/ 53 h 74"/>
                <a:gd name="T40" fmla="*/ 41 w 55"/>
                <a:gd name="T41" fmla="*/ 56 h 74"/>
                <a:gd name="T42" fmla="*/ 33 w 55"/>
                <a:gd name="T43" fmla="*/ 25 h 74"/>
                <a:gd name="T44" fmla="*/ 35 w 55"/>
                <a:gd name="T45" fmla="*/ 31 h 74"/>
                <a:gd name="T46" fmla="*/ 35 w 55"/>
                <a:gd name="T47" fmla="*/ 34 h 74"/>
                <a:gd name="T48" fmla="*/ 28 w 55"/>
                <a:gd name="T49" fmla="*/ 26 h 74"/>
                <a:gd name="T50" fmla="*/ 22 w 55"/>
                <a:gd name="T51" fmla="*/ 21 h 74"/>
                <a:gd name="T52" fmla="*/ 18 w 55"/>
                <a:gd name="T53" fmla="*/ 14 h 74"/>
                <a:gd name="T54" fmla="*/ 20 w 55"/>
                <a:gd name="T55" fmla="*/ 13 h 74"/>
                <a:gd name="T56" fmla="*/ 25 w 55"/>
                <a:gd name="T57" fmla="*/ 18 h 74"/>
                <a:gd name="T58" fmla="*/ 33 w 55"/>
                <a:gd name="T59" fmla="*/ 25 h 74"/>
                <a:gd name="T60" fmla="*/ 7 w 55"/>
                <a:gd name="T61" fmla="*/ 8 h 74"/>
                <a:gd name="T62" fmla="*/ 11 w 55"/>
                <a:gd name="T63" fmla="*/ 13 h 74"/>
                <a:gd name="T64" fmla="*/ 9 w 55"/>
                <a:gd name="T65" fmla="*/ 14 h 74"/>
                <a:gd name="T66" fmla="*/ 4 w 55"/>
                <a:gd name="T67" fmla="*/ 10 h 74"/>
                <a:gd name="T68" fmla="*/ 0 w 55"/>
                <a:gd name="T69" fmla="*/ 3 h 74"/>
                <a:gd name="T70" fmla="*/ 2 w 55"/>
                <a:gd name="T71" fmla="*/ 0 h 74"/>
                <a:gd name="T72" fmla="*/ 7 w 55"/>
                <a:gd name="T73" fmla="*/ 8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</a:cxnLst>
              <a:rect l="0" t="0" r="r" b="b"/>
              <a:pathLst>
                <a:path w="55" h="74">
                  <a:moveTo>
                    <a:pt x="54" y="67"/>
                  </a:moveTo>
                  <a:lnTo>
                    <a:pt x="55" y="74"/>
                  </a:lnTo>
                  <a:lnTo>
                    <a:pt x="48" y="73"/>
                  </a:lnTo>
                  <a:lnTo>
                    <a:pt x="46" y="63"/>
                  </a:lnTo>
                  <a:lnTo>
                    <a:pt x="52" y="67"/>
                  </a:lnTo>
                  <a:lnTo>
                    <a:pt x="54" y="67"/>
                  </a:lnTo>
                  <a:close/>
                  <a:moveTo>
                    <a:pt x="52" y="53"/>
                  </a:moveTo>
                  <a:lnTo>
                    <a:pt x="50" y="55"/>
                  </a:lnTo>
                  <a:lnTo>
                    <a:pt x="43" y="41"/>
                  </a:lnTo>
                  <a:lnTo>
                    <a:pt x="43" y="31"/>
                  </a:lnTo>
                  <a:lnTo>
                    <a:pt x="47" y="31"/>
                  </a:lnTo>
                  <a:lnTo>
                    <a:pt x="49" y="44"/>
                  </a:lnTo>
                  <a:lnTo>
                    <a:pt x="52" y="53"/>
                  </a:lnTo>
                  <a:close/>
                  <a:moveTo>
                    <a:pt x="41" y="56"/>
                  </a:moveTo>
                  <a:lnTo>
                    <a:pt x="38" y="57"/>
                  </a:lnTo>
                  <a:lnTo>
                    <a:pt x="30" y="55"/>
                  </a:lnTo>
                  <a:lnTo>
                    <a:pt x="29" y="53"/>
                  </a:lnTo>
                  <a:lnTo>
                    <a:pt x="30" y="46"/>
                  </a:lnTo>
                  <a:lnTo>
                    <a:pt x="38" y="48"/>
                  </a:lnTo>
                  <a:lnTo>
                    <a:pt x="41" y="53"/>
                  </a:lnTo>
                  <a:lnTo>
                    <a:pt x="41" y="56"/>
                  </a:lnTo>
                  <a:close/>
                  <a:moveTo>
                    <a:pt x="33" y="25"/>
                  </a:moveTo>
                  <a:lnTo>
                    <a:pt x="35" y="31"/>
                  </a:lnTo>
                  <a:lnTo>
                    <a:pt x="35" y="34"/>
                  </a:lnTo>
                  <a:lnTo>
                    <a:pt x="28" y="26"/>
                  </a:lnTo>
                  <a:lnTo>
                    <a:pt x="22" y="21"/>
                  </a:lnTo>
                  <a:lnTo>
                    <a:pt x="18" y="14"/>
                  </a:lnTo>
                  <a:lnTo>
                    <a:pt x="20" y="13"/>
                  </a:lnTo>
                  <a:lnTo>
                    <a:pt x="25" y="18"/>
                  </a:lnTo>
                  <a:lnTo>
                    <a:pt x="33" y="25"/>
                  </a:lnTo>
                  <a:close/>
                  <a:moveTo>
                    <a:pt x="7" y="8"/>
                  </a:moveTo>
                  <a:lnTo>
                    <a:pt x="11" y="13"/>
                  </a:lnTo>
                  <a:lnTo>
                    <a:pt x="9" y="14"/>
                  </a:lnTo>
                  <a:lnTo>
                    <a:pt x="4" y="10"/>
                  </a:lnTo>
                  <a:lnTo>
                    <a:pt x="0" y="3"/>
                  </a:lnTo>
                  <a:lnTo>
                    <a:pt x="2" y="0"/>
                  </a:lnTo>
                  <a:lnTo>
                    <a:pt x="7" y="8"/>
                  </a:lnTo>
                  <a:close/>
                </a:path>
              </a:pathLst>
            </a:custGeom>
            <a:solidFill>
              <a:srgbClr val="B6D7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8" name="Freeform 143">
              <a:extLst>
                <a:ext uri="{FF2B5EF4-FFF2-40B4-BE49-F238E27FC236}">
                  <a16:creationId xmlns:a16="http://schemas.microsoft.com/office/drawing/2014/main" id="{E6F4E703-4F81-756D-4DD9-BDD2F4BF15A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838950" y="3875088"/>
              <a:ext cx="342900" cy="284163"/>
            </a:xfrm>
            <a:custGeom>
              <a:avLst/>
              <a:gdLst>
                <a:gd name="T0" fmla="*/ 160 w 216"/>
                <a:gd name="T1" fmla="*/ 101 h 179"/>
                <a:gd name="T2" fmla="*/ 134 w 216"/>
                <a:gd name="T3" fmla="*/ 115 h 179"/>
                <a:gd name="T4" fmla="*/ 135 w 216"/>
                <a:gd name="T5" fmla="*/ 108 h 179"/>
                <a:gd name="T6" fmla="*/ 155 w 216"/>
                <a:gd name="T7" fmla="*/ 87 h 179"/>
                <a:gd name="T8" fmla="*/ 156 w 216"/>
                <a:gd name="T9" fmla="*/ 74 h 179"/>
                <a:gd name="T10" fmla="*/ 179 w 216"/>
                <a:gd name="T11" fmla="*/ 59 h 179"/>
                <a:gd name="T12" fmla="*/ 191 w 216"/>
                <a:gd name="T13" fmla="*/ 38 h 179"/>
                <a:gd name="T14" fmla="*/ 194 w 216"/>
                <a:gd name="T15" fmla="*/ 28 h 179"/>
                <a:gd name="T16" fmla="*/ 202 w 216"/>
                <a:gd name="T17" fmla="*/ 2 h 179"/>
                <a:gd name="T18" fmla="*/ 205 w 216"/>
                <a:gd name="T19" fmla="*/ 9 h 179"/>
                <a:gd name="T20" fmla="*/ 201 w 216"/>
                <a:gd name="T21" fmla="*/ 30 h 179"/>
                <a:gd name="T22" fmla="*/ 203 w 216"/>
                <a:gd name="T23" fmla="*/ 37 h 179"/>
                <a:gd name="T24" fmla="*/ 196 w 216"/>
                <a:gd name="T25" fmla="*/ 53 h 179"/>
                <a:gd name="T26" fmla="*/ 203 w 216"/>
                <a:gd name="T27" fmla="*/ 62 h 179"/>
                <a:gd name="T28" fmla="*/ 216 w 216"/>
                <a:gd name="T29" fmla="*/ 60 h 179"/>
                <a:gd name="T30" fmla="*/ 192 w 216"/>
                <a:gd name="T31" fmla="*/ 82 h 179"/>
                <a:gd name="T32" fmla="*/ 179 w 216"/>
                <a:gd name="T33" fmla="*/ 84 h 179"/>
                <a:gd name="T34" fmla="*/ 170 w 216"/>
                <a:gd name="T35" fmla="*/ 94 h 179"/>
                <a:gd name="T36" fmla="*/ 76 w 216"/>
                <a:gd name="T37" fmla="*/ 128 h 179"/>
                <a:gd name="T38" fmla="*/ 102 w 216"/>
                <a:gd name="T39" fmla="*/ 111 h 179"/>
                <a:gd name="T40" fmla="*/ 117 w 216"/>
                <a:gd name="T41" fmla="*/ 100 h 179"/>
                <a:gd name="T42" fmla="*/ 125 w 216"/>
                <a:gd name="T43" fmla="*/ 101 h 179"/>
                <a:gd name="T44" fmla="*/ 134 w 216"/>
                <a:gd name="T45" fmla="*/ 102 h 179"/>
                <a:gd name="T46" fmla="*/ 125 w 216"/>
                <a:gd name="T47" fmla="*/ 115 h 179"/>
                <a:gd name="T48" fmla="*/ 99 w 216"/>
                <a:gd name="T49" fmla="*/ 131 h 179"/>
                <a:gd name="T50" fmla="*/ 86 w 216"/>
                <a:gd name="T51" fmla="*/ 145 h 179"/>
                <a:gd name="T52" fmla="*/ 67 w 216"/>
                <a:gd name="T53" fmla="*/ 148 h 179"/>
                <a:gd name="T54" fmla="*/ 36 w 216"/>
                <a:gd name="T55" fmla="*/ 171 h 179"/>
                <a:gd name="T56" fmla="*/ 15 w 216"/>
                <a:gd name="T57" fmla="*/ 179 h 179"/>
                <a:gd name="T58" fmla="*/ 6 w 216"/>
                <a:gd name="T59" fmla="*/ 172 h 179"/>
                <a:gd name="T60" fmla="*/ 3 w 216"/>
                <a:gd name="T61" fmla="*/ 163 h 179"/>
                <a:gd name="T62" fmla="*/ 43 w 216"/>
                <a:gd name="T63" fmla="*/ 140 h 179"/>
                <a:gd name="T64" fmla="*/ 61 w 216"/>
                <a:gd name="T65" fmla="*/ 135 h 1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216" h="179">
                  <a:moveTo>
                    <a:pt x="170" y="94"/>
                  </a:moveTo>
                  <a:lnTo>
                    <a:pt x="160" y="101"/>
                  </a:lnTo>
                  <a:lnTo>
                    <a:pt x="146" y="111"/>
                  </a:lnTo>
                  <a:lnTo>
                    <a:pt x="134" y="115"/>
                  </a:lnTo>
                  <a:lnTo>
                    <a:pt x="136" y="111"/>
                  </a:lnTo>
                  <a:lnTo>
                    <a:pt x="135" y="108"/>
                  </a:lnTo>
                  <a:lnTo>
                    <a:pt x="152" y="96"/>
                  </a:lnTo>
                  <a:lnTo>
                    <a:pt x="155" y="87"/>
                  </a:lnTo>
                  <a:lnTo>
                    <a:pt x="152" y="80"/>
                  </a:lnTo>
                  <a:lnTo>
                    <a:pt x="156" y="74"/>
                  </a:lnTo>
                  <a:lnTo>
                    <a:pt x="167" y="70"/>
                  </a:lnTo>
                  <a:lnTo>
                    <a:pt x="179" y="59"/>
                  </a:lnTo>
                  <a:lnTo>
                    <a:pt x="187" y="49"/>
                  </a:lnTo>
                  <a:lnTo>
                    <a:pt x="191" y="38"/>
                  </a:lnTo>
                  <a:lnTo>
                    <a:pt x="193" y="35"/>
                  </a:lnTo>
                  <a:lnTo>
                    <a:pt x="194" y="28"/>
                  </a:lnTo>
                  <a:lnTo>
                    <a:pt x="198" y="13"/>
                  </a:lnTo>
                  <a:lnTo>
                    <a:pt x="202" y="2"/>
                  </a:lnTo>
                  <a:lnTo>
                    <a:pt x="207" y="0"/>
                  </a:lnTo>
                  <a:lnTo>
                    <a:pt x="205" y="9"/>
                  </a:lnTo>
                  <a:lnTo>
                    <a:pt x="209" y="15"/>
                  </a:lnTo>
                  <a:lnTo>
                    <a:pt x="201" y="30"/>
                  </a:lnTo>
                  <a:lnTo>
                    <a:pt x="194" y="47"/>
                  </a:lnTo>
                  <a:lnTo>
                    <a:pt x="203" y="37"/>
                  </a:lnTo>
                  <a:lnTo>
                    <a:pt x="204" y="41"/>
                  </a:lnTo>
                  <a:lnTo>
                    <a:pt x="196" y="53"/>
                  </a:lnTo>
                  <a:lnTo>
                    <a:pt x="199" y="60"/>
                  </a:lnTo>
                  <a:lnTo>
                    <a:pt x="203" y="62"/>
                  </a:lnTo>
                  <a:lnTo>
                    <a:pt x="213" y="57"/>
                  </a:lnTo>
                  <a:lnTo>
                    <a:pt x="216" y="60"/>
                  </a:lnTo>
                  <a:lnTo>
                    <a:pt x="203" y="73"/>
                  </a:lnTo>
                  <a:lnTo>
                    <a:pt x="192" y="82"/>
                  </a:lnTo>
                  <a:lnTo>
                    <a:pt x="186" y="80"/>
                  </a:lnTo>
                  <a:lnTo>
                    <a:pt x="179" y="84"/>
                  </a:lnTo>
                  <a:lnTo>
                    <a:pt x="175" y="91"/>
                  </a:lnTo>
                  <a:lnTo>
                    <a:pt x="170" y="94"/>
                  </a:lnTo>
                  <a:close/>
                  <a:moveTo>
                    <a:pt x="61" y="135"/>
                  </a:moveTo>
                  <a:lnTo>
                    <a:pt x="76" y="128"/>
                  </a:lnTo>
                  <a:lnTo>
                    <a:pt x="88" y="122"/>
                  </a:lnTo>
                  <a:lnTo>
                    <a:pt x="102" y="111"/>
                  </a:lnTo>
                  <a:lnTo>
                    <a:pt x="109" y="107"/>
                  </a:lnTo>
                  <a:lnTo>
                    <a:pt x="117" y="100"/>
                  </a:lnTo>
                  <a:lnTo>
                    <a:pt x="130" y="94"/>
                  </a:lnTo>
                  <a:lnTo>
                    <a:pt x="125" y="101"/>
                  </a:lnTo>
                  <a:lnTo>
                    <a:pt x="122" y="107"/>
                  </a:lnTo>
                  <a:lnTo>
                    <a:pt x="134" y="102"/>
                  </a:lnTo>
                  <a:lnTo>
                    <a:pt x="131" y="109"/>
                  </a:lnTo>
                  <a:lnTo>
                    <a:pt x="125" y="115"/>
                  </a:lnTo>
                  <a:lnTo>
                    <a:pt x="115" y="122"/>
                  </a:lnTo>
                  <a:lnTo>
                    <a:pt x="99" y="131"/>
                  </a:lnTo>
                  <a:lnTo>
                    <a:pt x="89" y="136"/>
                  </a:lnTo>
                  <a:lnTo>
                    <a:pt x="86" y="145"/>
                  </a:lnTo>
                  <a:lnTo>
                    <a:pt x="79" y="144"/>
                  </a:lnTo>
                  <a:lnTo>
                    <a:pt x="67" y="148"/>
                  </a:lnTo>
                  <a:lnTo>
                    <a:pt x="55" y="157"/>
                  </a:lnTo>
                  <a:lnTo>
                    <a:pt x="36" y="171"/>
                  </a:lnTo>
                  <a:lnTo>
                    <a:pt x="23" y="176"/>
                  </a:lnTo>
                  <a:lnTo>
                    <a:pt x="15" y="179"/>
                  </a:lnTo>
                  <a:lnTo>
                    <a:pt x="7" y="177"/>
                  </a:lnTo>
                  <a:lnTo>
                    <a:pt x="6" y="172"/>
                  </a:lnTo>
                  <a:lnTo>
                    <a:pt x="0" y="169"/>
                  </a:lnTo>
                  <a:lnTo>
                    <a:pt x="3" y="163"/>
                  </a:lnTo>
                  <a:lnTo>
                    <a:pt x="18" y="154"/>
                  </a:lnTo>
                  <a:lnTo>
                    <a:pt x="43" y="140"/>
                  </a:lnTo>
                  <a:lnTo>
                    <a:pt x="50" y="139"/>
                  </a:lnTo>
                  <a:lnTo>
                    <a:pt x="61" y="135"/>
                  </a:lnTo>
                  <a:close/>
                </a:path>
              </a:pathLst>
            </a:custGeom>
            <a:solidFill>
              <a:srgbClr val="D2D2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9" name="Freeform 144">
              <a:extLst>
                <a:ext uri="{FF2B5EF4-FFF2-40B4-BE49-F238E27FC236}">
                  <a16:creationId xmlns:a16="http://schemas.microsoft.com/office/drawing/2014/main" id="{AF501E94-298D-6512-1652-BEC6924B84B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269038" y="3222625"/>
              <a:ext cx="715963" cy="817563"/>
            </a:xfrm>
            <a:custGeom>
              <a:avLst/>
              <a:gdLst>
                <a:gd name="T0" fmla="*/ 246 w 451"/>
                <a:gd name="T1" fmla="*/ 498 h 515"/>
                <a:gd name="T2" fmla="*/ 220 w 451"/>
                <a:gd name="T3" fmla="*/ 514 h 515"/>
                <a:gd name="T4" fmla="*/ 230 w 451"/>
                <a:gd name="T5" fmla="*/ 475 h 515"/>
                <a:gd name="T6" fmla="*/ 251 w 451"/>
                <a:gd name="T7" fmla="*/ 476 h 515"/>
                <a:gd name="T8" fmla="*/ 101 w 451"/>
                <a:gd name="T9" fmla="*/ 333 h 515"/>
                <a:gd name="T10" fmla="*/ 75 w 451"/>
                <a:gd name="T11" fmla="*/ 346 h 515"/>
                <a:gd name="T12" fmla="*/ 42 w 451"/>
                <a:gd name="T13" fmla="*/ 352 h 515"/>
                <a:gd name="T14" fmla="*/ 18 w 451"/>
                <a:gd name="T15" fmla="*/ 357 h 515"/>
                <a:gd name="T16" fmla="*/ 4 w 451"/>
                <a:gd name="T17" fmla="*/ 335 h 515"/>
                <a:gd name="T18" fmla="*/ 21 w 451"/>
                <a:gd name="T19" fmla="*/ 315 h 515"/>
                <a:gd name="T20" fmla="*/ 30 w 451"/>
                <a:gd name="T21" fmla="*/ 274 h 515"/>
                <a:gd name="T22" fmla="*/ 31 w 451"/>
                <a:gd name="T23" fmla="*/ 242 h 515"/>
                <a:gd name="T24" fmla="*/ 32 w 451"/>
                <a:gd name="T25" fmla="*/ 215 h 515"/>
                <a:gd name="T26" fmla="*/ 38 w 451"/>
                <a:gd name="T27" fmla="*/ 207 h 515"/>
                <a:gd name="T28" fmla="*/ 45 w 451"/>
                <a:gd name="T29" fmla="*/ 185 h 515"/>
                <a:gd name="T30" fmla="*/ 55 w 451"/>
                <a:gd name="T31" fmla="*/ 169 h 515"/>
                <a:gd name="T32" fmla="*/ 89 w 451"/>
                <a:gd name="T33" fmla="*/ 144 h 515"/>
                <a:gd name="T34" fmla="*/ 114 w 451"/>
                <a:gd name="T35" fmla="*/ 138 h 515"/>
                <a:gd name="T36" fmla="*/ 139 w 451"/>
                <a:gd name="T37" fmla="*/ 131 h 515"/>
                <a:gd name="T38" fmla="*/ 162 w 451"/>
                <a:gd name="T39" fmla="*/ 102 h 515"/>
                <a:gd name="T40" fmla="*/ 180 w 451"/>
                <a:gd name="T41" fmla="*/ 92 h 515"/>
                <a:gd name="T42" fmla="*/ 193 w 451"/>
                <a:gd name="T43" fmla="*/ 69 h 515"/>
                <a:gd name="T44" fmla="*/ 210 w 451"/>
                <a:gd name="T45" fmla="*/ 49 h 515"/>
                <a:gd name="T46" fmla="*/ 228 w 451"/>
                <a:gd name="T47" fmla="*/ 44 h 515"/>
                <a:gd name="T48" fmla="*/ 252 w 451"/>
                <a:gd name="T49" fmla="*/ 62 h 515"/>
                <a:gd name="T50" fmla="*/ 264 w 451"/>
                <a:gd name="T51" fmla="*/ 34 h 515"/>
                <a:gd name="T52" fmla="*/ 294 w 451"/>
                <a:gd name="T53" fmla="*/ 18 h 515"/>
                <a:gd name="T54" fmla="*/ 300 w 451"/>
                <a:gd name="T55" fmla="*/ 7 h 515"/>
                <a:gd name="T56" fmla="*/ 323 w 451"/>
                <a:gd name="T57" fmla="*/ 22 h 515"/>
                <a:gd name="T58" fmla="*/ 342 w 451"/>
                <a:gd name="T59" fmla="*/ 25 h 515"/>
                <a:gd name="T60" fmla="*/ 328 w 451"/>
                <a:gd name="T61" fmla="*/ 46 h 515"/>
                <a:gd name="T62" fmla="*/ 325 w 451"/>
                <a:gd name="T63" fmla="*/ 75 h 515"/>
                <a:gd name="T64" fmla="*/ 344 w 451"/>
                <a:gd name="T65" fmla="*/ 95 h 515"/>
                <a:gd name="T66" fmla="*/ 366 w 451"/>
                <a:gd name="T67" fmla="*/ 105 h 515"/>
                <a:gd name="T68" fmla="*/ 386 w 451"/>
                <a:gd name="T69" fmla="*/ 70 h 515"/>
                <a:gd name="T70" fmla="*/ 392 w 451"/>
                <a:gd name="T71" fmla="*/ 36 h 515"/>
                <a:gd name="T72" fmla="*/ 403 w 451"/>
                <a:gd name="T73" fmla="*/ 11 h 515"/>
                <a:gd name="T74" fmla="*/ 409 w 451"/>
                <a:gd name="T75" fmla="*/ 17 h 515"/>
                <a:gd name="T76" fmla="*/ 413 w 451"/>
                <a:gd name="T77" fmla="*/ 44 h 515"/>
                <a:gd name="T78" fmla="*/ 423 w 451"/>
                <a:gd name="T79" fmla="*/ 64 h 515"/>
                <a:gd name="T80" fmla="*/ 421 w 451"/>
                <a:gd name="T81" fmla="*/ 99 h 515"/>
                <a:gd name="T82" fmla="*/ 419 w 451"/>
                <a:gd name="T83" fmla="*/ 135 h 515"/>
                <a:gd name="T84" fmla="*/ 436 w 451"/>
                <a:gd name="T85" fmla="*/ 164 h 515"/>
                <a:gd name="T86" fmla="*/ 445 w 451"/>
                <a:gd name="T87" fmla="*/ 195 h 515"/>
                <a:gd name="T88" fmla="*/ 448 w 451"/>
                <a:gd name="T89" fmla="*/ 226 h 515"/>
                <a:gd name="T90" fmla="*/ 439 w 451"/>
                <a:gd name="T91" fmla="*/ 272 h 515"/>
                <a:gd name="T92" fmla="*/ 414 w 451"/>
                <a:gd name="T93" fmla="*/ 321 h 515"/>
                <a:gd name="T94" fmla="*/ 376 w 451"/>
                <a:gd name="T95" fmla="*/ 362 h 515"/>
                <a:gd name="T96" fmla="*/ 338 w 451"/>
                <a:gd name="T97" fmla="*/ 400 h 515"/>
                <a:gd name="T98" fmla="*/ 308 w 451"/>
                <a:gd name="T99" fmla="*/ 430 h 515"/>
                <a:gd name="T100" fmla="*/ 266 w 451"/>
                <a:gd name="T101" fmla="*/ 446 h 515"/>
                <a:gd name="T102" fmla="*/ 259 w 451"/>
                <a:gd name="T103" fmla="*/ 429 h 515"/>
                <a:gd name="T104" fmla="*/ 229 w 451"/>
                <a:gd name="T105" fmla="*/ 429 h 515"/>
                <a:gd name="T106" fmla="*/ 230 w 451"/>
                <a:gd name="T107" fmla="*/ 395 h 515"/>
                <a:gd name="T108" fmla="*/ 231 w 451"/>
                <a:gd name="T109" fmla="*/ 367 h 515"/>
                <a:gd name="T110" fmla="*/ 227 w 451"/>
                <a:gd name="T111" fmla="*/ 362 h 515"/>
                <a:gd name="T112" fmla="*/ 216 w 451"/>
                <a:gd name="T113" fmla="*/ 361 h 515"/>
                <a:gd name="T114" fmla="*/ 205 w 451"/>
                <a:gd name="T115" fmla="*/ 346 h 515"/>
                <a:gd name="T116" fmla="*/ 190 w 451"/>
                <a:gd name="T117" fmla="*/ 326 h 515"/>
                <a:gd name="T118" fmla="*/ 136 w 451"/>
                <a:gd name="T119" fmla="*/ 324 h 5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451" h="515">
                  <a:moveTo>
                    <a:pt x="261" y="474"/>
                  </a:moveTo>
                  <a:lnTo>
                    <a:pt x="265" y="476"/>
                  </a:lnTo>
                  <a:lnTo>
                    <a:pt x="253" y="494"/>
                  </a:lnTo>
                  <a:lnTo>
                    <a:pt x="246" y="498"/>
                  </a:lnTo>
                  <a:lnTo>
                    <a:pt x="235" y="509"/>
                  </a:lnTo>
                  <a:lnTo>
                    <a:pt x="235" y="506"/>
                  </a:lnTo>
                  <a:lnTo>
                    <a:pt x="222" y="515"/>
                  </a:lnTo>
                  <a:lnTo>
                    <a:pt x="220" y="514"/>
                  </a:lnTo>
                  <a:lnTo>
                    <a:pt x="216" y="513"/>
                  </a:lnTo>
                  <a:lnTo>
                    <a:pt x="220" y="500"/>
                  </a:lnTo>
                  <a:lnTo>
                    <a:pt x="226" y="490"/>
                  </a:lnTo>
                  <a:lnTo>
                    <a:pt x="230" y="475"/>
                  </a:lnTo>
                  <a:lnTo>
                    <a:pt x="234" y="469"/>
                  </a:lnTo>
                  <a:lnTo>
                    <a:pt x="240" y="471"/>
                  </a:lnTo>
                  <a:lnTo>
                    <a:pt x="245" y="478"/>
                  </a:lnTo>
                  <a:lnTo>
                    <a:pt x="251" y="476"/>
                  </a:lnTo>
                  <a:lnTo>
                    <a:pt x="261" y="474"/>
                  </a:lnTo>
                  <a:close/>
                  <a:moveTo>
                    <a:pt x="127" y="323"/>
                  </a:moveTo>
                  <a:lnTo>
                    <a:pt x="112" y="330"/>
                  </a:lnTo>
                  <a:lnTo>
                    <a:pt x="101" y="333"/>
                  </a:lnTo>
                  <a:lnTo>
                    <a:pt x="97" y="341"/>
                  </a:lnTo>
                  <a:lnTo>
                    <a:pt x="89" y="346"/>
                  </a:lnTo>
                  <a:lnTo>
                    <a:pt x="81" y="346"/>
                  </a:lnTo>
                  <a:lnTo>
                    <a:pt x="75" y="346"/>
                  </a:lnTo>
                  <a:lnTo>
                    <a:pt x="66" y="343"/>
                  </a:lnTo>
                  <a:lnTo>
                    <a:pt x="58" y="344"/>
                  </a:lnTo>
                  <a:lnTo>
                    <a:pt x="51" y="344"/>
                  </a:lnTo>
                  <a:lnTo>
                    <a:pt x="42" y="352"/>
                  </a:lnTo>
                  <a:lnTo>
                    <a:pt x="38" y="351"/>
                  </a:lnTo>
                  <a:lnTo>
                    <a:pt x="32" y="354"/>
                  </a:lnTo>
                  <a:lnTo>
                    <a:pt x="24" y="360"/>
                  </a:lnTo>
                  <a:lnTo>
                    <a:pt x="18" y="357"/>
                  </a:lnTo>
                  <a:lnTo>
                    <a:pt x="11" y="357"/>
                  </a:lnTo>
                  <a:lnTo>
                    <a:pt x="4" y="348"/>
                  </a:lnTo>
                  <a:lnTo>
                    <a:pt x="0" y="344"/>
                  </a:lnTo>
                  <a:lnTo>
                    <a:pt x="4" y="335"/>
                  </a:lnTo>
                  <a:lnTo>
                    <a:pt x="10" y="334"/>
                  </a:lnTo>
                  <a:lnTo>
                    <a:pt x="13" y="331"/>
                  </a:lnTo>
                  <a:lnTo>
                    <a:pt x="15" y="326"/>
                  </a:lnTo>
                  <a:lnTo>
                    <a:pt x="21" y="315"/>
                  </a:lnTo>
                  <a:lnTo>
                    <a:pt x="23" y="307"/>
                  </a:lnTo>
                  <a:lnTo>
                    <a:pt x="24" y="291"/>
                  </a:lnTo>
                  <a:lnTo>
                    <a:pt x="25" y="283"/>
                  </a:lnTo>
                  <a:lnTo>
                    <a:pt x="30" y="274"/>
                  </a:lnTo>
                  <a:lnTo>
                    <a:pt x="29" y="264"/>
                  </a:lnTo>
                  <a:lnTo>
                    <a:pt x="30" y="260"/>
                  </a:lnTo>
                  <a:lnTo>
                    <a:pt x="27" y="253"/>
                  </a:lnTo>
                  <a:lnTo>
                    <a:pt x="31" y="242"/>
                  </a:lnTo>
                  <a:lnTo>
                    <a:pt x="29" y="230"/>
                  </a:lnTo>
                  <a:lnTo>
                    <a:pt x="29" y="223"/>
                  </a:lnTo>
                  <a:lnTo>
                    <a:pt x="32" y="230"/>
                  </a:lnTo>
                  <a:lnTo>
                    <a:pt x="32" y="215"/>
                  </a:lnTo>
                  <a:lnTo>
                    <a:pt x="36" y="220"/>
                  </a:lnTo>
                  <a:lnTo>
                    <a:pt x="37" y="226"/>
                  </a:lnTo>
                  <a:lnTo>
                    <a:pt x="40" y="219"/>
                  </a:lnTo>
                  <a:lnTo>
                    <a:pt x="38" y="207"/>
                  </a:lnTo>
                  <a:lnTo>
                    <a:pt x="38" y="202"/>
                  </a:lnTo>
                  <a:lnTo>
                    <a:pt x="37" y="197"/>
                  </a:lnTo>
                  <a:lnTo>
                    <a:pt x="41" y="189"/>
                  </a:lnTo>
                  <a:lnTo>
                    <a:pt x="45" y="185"/>
                  </a:lnTo>
                  <a:lnTo>
                    <a:pt x="48" y="177"/>
                  </a:lnTo>
                  <a:lnTo>
                    <a:pt x="49" y="168"/>
                  </a:lnTo>
                  <a:lnTo>
                    <a:pt x="57" y="158"/>
                  </a:lnTo>
                  <a:lnTo>
                    <a:pt x="55" y="169"/>
                  </a:lnTo>
                  <a:lnTo>
                    <a:pt x="62" y="159"/>
                  </a:lnTo>
                  <a:lnTo>
                    <a:pt x="73" y="155"/>
                  </a:lnTo>
                  <a:lnTo>
                    <a:pt x="79" y="149"/>
                  </a:lnTo>
                  <a:lnTo>
                    <a:pt x="89" y="144"/>
                  </a:lnTo>
                  <a:lnTo>
                    <a:pt x="95" y="143"/>
                  </a:lnTo>
                  <a:lnTo>
                    <a:pt x="97" y="145"/>
                  </a:lnTo>
                  <a:lnTo>
                    <a:pt x="107" y="139"/>
                  </a:lnTo>
                  <a:lnTo>
                    <a:pt x="114" y="138"/>
                  </a:lnTo>
                  <a:lnTo>
                    <a:pt x="117" y="135"/>
                  </a:lnTo>
                  <a:lnTo>
                    <a:pt x="120" y="134"/>
                  </a:lnTo>
                  <a:lnTo>
                    <a:pt x="125" y="134"/>
                  </a:lnTo>
                  <a:lnTo>
                    <a:pt x="139" y="131"/>
                  </a:lnTo>
                  <a:lnTo>
                    <a:pt x="146" y="124"/>
                  </a:lnTo>
                  <a:lnTo>
                    <a:pt x="151" y="116"/>
                  </a:lnTo>
                  <a:lnTo>
                    <a:pt x="160" y="109"/>
                  </a:lnTo>
                  <a:lnTo>
                    <a:pt x="162" y="102"/>
                  </a:lnTo>
                  <a:lnTo>
                    <a:pt x="164" y="94"/>
                  </a:lnTo>
                  <a:lnTo>
                    <a:pt x="174" y="81"/>
                  </a:lnTo>
                  <a:lnTo>
                    <a:pt x="176" y="95"/>
                  </a:lnTo>
                  <a:lnTo>
                    <a:pt x="180" y="92"/>
                  </a:lnTo>
                  <a:lnTo>
                    <a:pt x="179" y="84"/>
                  </a:lnTo>
                  <a:lnTo>
                    <a:pt x="184" y="77"/>
                  </a:lnTo>
                  <a:lnTo>
                    <a:pt x="188" y="81"/>
                  </a:lnTo>
                  <a:lnTo>
                    <a:pt x="193" y="69"/>
                  </a:lnTo>
                  <a:lnTo>
                    <a:pt x="199" y="61"/>
                  </a:lnTo>
                  <a:lnTo>
                    <a:pt x="204" y="56"/>
                  </a:lnTo>
                  <a:lnTo>
                    <a:pt x="209" y="54"/>
                  </a:lnTo>
                  <a:lnTo>
                    <a:pt x="210" y="49"/>
                  </a:lnTo>
                  <a:lnTo>
                    <a:pt x="216" y="51"/>
                  </a:lnTo>
                  <a:lnTo>
                    <a:pt x="217" y="47"/>
                  </a:lnTo>
                  <a:lnTo>
                    <a:pt x="221" y="45"/>
                  </a:lnTo>
                  <a:lnTo>
                    <a:pt x="228" y="44"/>
                  </a:lnTo>
                  <a:lnTo>
                    <a:pt x="234" y="50"/>
                  </a:lnTo>
                  <a:lnTo>
                    <a:pt x="239" y="60"/>
                  </a:lnTo>
                  <a:lnTo>
                    <a:pt x="245" y="60"/>
                  </a:lnTo>
                  <a:lnTo>
                    <a:pt x="252" y="62"/>
                  </a:lnTo>
                  <a:lnTo>
                    <a:pt x="252" y="54"/>
                  </a:lnTo>
                  <a:lnTo>
                    <a:pt x="260" y="41"/>
                  </a:lnTo>
                  <a:lnTo>
                    <a:pt x="265" y="37"/>
                  </a:lnTo>
                  <a:lnTo>
                    <a:pt x="264" y="34"/>
                  </a:lnTo>
                  <a:lnTo>
                    <a:pt x="271" y="25"/>
                  </a:lnTo>
                  <a:lnTo>
                    <a:pt x="278" y="19"/>
                  </a:lnTo>
                  <a:lnTo>
                    <a:pt x="284" y="22"/>
                  </a:lnTo>
                  <a:lnTo>
                    <a:pt x="294" y="18"/>
                  </a:lnTo>
                  <a:lnTo>
                    <a:pt x="295" y="11"/>
                  </a:lnTo>
                  <a:lnTo>
                    <a:pt x="287" y="5"/>
                  </a:lnTo>
                  <a:lnTo>
                    <a:pt x="294" y="4"/>
                  </a:lnTo>
                  <a:lnTo>
                    <a:pt x="300" y="7"/>
                  </a:lnTo>
                  <a:lnTo>
                    <a:pt x="306" y="14"/>
                  </a:lnTo>
                  <a:lnTo>
                    <a:pt x="314" y="18"/>
                  </a:lnTo>
                  <a:lnTo>
                    <a:pt x="318" y="17"/>
                  </a:lnTo>
                  <a:lnTo>
                    <a:pt x="323" y="22"/>
                  </a:lnTo>
                  <a:lnTo>
                    <a:pt x="331" y="17"/>
                  </a:lnTo>
                  <a:lnTo>
                    <a:pt x="336" y="19"/>
                  </a:lnTo>
                  <a:lnTo>
                    <a:pt x="339" y="17"/>
                  </a:lnTo>
                  <a:lnTo>
                    <a:pt x="342" y="25"/>
                  </a:lnTo>
                  <a:lnTo>
                    <a:pt x="338" y="33"/>
                  </a:lnTo>
                  <a:lnTo>
                    <a:pt x="332" y="39"/>
                  </a:lnTo>
                  <a:lnTo>
                    <a:pt x="328" y="39"/>
                  </a:lnTo>
                  <a:lnTo>
                    <a:pt x="328" y="46"/>
                  </a:lnTo>
                  <a:lnTo>
                    <a:pt x="323" y="54"/>
                  </a:lnTo>
                  <a:lnTo>
                    <a:pt x="317" y="61"/>
                  </a:lnTo>
                  <a:lnTo>
                    <a:pt x="317" y="66"/>
                  </a:lnTo>
                  <a:lnTo>
                    <a:pt x="325" y="75"/>
                  </a:lnTo>
                  <a:lnTo>
                    <a:pt x="331" y="80"/>
                  </a:lnTo>
                  <a:lnTo>
                    <a:pt x="336" y="86"/>
                  </a:lnTo>
                  <a:lnTo>
                    <a:pt x="341" y="95"/>
                  </a:lnTo>
                  <a:lnTo>
                    <a:pt x="344" y="95"/>
                  </a:lnTo>
                  <a:lnTo>
                    <a:pt x="349" y="100"/>
                  </a:lnTo>
                  <a:lnTo>
                    <a:pt x="350" y="105"/>
                  </a:lnTo>
                  <a:lnTo>
                    <a:pt x="359" y="111"/>
                  </a:lnTo>
                  <a:lnTo>
                    <a:pt x="366" y="105"/>
                  </a:lnTo>
                  <a:lnTo>
                    <a:pt x="372" y="98"/>
                  </a:lnTo>
                  <a:lnTo>
                    <a:pt x="376" y="91"/>
                  </a:lnTo>
                  <a:lnTo>
                    <a:pt x="378" y="82"/>
                  </a:lnTo>
                  <a:lnTo>
                    <a:pt x="386" y="70"/>
                  </a:lnTo>
                  <a:lnTo>
                    <a:pt x="386" y="61"/>
                  </a:lnTo>
                  <a:lnTo>
                    <a:pt x="388" y="57"/>
                  </a:lnTo>
                  <a:lnTo>
                    <a:pt x="388" y="48"/>
                  </a:lnTo>
                  <a:lnTo>
                    <a:pt x="392" y="36"/>
                  </a:lnTo>
                  <a:lnTo>
                    <a:pt x="395" y="33"/>
                  </a:lnTo>
                  <a:lnTo>
                    <a:pt x="394" y="27"/>
                  </a:lnTo>
                  <a:lnTo>
                    <a:pt x="399" y="19"/>
                  </a:lnTo>
                  <a:lnTo>
                    <a:pt x="403" y="11"/>
                  </a:lnTo>
                  <a:lnTo>
                    <a:pt x="404" y="5"/>
                  </a:lnTo>
                  <a:lnTo>
                    <a:pt x="409" y="0"/>
                  </a:lnTo>
                  <a:lnTo>
                    <a:pt x="410" y="7"/>
                  </a:lnTo>
                  <a:lnTo>
                    <a:pt x="409" y="17"/>
                  </a:lnTo>
                  <a:lnTo>
                    <a:pt x="413" y="19"/>
                  </a:lnTo>
                  <a:lnTo>
                    <a:pt x="411" y="27"/>
                  </a:lnTo>
                  <a:lnTo>
                    <a:pt x="414" y="35"/>
                  </a:lnTo>
                  <a:lnTo>
                    <a:pt x="413" y="44"/>
                  </a:lnTo>
                  <a:lnTo>
                    <a:pt x="410" y="50"/>
                  </a:lnTo>
                  <a:lnTo>
                    <a:pt x="413" y="62"/>
                  </a:lnTo>
                  <a:lnTo>
                    <a:pt x="420" y="57"/>
                  </a:lnTo>
                  <a:lnTo>
                    <a:pt x="423" y="64"/>
                  </a:lnTo>
                  <a:lnTo>
                    <a:pt x="427" y="70"/>
                  </a:lnTo>
                  <a:lnTo>
                    <a:pt x="424" y="78"/>
                  </a:lnTo>
                  <a:lnTo>
                    <a:pt x="423" y="91"/>
                  </a:lnTo>
                  <a:lnTo>
                    <a:pt x="421" y="99"/>
                  </a:lnTo>
                  <a:lnTo>
                    <a:pt x="424" y="101"/>
                  </a:lnTo>
                  <a:lnTo>
                    <a:pt x="424" y="115"/>
                  </a:lnTo>
                  <a:lnTo>
                    <a:pt x="419" y="123"/>
                  </a:lnTo>
                  <a:lnTo>
                    <a:pt x="419" y="135"/>
                  </a:lnTo>
                  <a:lnTo>
                    <a:pt x="429" y="144"/>
                  </a:lnTo>
                  <a:lnTo>
                    <a:pt x="434" y="152"/>
                  </a:lnTo>
                  <a:lnTo>
                    <a:pt x="439" y="159"/>
                  </a:lnTo>
                  <a:lnTo>
                    <a:pt x="436" y="164"/>
                  </a:lnTo>
                  <a:lnTo>
                    <a:pt x="439" y="174"/>
                  </a:lnTo>
                  <a:lnTo>
                    <a:pt x="437" y="191"/>
                  </a:lnTo>
                  <a:lnTo>
                    <a:pt x="442" y="188"/>
                  </a:lnTo>
                  <a:lnTo>
                    <a:pt x="445" y="195"/>
                  </a:lnTo>
                  <a:lnTo>
                    <a:pt x="447" y="192"/>
                  </a:lnTo>
                  <a:lnTo>
                    <a:pt x="442" y="210"/>
                  </a:lnTo>
                  <a:lnTo>
                    <a:pt x="446" y="220"/>
                  </a:lnTo>
                  <a:lnTo>
                    <a:pt x="448" y="226"/>
                  </a:lnTo>
                  <a:lnTo>
                    <a:pt x="451" y="241"/>
                  </a:lnTo>
                  <a:lnTo>
                    <a:pt x="448" y="254"/>
                  </a:lnTo>
                  <a:lnTo>
                    <a:pt x="445" y="263"/>
                  </a:lnTo>
                  <a:lnTo>
                    <a:pt x="439" y="272"/>
                  </a:lnTo>
                  <a:lnTo>
                    <a:pt x="437" y="286"/>
                  </a:lnTo>
                  <a:lnTo>
                    <a:pt x="429" y="300"/>
                  </a:lnTo>
                  <a:lnTo>
                    <a:pt x="424" y="307"/>
                  </a:lnTo>
                  <a:lnTo>
                    <a:pt x="414" y="321"/>
                  </a:lnTo>
                  <a:lnTo>
                    <a:pt x="408" y="330"/>
                  </a:lnTo>
                  <a:lnTo>
                    <a:pt x="400" y="341"/>
                  </a:lnTo>
                  <a:lnTo>
                    <a:pt x="388" y="354"/>
                  </a:lnTo>
                  <a:lnTo>
                    <a:pt x="376" y="362"/>
                  </a:lnTo>
                  <a:lnTo>
                    <a:pt x="365" y="373"/>
                  </a:lnTo>
                  <a:lnTo>
                    <a:pt x="358" y="380"/>
                  </a:lnTo>
                  <a:lnTo>
                    <a:pt x="347" y="393"/>
                  </a:lnTo>
                  <a:lnTo>
                    <a:pt x="338" y="400"/>
                  </a:lnTo>
                  <a:lnTo>
                    <a:pt x="328" y="411"/>
                  </a:lnTo>
                  <a:lnTo>
                    <a:pt x="320" y="421"/>
                  </a:lnTo>
                  <a:lnTo>
                    <a:pt x="317" y="427"/>
                  </a:lnTo>
                  <a:lnTo>
                    <a:pt x="308" y="430"/>
                  </a:lnTo>
                  <a:lnTo>
                    <a:pt x="298" y="430"/>
                  </a:lnTo>
                  <a:lnTo>
                    <a:pt x="285" y="435"/>
                  </a:lnTo>
                  <a:lnTo>
                    <a:pt x="276" y="440"/>
                  </a:lnTo>
                  <a:lnTo>
                    <a:pt x="266" y="446"/>
                  </a:lnTo>
                  <a:lnTo>
                    <a:pt x="263" y="439"/>
                  </a:lnTo>
                  <a:lnTo>
                    <a:pt x="260" y="435"/>
                  </a:lnTo>
                  <a:lnTo>
                    <a:pt x="265" y="428"/>
                  </a:lnTo>
                  <a:lnTo>
                    <a:pt x="259" y="429"/>
                  </a:lnTo>
                  <a:lnTo>
                    <a:pt x="243" y="440"/>
                  </a:lnTo>
                  <a:lnTo>
                    <a:pt x="238" y="435"/>
                  </a:lnTo>
                  <a:lnTo>
                    <a:pt x="233" y="431"/>
                  </a:lnTo>
                  <a:lnTo>
                    <a:pt x="229" y="429"/>
                  </a:lnTo>
                  <a:lnTo>
                    <a:pt x="222" y="425"/>
                  </a:lnTo>
                  <a:lnTo>
                    <a:pt x="222" y="415"/>
                  </a:lnTo>
                  <a:lnTo>
                    <a:pt x="228" y="403"/>
                  </a:lnTo>
                  <a:lnTo>
                    <a:pt x="230" y="395"/>
                  </a:lnTo>
                  <a:lnTo>
                    <a:pt x="229" y="388"/>
                  </a:lnTo>
                  <a:lnTo>
                    <a:pt x="220" y="386"/>
                  </a:lnTo>
                  <a:lnTo>
                    <a:pt x="228" y="378"/>
                  </a:lnTo>
                  <a:lnTo>
                    <a:pt x="231" y="367"/>
                  </a:lnTo>
                  <a:lnTo>
                    <a:pt x="220" y="377"/>
                  </a:lnTo>
                  <a:lnTo>
                    <a:pt x="210" y="378"/>
                  </a:lnTo>
                  <a:lnTo>
                    <a:pt x="220" y="371"/>
                  </a:lnTo>
                  <a:lnTo>
                    <a:pt x="227" y="362"/>
                  </a:lnTo>
                  <a:lnTo>
                    <a:pt x="234" y="355"/>
                  </a:lnTo>
                  <a:lnTo>
                    <a:pt x="240" y="344"/>
                  </a:lnTo>
                  <a:lnTo>
                    <a:pt x="224" y="356"/>
                  </a:lnTo>
                  <a:lnTo>
                    <a:pt x="216" y="361"/>
                  </a:lnTo>
                  <a:lnTo>
                    <a:pt x="206" y="373"/>
                  </a:lnTo>
                  <a:lnTo>
                    <a:pt x="201" y="365"/>
                  </a:lnTo>
                  <a:lnTo>
                    <a:pt x="206" y="357"/>
                  </a:lnTo>
                  <a:lnTo>
                    <a:pt x="205" y="346"/>
                  </a:lnTo>
                  <a:lnTo>
                    <a:pt x="202" y="340"/>
                  </a:lnTo>
                  <a:lnTo>
                    <a:pt x="206" y="337"/>
                  </a:lnTo>
                  <a:lnTo>
                    <a:pt x="198" y="327"/>
                  </a:lnTo>
                  <a:lnTo>
                    <a:pt x="190" y="326"/>
                  </a:lnTo>
                  <a:lnTo>
                    <a:pt x="185" y="317"/>
                  </a:lnTo>
                  <a:lnTo>
                    <a:pt x="166" y="317"/>
                  </a:lnTo>
                  <a:lnTo>
                    <a:pt x="150" y="321"/>
                  </a:lnTo>
                  <a:lnTo>
                    <a:pt x="136" y="324"/>
                  </a:lnTo>
                  <a:lnTo>
                    <a:pt x="127" y="323"/>
                  </a:lnTo>
                  <a:close/>
                </a:path>
              </a:pathLst>
            </a:custGeom>
            <a:solidFill>
              <a:srgbClr val="FCBBE2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0" name="Freeform 145">
              <a:extLst>
                <a:ext uri="{FF2B5EF4-FFF2-40B4-BE49-F238E27FC236}">
                  <a16:creationId xmlns:a16="http://schemas.microsoft.com/office/drawing/2014/main" id="{D40A038F-2134-8424-FB27-AE9BDEC3DBF3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2313" y="2724150"/>
              <a:ext cx="38100" cy="88900"/>
            </a:xfrm>
            <a:custGeom>
              <a:avLst/>
              <a:gdLst>
                <a:gd name="T0" fmla="*/ 24 w 24"/>
                <a:gd name="T1" fmla="*/ 34 h 56"/>
                <a:gd name="T2" fmla="*/ 23 w 24"/>
                <a:gd name="T3" fmla="*/ 48 h 56"/>
                <a:gd name="T4" fmla="*/ 19 w 24"/>
                <a:gd name="T5" fmla="*/ 53 h 56"/>
                <a:gd name="T6" fmla="*/ 9 w 24"/>
                <a:gd name="T7" fmla="*/ 56 h 56"/>
                <a:gd name="T8" fmla="*/ 2 w 24"/>
                <a:gd name="T9" fmla="*/ 45 h 56"/>
                <a:gd name="T10" fmla="*/ 0 w 24"/>
                <a:gd name="T11" fmla="*/ 24 h 56"/>
                <a:gd name="T12" fmla="*/ 2 w 24"/>
                <a:gd name="T13" fmla="*/ 0 h 56"/>
                <a:gd name="T14" fmla="*/ 11 w 24"/>
                <a:gd name="T15" fmla="*/ 9 h 56"/>
                <a:gd name="T16" fmla="*/ 17 w 24"/>
                <a:gd name="T17" fmla="*/ 19 h 56"/>
                <a:gd name="T18" fmla="*/ 24 w 24"/>
                <a:gd name="T19" fmla="*/ 34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4" h="56">
                  <a:moveTo>
                    <a:pt x="24" y="34"/>
                  </a:moveTo>
                  <a:lnTo>
                    <a:pt x="23" y="48"/>
                  </a:lnTo>
                  <a:lnTo>
                    <a:pt x="19" y="53"/>
                  </a:lnTo>
                  <a:lnTo>
                    <a:pt x="9" y="56"/>
                  </a:lnTo>
                  <a:lnTo>
                    <a:pt x="2" y="45"/>
                  </a:lnTo>
                  <a:lnTo>
                    <a:pt x="0" y="24"/>
                  </a:lnTo>
                  <a:lnTo>
                    <a:pt x="2" y="0"/>
                  </a:lnTo>
                  <a:lnTo>
                    <a:pt x="11" y="9"/>
                  </a:lnTo>
                  <a:lnTo>
                    <a:pt x="17" y="19"/>
                  </a:lnTo>
                  <a:lnTo>
                    <a:pt x="24" y="34"/>
                  </a:lnTo>
                  <a:close/>
                </a:path>
              </a:pathLst>
            </a:custGeom>
            <a:solidFill>
              <a:srgbClr val="C4FCB6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1" name="Freeform 146">
              <a:extLst>
                <a:ext uri="{FF2B5EF4-FFF2-40B4-BE49-F238E27FC236}">
                  <a16:creationId xmlns:a16="http://schemas.microsoft.com/office/drawing/2014/main" id="{202C723F-F673-2A33-3154-EDB8649716D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559425" y="1679575"/>
              <a:ext cx="877888" cy="836613"/>
            </a:xfrm>
            <a:custGeom>
              <a:avLst/>
              <a:gdLst>
                <a:gd name="T0" fmla="*/ 457 w 553"/>
                <a:gd name="T1" fmla="*/ 503 h 527"/>
                <a:gd name="T2" fmla="*/ 474 w 553"/>
                <a:gd name="T3" fmla="*/ 511 h 527"/>
                <a:gd name="T4" fmla="*/ 48 w 553"/>
                <a:gd name="T5" fmla="*/ 183 h 527"/>
                <a:gd name="T6" fmla="*/ 54 w 553"/>
                <a:gd name="T7" fmla="*/ 145 h 527"/>
                <a:gd name="T8" fmla="*/ 67 w 553"/>
                <a:gd name="T9" fmla="*/ 102 h 527"/>
                <a:gd name="T10" fmla="*/ 87 w 553"/>
                <a:gd name="T11" fmla="*/ 98 h 527"/>
                <a:gd name="T12" fmla="*/ 130 w 553"/>
                <a:gd name="T13" fmla="*/ 137 h 527"/>
                <a:gd name="T14" fmla="*/ 180 w 553"/>
                <a:gd name="T15" fmla="*/ 154 h 527"/>
                <a:gd name="T16" fmla="*/ 216 w 553"/>
                <a:gd name="T17" fmla="*/ 174 h 527"/>
                <a:gd name="T18" fmla="*/ 279 w 553"/>
                <a:gd name="T19" fmla="*/ 182 h 527"/>
                <a:gd name="T20" fmla="*/ 317 w 553"/>
                <a:gd name="T21" fmla="*/ 171 h 527"/>
                <a:gd name="T22" fmla="*/ 346 w 553"/>
                <a:gd name="T23" fmla="*/ 149 h 527"/>
                <a:gd name="T24" fmla="*/ 341 w 553"/>
                <a:gd name="T25" fmla="*/ 130 h 527"/>
                <a:gd name="T26" fmla="*/ 369 w 553"/>
                <a:gd name="T27" fmla="*/ 107 h 527"/>
                <a:gd name="T28" fmla="*/ 391 w 553"/>
                <a:gd name="T29" fmla="*/ 95 h 527"/>
                <a:gd name="T30" fmla="*/ 351 w 553"/>
                <a:gd name="T31" fmla="*/ 86 h 527"/>
                <a:gd name="T32" fmla="*/ 335 w 553"/>
                <a:gd name="T33" fmla="*/ 58 h 527"/>
                <a:gd name="T34" fmla="*/ 348 w 553"/>
                <a:gd name="T35" fmla="*/ 29 h 527"/>
                <a:gd name="T36" fmla="*/ 337 w 553"/>
                <a:gd name="T37" fmla="*/ 6 h 527"/>
                <a:gd name="T38" fmla="*/ 383 w 553"/>
                <a:gd name="T39" fmla="*/ 8 h 527"/>
                <a:gd name="T40" fmla="*/ 432 w 553"/>
                <a:gd name="T41" fmla="*/ 49 h 527"/>
                <a:gd name="T42" fmla="*/ 496 w 553"/>
                <a:gd name="T43" fmla="*/ 72 h 527"/>
                <a:gd name="T44" fmla="*/ 516 w 553"/>
                <a:gd name="T45" fmla="*/ 78 h 527"/>
                <a:gd name="T46" fmla="*/ 512 w 553"/>
                <a:gd name="T47" fmla="*/ 114 h 527"/>
                <a:gd name="T48" fmla="*/ 534 w 553"/>
                <a:gd name="T49" fmla="*/ 151 h 527"/>
                <a:gd name="T50" fmla="*/ 520 w 553"/>
                <a:gd name="T51" fmla="*/ 168 h 527"/>
                <a:gd name="T52" fmla="*/ 498 w 553"/>
                <a:gd name="T53" fmla="*/ 183 h 527"/>
                <a:gd name="T54" fmla="*/ 473 w 553"/>
                <a:gd name="T55" fmla="*/ 212 h 527"/>
                <a:gd name="T56" fmla="*/ 462 w 553"/>
                <a:gd name="T57" fmla="*/ 181 h 527"/>
                <a:gd name="T58" fmla="*/ 441 w 553"/>
                <a:gd name="T59" fmla="*/ 210 h 527"/>
                <a:gd name="T60" fmla="*/ 463 w 553"/>
                <a:gd name="T61" fmla="*/ 235 h 527"/>
                <a:gd name="T62" fmla="*/ 498 w 553"/>
                <a:gd name="T63" fmla="*/ 232 h 527"/>
                <a:gd name="T64" fmla="*/ 484 w 553"/>
                <a:gd name="T65" fmla="*/ 261 h 527"/>
                <a:gd name="T66" fmla="*/ 522 w 553"/>
                <a:gd name="T67" fmla="*/ 307 h 527"/>
                <a:gd name="T68" fmla="*/ 539 w 553"/>
                <a:gd name="T69" fmla="*/ 341 h 527"/>
                <a:gd name="T70" fmla="*/ 547 w 553"/>
                <a:gd name="T71" fmla="*/ 372 h 527"/>
                <a:gd name="T72" fmla="*/ 529 w 553"/>
                <a:gd name="T73" fmla="*/ 442 h 527"/>
                <a:gd name="T74" fmla="*/ 496 w 553"/>
                <a:gd name="T75" fmla="*/ 460 h 527"/>
                <a:gd name="T76" fmla="*/ 469 w 553"/>
                <a:gd name="T77" fmla="*/ 495 h 527"/>
                <a:gd name="T78" fmla="*/ 444 w 553"/>
                <a:gd name="T79" fmla="*/ 475 h 527"/>
                <a:gd name="T80" fmla="*/ 419 w 553"/>
                <a:gd name="T81" fmla="*/ 460 h 527"/>
                <a:gd name="T82" fmla="*/ 384 w 553"/>
                <a:gd name="T83" fmla="*/ 463 h 527"/>
                <a:gd name="T84" fmla="*/ 372 w 553"/>
                <a:gd name="T85" fmla="*/ 486 h 527"/>
                <a:gd name="T86" fmla="*/ 355 w 553"/>
                <a:gd name="T87" fmla="*/ 482 h 527"/>
                <a:gd name="T88" fmla="*/ 333 w 553"/>
                <a:gd name="T89" fmla="*/ 459 h 527"/>
                <a:gd name="T90" fmla="*/ 320 w 553"/>
                <a:gd name="T91" fmla="*/ 418 h 527"/>
                <a:gd name="T92" fmla="*/ 302 w 553"/>
                <a:gd name="T93" fmla="*/ 383 h 527"/>
                <a:gd name="T94" fmla="*/ 278 w 553"/>
                <a:gd name="T95" fmla="*/ 367 h 527"/>
                <a:gd name="T96" fmla="*/ 246 w 553"/>
                <a:gd name="T97" fmla="*/ 392 h 527"/>
                <a:gd name="T98" fmla="*/ 218 w 553"/>
                <a:gd name="T99" fmla="*/ 387 h 527"/>
                <a:gd name="T100" fmla="*/ 199 w 553"/>
                <a:gd name="T101" fmla="*/ 395 h 527"/>
                <a:gd name="T102" fmla="*/ 154 w 553"/>
                <a:gd name="T103" fmla="*/ 383 h 527"/>
                <a:gd name="T104" fmla="*/ 119 w 553"/>
                <a:gd name="T105" fmla="*/ 361 h 527"/>
                <a:gd name="T106" fmla="*/ 78 w 553"/>
                <a:gd name="T107" fmla="*/ 331 h 527"/>
                <a:gd name="T108" fmla="*/ 76 w 553"/>
                <a:gd name="T109" fmla="*/ 305 h 527"/>
                <a:gd name="T110" fmla="*/ 26 w 553"/>
                <a:gd name="T111" fmla="*/ 268 h 527"/>
                <a:gd name="T112" fmla="*/ 10 w 553"/>
                <a:gd name="T113" fmla="*/ 247 h 527"/>
                <a:gd name="T114" fmla="*/ 0 w 553"/>
                <a:gd name="T115" fmla="*/ 230 h 527"/>
                <a:gd name="T116" fmla="*/ 24 w 553"/>
                <a:gd name="T117" fmla="*/ 211 h 527"/>
                <a:gd name="T118" fmla="*/ 51 w 553"/>
                <a:gd name="T119" fmla="*/ 191 h 5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553" h="527">
                  <a:moveTo>
                    <a:pt x="466" y="527"/>
                  </a:moveTo>
                  <a:lnTo>
                    <a:pt x="456" y="523"/>
                  </a:lnTo>
                  <a:lnTo>
                    <a:pt x="452" y="510"/>
                  </a:lnTo>
                  <a:lnTo>
                    <a:pt x="457" y="503"/>
                  </a:lnTo>
                  <a:lnTo>
                    <a:pt x="468" y="498"/>
                  </a:lnTo>
                  <a:lnTo>
                    <a:pt x="473" y="498"/>
                  </a:lnTo>
                  <a:lnTo>
                    <a:pt x="478" y="504"/>
                  </a:lnTo>
                  <a:lnTo>
                    <a:pt x="474" y="511"/>
                  </a:lnTo>
                  <a:lnTo>
                    <a:pt x="473" y="519"/>
                  </a:lnTo>
                  <a:lnTo>
                    <a:pt x="466" y="527"/>
                  </a:lnTo>
                  <a:close/>
                  <a:moveTo>
                    <a:pt x="51" y="191"/>
                  </a:moveTo>
                  <a:lnTo>
                    <a:pt x="48" y="183"/>
                  </a:lnTo>
                  <a:lnTo>
                    <a:pt x="53" y="179"/>
                  </a:lnTo>
                  <a:lnTo>
                    <a:pt x="34" y="155"/>
                  </a:lnTo>
                  <a:lnTo>
                    <a:pt x="51" y="148"/>
                  </a:lnTo>
                  <a:lnTo>
                    <a:pt x="54" y="145"/>
                  </a:lnTo>
                  <a:lnTo>
                    <a:pt x="50" y="118"/>
                  </a:lnTo>
                  <a:lnTo>
                    <a:pt x="71" y="123"/>
                  </a:lnTo>
                  <a:lnTo>
                    <a:pt x="73" y="115"/>
                  </a:lnTo>
                  <a:lnTo>
                    <a:pt x="67" y="102"/>
                  </a:lnTo>
                  <a:lnTo>
                    <a:pt x="74" y="100"/>
                  </a:lnTo>
                  <a:lnTo>
                    <a:pt x="76" y="90"/>
                  </a:lnTo>
                  <a:lnTo>
                    <a:pt x="79" y="89"/>
                  </a:lnTo>
                  <a:lnTo>
                    <a:pt x="87" y="98"/>
                  </a:lnTo>
                  <a:lnTo>
                    <a:pt x="98" y="105"/>
                  </a:lnTo>
                  <a:lnTo>
                    <a:pt x="114" y="109"/>
                  </a:lnTo>
                  <a:lnTo>
                    <a:pt x="127" y="120"/>
                  </a:lnTo>
                  <a:lnTo>
                    <a:pt x="130" y="137"/>
                  </a:lnTo>
                  <a:lnTo>
                    <a:pt x="137" y="143"/>
                  </a:lnTo>
                  <a:lnTo>
                    <a:pt x="150" y="145"/>
                  </a:lnTo>
                  <a:lnTo>
                    <a:pt x="163" y="146"/>
                  </a:lnTo>
                  <a:lnTo>
                    <a:pt x="180" y="154"/>
                  </a:lnTo>
                  <a:lnTo>
                    <a:pt x="185" y="155"/>
                  </a:lnTo>
                  <a:lnTo>
                    <a:pt x="196" y="168"/>
                  </a:lnTo>
                  <a:lnTo>
                    <a:pt x="206" y="176"/>
                  </a:lnTo>
                  <a:lnTo>
                    <a:pt x="216" y="174"/>
                  </a:lnTo>
                  <a:lnTo>
                    <a:pt x="238" y="177"/>
                  </a:lnTo>
                  <a:lnTo>
                    <a:pt x="249" y="173"/>
                  </a:lnTo>
                  <a:lnTo>
                    <a:pt x="260" y="174"/>
                  </a:lnTo>
                  <a:lnTo>
                    <a:pt x="279" y="182"/>
                  </a:lnTo>
                  <a:lnTo>
                    <a:pt x="291" y="181"/>
                  </a:lnTo>
                  <a:lnTo>
                    <a:pt x="297" y="185"/>
                  </a:lnTo>
                  <a:lnTo>
                    <a:pt x="304" y="177"/>
                  </a:lnTo>
                  <a:lnTo>
                    <a:pt x="317" y="171"/>
                  </a:lnTo>
                  <a:lnTo>
                    <a:pt x="331" y="169"/>
                  </a:lnTo>
                  <a:lnTo>
                    <a:pt x="339" y="163"/>
                  </a:lnTo>
                  <a:lnTo>
                    <a:pt x="342" y="155"/>
                  </a:lnTo>
                  <a:lnTo>
                    <a:pt x="346" y="149"/>
                  </a:lnTo>
                  <a:lnTo>
                    <a:pt x="341" y="145"/>
                  </a:lnTo>
                  <a:lnTo>
                    <a:pt x="336" y="139"/>
                  </a:lnTo>
                  <a:lnTo>
                    <a:pt x="336" y="129"/>
                  </a:lnTo>
                  <a:lnTo>
                    <a:pt x="341" y="130"/>
                  </a:lnTo>
                  <a:lnTo>
                    <a:pt x="352" y="133"/>
                  </a:lnTo>
                  <a:lnTo>
                    <a:pt x="357" y="124"/>
                  </a:lnTo>
                  <a:lnTo>
                    <a:pt x="368" y="117"/>
                  </a:lnTo>
                  <a:lnTo>
                    <a:pt x="369" y="107"/>
                  </a:lnTo>
                  <a:lnTo>
                    <a:pt x="372" y="102"/>
                  </a:lnTo>
                  <a:lnTo>
                    <a:pt x="384" y="100"/>
                  </a:lnTo>
                  <a:lnTo>
                    <a:pt x="392" y="101"/>
                  </a:lnTo>
                  <a:lnTo>
                    <a:pt x="391" y="95"/>
                  </a:lnTo>
                  <a:lnTo>
                    <a:pt x="375" y="86"/>
                  </a:lnTo>
                  <a:lnTo>
                    <a:pt x="364" y="82"/>
                  </a:lnTo>
                  <a:lnTo>
                    <a:pt x="362" y="89"/>
                  </a:lnTo>
                  <a:lnTo>
                    <a:pt x="351" y="86"/>
                  </a:lnTo>
                  <a:lnTo>
                    <a:pt x="348" y="89"/>
                  </a:lnTo>
                  <a:lnTo>
                    <a:pt x="341" y="83"/>
                  </a:lnTo>
                  <a:lnTo>
                    <a:pt x="338" y="69"/>
                  </a:lnTo>
                  <a:lnTo>
                    <a:pt x="335" y="58"/>
                  </a:lnTo>
                  <a:lnTo>
                    <a:pt x="349" y="62"/>
                  </a:lnTo>
                  <a:lnTo>
                    <a:pt x="356" y="51"/>
                  </a:lnTo>
                  <a:lnTo>
                    <a:pt x="351" y="46"/>
                  </a:lnTo>
                  <a:lnTo>
                    <a:pt x="348" y="29"/>
                  </a:lnTo>
                  <a:lnTo>
                    <a:pt x="349" y="25"/>
                  </a:lnTo>
                  <a:lnTo>
                    <a:pt x="342" y="17"/>
                  </a:lnTo>
                  <a:lnTo>
                    <a:pt x="336" y="14"/>
                  </a:lnTo>
                  <a:lnTo>
                    <a:pt x="337" y="6"/>
                  </a:lnTo>
                  <a:lnTo>
                    <a:pt x="346" y="3"/>
                  </a:lnTo>
                  <a:lnTo>
                    <a:pt x="357" y="0"/>
                  </a:lnTo>
                  <a:lnTo>
                    <a:pt x="372" y="4"/>
                  </a:lnTo>
                  <a:lnTo>
                    <a:pt x="383" y="8"/>
                  </a:lnTo>
                  <a:lnTo>
                    <a:pt x="401" y="21"/>
                  </a:lnTo>
                  <a:lnTo>
                    <a:pt x="408" y="27"/>
                  </a:lnTo>
                  <a:lnTo>
                    <a:pt x="418" y="36"/>
                  </a:lnTo>
                  <a:lnTo>
                    <a:pt x="432" y="49"/>
                  </a:lnTo>
                  <a:lnTo>
                    <a:pt x="450" y="51"/>
                  </a:lnTo>
                  <a:lnTo>
                    <a:pt x="469" y="60"/>
                  </a:lnTo>
                  <a:lnTo>
                    <a:pt x="482" y="73"/>
                  </a:lnTo>
                  <a:lnTo>
                    <a:pt x="496" y="72"/>
                  </a:lnTo>
                  <a:lnTo>
                    <a:pt x="499" y="64"/>
                  </a:lnTo>
                  <a:lnTo>
                    <a:pt x="510" y="59"/>
                  </a:lnTo>
                  <a:lnTo>
                    <a:pt x="515" y="72"/>
                  </a:lnTo>
                  <a:lnTo>
                    <a:pt x="516" y="78"/>
                  </a:lnTo>
                  <a:lnTo>
                    <a:pt x="525" y="94"/>
                  </a:lnTo>
                  <a:lnTo>
                    <a:pt x="529" y="108"/>
                  </a:lnTo>
                  <a:lnTo>
                    <a:pt x="516" y="107"/>
                  </a:lnTo>
                  <a:lnTo>
                    <a:pt x="512" y="114"/>
                  </a:lnTo>
                  <a:lnTo>
                    <a:pt x="523" y="126"/>
                  </a:lnTo>
                  <a:lnTo>
                    <a:pt x="534" y="143"/>
                  </a:lnTo>
                  <a:lnTo>
                    <a:pt x="529" y="144"/>
                  </a:lnTo>
                  <a:lnTo>
                    <a:pt x="534" y="151"/>
                  </a:lnTo>
                  <a:lnTo>
                    <a:pt x="522" y="144"/>
                  </a:lnTo>
                  <a:lnTo>
                    <a:pt x="524" y="152"/>
                  </a:lnTo>
                  <a:lnTo>
                    <a:pt x="514" y="160"/>
                  </a:lnTo>
                  <a:lnTo>
                    <a:pt x="520" y="168"/>
                  </a:lnTo>
                  <a:lnTo>
                    <a:pt x="511" y="168"/>
                  </a:lnTo>
                  <a:lnTo>
                    <a:pt x="504" y="163"/>
                  </a:lnTo>
                  <a:lnTo>
                    <a:pt x="504" y="174"/>
                  </a:lnTo>
                  <a:lnTo>
                    <a:pt x="498" y="183"/>
                  </a:lnTo>
                  <a:lnTo>
                    <a:pt x="496" y="194"/>
                  </a:lnTo>
                  <a:lnTo>
                    <a:pt x="484" y="199"/>
                  </a:lnTo>
                  <a:lnTo>
                    <a:pt x="482" y="207"/>
                  </a:lnTo>
                  <a:lnTo>
                    <a:pt x="473" y="212"/>
                  </a:lnTo>
                  <a:lnTo>
                    <a:pt x="474" y="204"/>
                  </a:lnTo>
                  <a:lnTo>
                    <a:pt x="470" y="199"/>
                  </a:lnTo>
                  <a:lnTo>
                    <a:pt x="471" y="189"/>
                  </a:lnTo>
                  <a:lnTo>
                    <a:pt x="462" y="181"/>
                  </a:lnTo>
                  <a:lnTo>
                    <a:pt x="457" y="188"/>
                  </a:lnTo>
                  <a:lnTo>
                    <a:pt x="451" y="199"/>
                  </a:lnTo>
                  <a:lnTo>
                    <a:pt x="451" y="209"/>
                  </a:lnTo>
                  <a:lnTo>
                    <a:pt x="441" y="210"/>
                  </a:lnTo>
                  <a:lnTo>
                    <a:pt x="440" y="217"/>
                  </a:lnTo>
                  <a:lnTo>
                    <a:pt x="450" y="226"/>
                  </a:lnTo>
                  <a:lnTo>
                    <a:pt x="460" y="228"/>
                  </a:lnTo>
                  <a:lnTo>
                    <a:pt x="463" y="235"/>
                  </a:lnTo>
                  <a:lnTo>
                    <a:pt x="473" y="238"/>
                  </a:lnTo>
                  <a:lnTo>
                    <a:pt x="479" y="227"/>
                  </a:lnTo>
                  <a:lnTo>
                    <a:pt x="491" y="232"/>
                  </a:lnTo>
                  <a:lnTo>
                    <a:pt x="498" y="232"/>
                  </a:lnTo>
                  <a:lnTo>
                    <a:pt x="503" y="239"/>
                  </a:lnTo>
                  <a:lnTo>
                    <a:pt x="491" y="245"/>
                  </a:lnTo>
                  <a:lnTo>
                    <a:pt x="491" y="253"/>
                  </a:lnTo>
                  <a:lnTo>
                    <a:pt x="484" y="261"/>
                  </a:lnTo>
                  <a:lnTo>
                    <a:pt x="484" y="272"/>
                  </a:lnTo>
                  <a:lnTo>
                    <a:pt x="499" y="279"/>
                  </a:lnTo>
                  <a:lnTo>
                    <a:pt x="510" y="293"/>
                  </a:lnTo>
                  <a:lnTo>
                    <a:pt x="522" y="307"/>
                  </a:lnTo>
                  <a:lnTo>
                    <a:pt x="534" y="318"/>
                  </a:lnTo>
                  <a:lnTo>
                    <a:pt x="538" y="329"/>
                  </a:lnTo>
                  <a:lnTo>
                    <a:pt x="534" y="333"/>
                  </a:lnTo>
                  <a:lnTo>
                    <a:pt x="539" y="341"/>
                  </a:lnTo>
                  <a:lnTo>
                    <a:pt x="548" y="345"/>
                  </a:lnTo>
                  <a:lnTo>
                    <a:pt x="550" y="357"/>
                  </a:lnTo>
                  <a:lnTo>
                    <a:pt x="553" y="369"/>
                  </a:lnTo>
                  <a:lnTo>
                    <a:pt x="547" y="372"/>
                  </a:lnTo>
                  <a:lnTo>
                    <a:pt x="546" y="388"/>
                  </a:lnTo>
                  <a:lnTo>
                    <a:pt x="544" y="408"/>
                  </a:lnTo>
                  <a:lnTo>
                    <a:pt x="541" y="427"/>
                  </a:lnTo>
                  <a:lnTo>
                    <a:pt x="529" y="442"/>
                  </a:lnTo>
                  <a:lnTo>
                    <a:pt x="518" y="455"/>
                  </a:lnTo>
                  <a:lnTo>
                    <a:pt x="507" y="457"/>
                  </a:lnTo>
                  <a:lnTo>
                    <a:pt x="502" y="464"/>
                  </a:lnTo>
                  <a:lnTo>
                    <a:pt x="496" y="460"/>
                  </a:lnTo>
                  <a:lnTo>
                    <a:pt x="493" y="467"/>
                  </a:lnTo>
                  <a:lnTo>
                    <a:pt x="480" y="476"/>
                  </a:lnTo>
                  <a:lnTo>
                    <a:pt x="469" y="478"/>
                  </a:lnTo>
                  <a:lnTo>
                    <a:pt x="469" y="495"/>
                  </a:lnTo>
                  <a:lnTo>
                    <a:pt x="463" y="496"/>
                  </a:lnTo>
                  <a:lnTo>
                    <a:pt x="457" y="485"/>
                  </a:lnTo>
                  <a:lnTo>
                    <a:pt x="459" y="479"/>
                  </a:lnTo>
                  <a:lnTo>
                    <a:pt x="444" y="475"/>
                  </a:lnTo>
                  <a:lnTo>
                    <a:pt x="438" y="477"/>
                  </a:lnTo>
                  <a:lnTo>
                    <a:pt x="426" y="474"/>
                  </a:lnTo>
                  <a:lnTo>
                    <a:pt x="419" y="468"/>
                  </a:lnTo>
                  <a:lnTo>
                    <a:pt x="419" y="460"/>
                  </a:lnTo>
                  <a:lnTo>
                    <a:pt x="408" y="457"/>
                  </a:lnTo>
                  <a:lnTo>
                    <a:pt x="402" y="452"/>
                  </a:lnTo>
                  <a:lnTo>
                    <a:pt x="394" y="461"/>
                  </a:lnTo>
                  <a:lnTo>
                    <a:pt x="384" y="463"/>
                  </a:lnTo>
                  <a:lnTo>
                    <a:pt x="377" y="463"/>
                  </a:lnTo>
                  <a:lnTo>
                    <a:pt x="371" y="467"/>
                  </a:lnTo>
                  <a:lnTo>
                    <a:pt x="366" y="470"/>
                  </a:lnTo>
                  <a:lnTo>
                    <a:pt x="372" y="486"/>
                  </a:lnTo>
                  <a:lnTo>
                    <a:pt x="366" y="486"/>
                  </a:lnTo>
                  <a:lnTo>
                    <a:pt x="364" y="483"/>
                  </a:lnTo>
                  <a:lnTo>
                    <a:pt x="362" y="476"/>
                  </a:lnTo>
                  <a:lnTo>
                    <a:pt x="355" y="482"/>
                  </a:lnTo>
                  <a:lnTo>
                    <a:pt x="350" y="478"/>
                  </a:lnTo>
                  <a:lnTo>
                    <a:pt x="340" y="473"/>
                  </a:lnTo>
                  <a:lnTo>
                    <a:pt x="340" y="461"/>
                  </a:lnTo>
                  <a:lnTo>
                    <a:pt x="333" y="459"/>
                  </a:lnTo>
                  <a:lnTo>
                    <a:pt x="327" y="445"/>
                  </a:lnTo>
                  <a:lnTo>
                    <a:pt x="316" y="448"/>
                  </a:lnTo>
                  <a:lnTo>
                    <a:pt x="313" y="431"/>
                  </a:lnTo>
                  <a:lnTo>
                    <a:pt x="320" y="418"/>
                  </a:lnTo>
                  <a:lnTo>
                    <a:pt x="317" y="406"/>
                  </a:lnTo>
                  <a:lnTo>
                    <a:pt x="313" y="395"/>
                  </a:lnTo>
                  <a:lnTo>
                    <a:pt x="307" y="391"/>
                  </a:lnTo>
                  <a:lnTo>
                    <a:pt x="302" y="383"/>
                  </a:lnTo>
                  <a:lnTo>
                    <a:pt x="296" y="384"/>
                  </a:lnTo>
                  <a:lnTo>
                    <a:pt x="284" y="383"/>
                  </a:lnTo>
                  <a:lnTo>
                    <a:pt x="285" y="376"/>
                  </a:lnTo>
                  <a:lnTo>
                    <a:pt x="278" y="367"/>
                  </a:lnTo>
                  <a:lnTo>
                    <a:pt x="272" y="374"/>
                  </a:lnTo>
                  <a:lnTo>
                    <a:pt x="262" y="370"/>
                  </a:lnTo>
                  <a:lnTo>
                    <a:pt x="252" y="380"/>
                  </a:lnTo>
                  <a:lnTo>
                    <a:pt x="246" y="392"/>
                  </a:lnTo>
                  <a:lnTo>
                    <a:pt x="238" y="394"/>
                  </a:lnTo>
                  <a:lnTo>
                    <a:pt x="232" y="390"/>
                  </a:lnTo>
                  <a:lnTo>
                    <a:pt x="227" y="390"/>
                  </a:lnTo>
                  <a:lnTo>
                    <a:pt x="218" y="387"/>
                  </a:lnTo>
                  <a:lnTo>
                    <a:pt x="213" y="391"/>
                  </a:lnTo>
                  <a:lnTo>
                    <a:pt x="208" y="402"/>
                  </a:lnTo>
                  <a:lnTo>
                    <a:pt x="205" y="391"/>
                  </a:lnTo>
                  <a:lnTo>
                    <a:pt x="199" y="395"/>
                  </a:lnTo>
                  <a:lnTo>
                    <a:pt x="186" y="394"/>
                  </a:lnTo>
                  <a:lnTo>
                    <a:pt x="174" y="391"/>
                  </a:lnTo>
                  <a:lnTo>
                    <a:pt x="163" y="385"/>
                  </a:lnTo>
                  <a:lnTo>
                    <a:pt x="154" y="383"/>
                  </a:lnTo>
                  <a:lnTo>
                    <a:pt x="149" y="376"/>
                  </a:lnTo>
                  <a:lnTo>
                    <a:pt x="142" y="374"/>
                  </a:lnTo>
                  <a:lnTo>
                    <a:pt x="129" y="365"/>
                  </a:lnTo>
                  <a:lnTo>
                    <a:pt x="119" y="361"/>
                  </a:lnTo>
                  <a:lnTo>
                    <a:pt x="116" y="365"/>
                  </a:lnTo>
                  <a:lnTo>
                    <a:pt x="99" y="355"/>
                  </a:lnTo>
                  <a:lnTo>
                    <a:pt x="86" y="346"/>
                  </a:lnTo>
                  <a:lnTo>
                    <a:pt x="78" y="331"/>
                  </a:lnTo>
                  <a:lnTo>
                    <a:pt x="87" y="332"/>
                  </a:lnTo>
                  <a:lnTo>
                    <a:pt x="85" y="325"/>
                  </a:lnTo>
                  <a:lnTo>
                    <a:pt x="78" y="318"/>
                  </a:lnTo>
                  <a:lnTo>
                    <a:pt x="76" y="305"/>
                  </a:lnTo>
                  <a:lnTo>
                    <a:pt x="61" y="290"/>
                  </a:lnTo>
                  <a:lnTo>
                    <a:pt x="42" y="285"/>
                  </a:lnTo>
                  <a:lnTo>
                    <a:pt x="35" y="275"/>
                  </a:lnTo>
                  <a:lnTo>
                    <a:pt x="26" y="268"/>
                  </a:lnTo>
                  <a:lnTo>
                    <a:pt x="22" y="264"/>
                  </a:lnTo>
                  <a:lnTo>
                    <a:pt x="19" y="256"/>
                  </a:lnTo>
                  <a:lnTo>
                    <a:pt x="18" y="250"/>
                  </a:lnTo>
                  <a:lnTo>
                    <a:pt x="10" y="247"/>
                  </a:lnTo>
                  <a:lnTo>
                    <a:pt x="8" y="248"/>
                  </a:lnTo>
                  <a:lnTo>
                    <a:pt x="0" y="236"/>
                  </a:lnTo>
                  <a:lnTo>
                    <a:pt x="2" y="233"/>
                  </a:lnTo>
                  <a:lnTo>
                    <a:pt x="0" y="230"/>
                  </a:lnTo>
                  <a:lnTo>
                    <a:pt x="7" y="222"/>
                  </a:lnTo>
                  <a:lnTo>
                    <a:pt x="13" y="220"/>
                  </a:lnTo>
                  <a:lnTo>
                    <a:pt x="24" y="221"/>
                  </a:lnTo>
                  <a:lnTo>
                    <a:pt x="24" y="211"/>
                  </a:lnTo>
                  <a:lnTo>
                    <a:pt x="37" y="209"/>
                  </a:lnTo>
                  <a:lnTo>
                    <a:pt x="39" y="203"/>
                  </a:lnTo>
                  <a:lnTo>
                    <a:pt x="51" y="194"/>
                  </a:lnTo>
                  <a:lnTo>
                    <a:pt x="51" y="191"/>
                  </a:lnTo>
                  <a:close/>
                </a:path>
              </a:pathLst>
            </a:custGeom>
            <a:solidFill>
              <a:srgbClr val="FCCCBB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2" name="Freeform 147">
              <a:extLst>
                <a:ext uri="{FF2B5EF4-FFF2-40B4-BE49-F238E27FC236}">
                  <a16:creationId xmlns:a16="http://schemas.microsoft.com/office/drawing/2014/main" id="{E9D0B96E-FB2E-329A-B0E1-E0057AAADCD0}"/>
                </a:ext>
              </a:extLst>
            </p:cNvPr>
            <p:cNvSpPr>
              <a:spLocks/>
            </p:cNvSpPr>
            <p:nvPr/>
          </p:nvSpPr>
          <p:spPr bwMode="auto">
            <a:xfrm>
              <a:off x="6448425" y="2336800"/>
              <a:ext cx="25400" cy="80963"/>
            </a:xfrm>
            <a:custGeom>
              <a:avLst/>
              <a:gdLst>
                <a:gd name="T0" fmla="*/ 15 w 16"/>
                <a:gd name="T1" fmla="*/ 14 h 51"/>
                <a:gd name="T2" fmla="*/ 16 w 16"/>
                <a:gd name="T3" fmla="*/ 38 h 51"/>
                <a:gd name="T4" fmla="*/ 15 w 16"/>
                <a:gd name="T5" fmla="*/ 51 h 51"/>
                <a:gd name="T6" fmla="*/ 5 w 16"/>
                <a:gd name="T7" fmla="*/ 38 h 51"/>
                <a:gd name="T8" fmla="*/ 0 w 16"/>
                <a:gd name="T9" fmla="*/ 27 h 51"/>
                <a:gd name="T10" fmla="*/ 1 w 16"/>
                <a:gd name="T11" fmla="*/ 12 h 51"/>
                <a:gd name="T12" fmla="*/ 7 w 16"/>
                <a:gd name="T13" fmla="*/ 0 h 51"/>
                <a:gd name="T14" fmla="*/ 14 w 16"/>
                <a:gd name="T15" fmla="*/ 4 h 51"/>
                <a:gd name="T16" fmla="*/ 15 w 16"/>
                <a:gd name="T17" fmla="*/ 14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16" h="51">
                  <a:moveTo>
                    <a:pt x="15" y="14"/>
                  </a:moveTo>
                  <a:lnTo>
                    <a:pt x="16" y="38"/>
                  </a:lnTo>
                  <a:lnTo>
                    <a:pt x="15" y="51"/>
                  </a:lnTo>
                  <a:lnTo>
                    <a:pt x="5" y="38"/>
                  </a:lnTo>
                  <a:lnTo>
                    <a:pt x="0" y="27"/>
                  </a:lnTo>
                  <a:lnTo>
                    <a:pt x="1" y="12"/>
                  </a:lnTo>
                  <a:lnTo>
                    <a:pt x="7" y="0"/>
                  </a:lnTo>
                  <a:lnTo>
                    <a:pt x="14" y="4"/>
                  </a:lnTo>
                  <a:lnTo>
                    <a:pt x="15" y="14"/>
                  </a:lnTo>
                  <a:close/>
                </a:path>
              </a:pathLst>
            </a:custGeom>
            <a:solidFill>
              <a:srgbClr val="C5FCF8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3" name="Freeform 148">
              <a:extLst>
                <a:ext uri="{FF2B5EF4-FFF2-40B4-BE49-F238E27FC236}">
                  <a16:creationId xmlns:a16="http://schemas.microsoft.com/office/drawing/2014/main" id="{F14D7FCA-5B2F-DB6A-E1E6-241D47F8E17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76750" y="1911350"/>
              <a:ext cx="192088" cy="230188"/>
            </a:xfrm>
            <a:custGeom>
              <a:avLst/>
              <a:gdLst>
                <a:gd name="T0" fmla="*/ 41 w 121"/>
                <a:gd name="T1" fmla="*/ 4 h 145"/>
                <a:gd name="T2" fmla="*/ 51 w 121"/>
                <a:gd name="T3" fmla="*/ 0 h 145"/>
                <a:gd name="T4" fmla="*/ 68 w 121"/>
                <a:gd name="T5" fmla="*/ 8 h 145"/>
                <a:gd name="T6" fmla="*/ 69 w 121"/>
                <a:gd name="T7" fmla="*/ 21 h 145"/>
                <a:gd name="T8" fmla="*/ 54 w 121"/>
                <a:gd name="T9" fmla="*/ 23 h 145"/>
                <a:gd name="T10" fmla="*/ 54 w 121"/>
                <a:gd name="T11" fmla="*/ 35 h 145"/>
                <a:gd name="T12" fmla="*/ 68 w 121"/>
                <a:gd name="T13" fmla="*/ 48 h 145"/>
                <a:gd name="T14" fmla="*/ 85 w 121"/>
                <a:gd name="T15" fmla="*/ 71 h 145"/>
                <a:gd name="T16" fmla="*/ 96 w 121"/>
                <a:gd name="T17" fmla="*/ 74 h 145"/>
                <a:gd name="T18" fmla="*/ 102 w 121"/>
                <a:gd name="T19" fmla="*/ 81 h 145"/>
                <a:gd name="T20" fmla="*/ 120 w 121"/>
                <a:gd name="T21" fmla="*/ 92 h 145"/>
                <a:gd name="T22" fmla="*/ 120 w 121"/>
                <a:gd name="T23" fmla="*/ 101 h 145"/>
                <a:gd name="T24" fmla="*/ 105 w 121"/>
                <a:gd name="T25" fmla="*/ 91 h 145"/>
                <a:gd name="T26" fmla="*/ 109 w 121"/>
                <a:gd name="T27" fmla="*/ 106 h 145"/>
                <a:gd name="T28" fmla="*/ 103 w 121"/>
                <a:gd name="T29" fmla="*/ 114 h 145"/>
                <a:gd name="T30" fmla="*/ 95 w 121"/>
                <a:gd name="T31" fmla="*/ 128 h 145"/>
                <a:gd name="T32" fmla="*/ 96 w 121"/>
                <a:gd name="T33" fmla="*/ 115 h 145"/>
                <a:gd name="T34" fmla="*/ 94 w 121"/>
                <a:gd name="T35" fmla="*/ 104 h 145"/>
                <a:gd name="T36" fmla="*/ 86 w 121"/>
                <a:gd name="T37" fmla="*/ 96 h 145"/>
                <a:gd name="T38" fmla="*/ 76 w 121"/>
                <a:gd name="T39" fmla="*/ 88 h 145"/>
                <a:gd name="T40" fmla="*/ 63 w 121"/>
                <a:gd name="T41" fmla="*/ 81 h 145"/>
                <a:gd name="T42" fmla="*/ 45 w 121"/>
                <a:gd name="T43" fmla="*/ 66 h 145"/>
                <a:gd name="T44" fmla="*/ 34 w 121"/>
                <a:gd name="T45" fmla="*/ 44 h 145"/>
                <a:gd name="T46" fmla="*/ 21 w 121"/>
                <a:gd name="T47" fmla="*/ 37 h 145"/>
                <a:gd name="T48" fmla="*/ 11 w 121"/>
                <a:gd name="T49" fmla="*/ 46 h 145"/>
                <a:gd name="T50" fmla="*/ 8 w 121"/>
                <a:gd name="T51" fmla="*/ 42 h 145"/>
                <a:gd name="T52" fmla="*/ 0 w 121"/>
                <a:gd name="T53" fmla="*/ 28 h 145"/>
                <a:gd name="T54" fmla="*/ 0 w 121"/>
                <a:gd name="T55" fmla="*/ 20 h 145"/>
                <a:gd name="T56" fmla="*/ 4 w 121"/>
                <a:gd name="T57" fmla="*/ 19 h 145"/>
                <a:gd name="T58" fmla="*/ 14 w 121"/>
                <a:gd name="T59" fmla="*/ 13 h 145"/>
                <a:gd name="T60" fmla="*/ 21 w 121"/>
                <a:gd name="T61" fmla="*/ 14 h 145"/>
                <a:gd name="T62" fmla="*/ 30 w 121"/>
                <a:gd name="T63" fmla="*/ 11 h 145"/>
                <a:gd name="T64" fmla="*/ 34 w 121"/>
                <a:gd name="T65" fmla="*/ 3 h 145"/>
                <a:gd name="T66" fmla="*/ 92 w 121"/>
                <a:gd name="T67" fmla="*/ 123 h 145"/>
                <a:gd name="T68" fmla="*/ 91 w 121"/>
                <a:gd name="T69" fmla="*/ 139 h 145"/>
                <a:gd name="T70" fmla="*/ 81 w 121"/>
                <a:gd name="T71" fmla="*/ 141 h 145"/>
                <a:gd name="T72" fmla="*/ 62 w 121"/>
                <a:gd name="T73" fmla="*/ 132 h 145"/>
                <a:gd name="T74" fmla="*/ 75 w 121"/>
                <a:gd name="T75" fmla="*/ 125 h 145"/>
                <a:gd name="T76" fmla="*/ 21 w 121"/>
                <a:gd name="T77" fmla="*/ 87 h 145"/>
                <a:gd name="T78" fmla="*/ 32 w 121"/>
                <a:gd name="T79" fmla="*/ 91 h 145"/>
                <a:gd name="T80" fmla="*/ 28 w 121"/>
                <a:gd name="T81" fmla="*/ 109 h 145"/>
                <a:gd name="T82" fmla="*/ 19 w 121"/>
                <a:gd name="T83" fmla="*/ 110 h 145"/>
                <a:gd name="T84" fmla="*/ 15 w 121"/>
                <a:gd name="T85" fmla="*/ 86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21" h="145">
                  <a:moveTo>
                    <a:pt x="34" y="3"/>
                  </a:moveTo>
                  <a:lnTo>
                    <a:pt x="41" y="4"/>
                  </a:lnTo>
                  <a:lnTo>
                    <a:pt x="42" y="2"/>
                  </a:lnTo>
                  <a:lnTo>
                    <a:pt x="51" y="0"/>
                  </a:lnTo>
                  <a:lnTo>
                    <a:pt x="54" y="4"/>
                  </a:lnTo>
                  <a:lnTo>
                    <a:pt x="68" y="8"/>
                  </a:lnTo>
                  <a:lnTo>
                    <a:pt x="67" y="14"/>
                  </a:lnTo>
                  <a:lnTo>
                    <a:pt x="69" y="21"/>
                  </a:lnTo>
                  <a:lnTo>
                    <a:pt x="62" y="19"/>
                  </a:lnTo>
                  <a:lnTo>
                    <a:pt x="54" y="23"/>
                  </a:lnTo>
                  <a:lnTo>
                    <a:pt x="55" y="31"/>
                  </a:lnTo>
                  <a:lnTo>
                    <a:pt x="54" y="35"/>
                  </a:lnTo>
                  <a:lnTo>
                    <a:pt x="57" y="42"/>
                  </a:lnTo>
                  <a:lnTo>
                    <a:pt x="68" y="48"/>
                  </a:lnTo>
                  <a:lnTo>
                    <a:pt x="74" y="60"/>
                  </a:lnTo>
                  <a:lnTo>
                    <a:pt x="85" y="71"/>
                  </a:lnTo>
                  <a:lnTo>
                    <a:pt x="94" y="71"/>
                  </a:lnTo>
                  <a:lnTo>
                    <a:pt x="96" y="74"/>
                  </a:lnTo>
                  <a:lnTo>
                    <a:pt x="94" y="77"/>
                  </a:lnTo>
                  <a:lnTo>
                    <a:pt x="102" y="81"/>
                  </a:lnTo>
                  <a:lnTo>
                    <a:pt x="110" y="86"/>
                  </a:lnTo>
                  <a:lnTo>
                    <a:pt x="120" y="92"/>
                  </a:lnTo>
                  <a:lnTo>
                    <a:pt x="121" y="96"/>
                  </a:lnTo>
                  <a:lnTo>
                    <a:pt x="120" y="101"/>
                  </a:lnTo>
                  <a:lnTo>
                    <a:pt x="113" y="95"/>
                  </a:lnTo>
                  <a:lnTo>
                    <a:pt x="105" y="91"/>
                  </a:lnTo>
                  <a:lnTo>
                    <a:pt x="100" y="101"/>
                  </a:lnTo>
                  <a:lnTo>
                    <a:pt x="109" y="106"/>
                  </a:lnTo>
                  <a:lnTo>
                    <a:pt x="108" y="113"/>
                  </a:lnTo>
                  <a:lnTo>
                    <a:pt x="103" y="114"/>
                  </a:lnTo>
                  <a:lnTo>
                    <a:pt x="99" y="126"/>
                  </a:lnTo>
                  <a:lnTo>
                    <a:pt x="95" y="128"/>
                  </a:lnTo>
                  <a:lnTo>
                    <a:pt x="95" y="123"/>
                  </a:lnTo>
                  <a:lnTo>
                    <a:pt x="96" y="115"/>
                  </a:lnTo>
                  <a:lnTo>
                    <a:pt x="98" y="112"/>
                  </a:lnTo>
                  <a:lnTo>
                    <a:pt x="94" y="104"/>
                  </a:lnTo>
                  <a:lnTo>
                    <a:pt x="90" y="98"/>
                  </a:lnTo>
                  <a:lnTo>
                    <a:pt x="86" y="96"/>
                  </a:lnTo>
                  <a:lnTo>
                    <a:pt x="83" y="90"/>
                  </a:lnTo>
                  <a:lnTo>
                    <a:pt x="76" y="88"/>
                  </a:lnTo>
                  <a:lnTo>
                    <a:pt x="70" y="81"/>
                  </a:lnTo>
                  <a:lnTo>
                    <a:pt x="63" y="81"/>
                  </a:lnTo>
                  <a:lnTo>
                    <a:pt x="55" y="75"/>
                  </a:lnTo>
                  <a:lnTo>
                    <a:pt x="45" y="66"/>
                  </a:lnTo>
                  <a:lnTo>
                    <a:pt x="39" y="58"/>
                  </a:lnTo>
                  <a:lnTo>
                    <a:pt x="34" y="44"/>
                  </a:lnTo>
                  <a:lnTo>
                    <a:pt x="30" y="43"/>
                  </a:lnTo>
                  <a:lnTo>
                    <a:pt x="21" y="37"/>
                  </a:lnTo>
                  <a:lnTo>
                    <a:pt x="17" y="39"/>
                  </a:lnTo>
                  <a:lnTo>
                    <a:pt x="11" y="46"/>
                  </a:lnTo>
                  <a:lnTo>
                    <a:pt x="7" y="47"/>
                  </a:lnTo>
                  <a:lnTo>
                    <a:pt x="8" y="42"/>
                  </a:lnTo>
                  <a:lnTo>
                    <a:pt x="2" y="39"/>
                  </a:lnTo>
                  <a:lnTo>
                    <a:pt x="0" y="28"/>
                  </a:lnTo>
                  <a:lnTo>
                    <a:pt x="3" y="24"/>
                  </a:lnTo>
                  <a:lnTo>
                    <a:pt x="0" y="20"/>
                  </a:lnTo>
                  <a:lnTo>
                    <a:pt x="0" y="15"/>
                  </a:lnTo>
                  <a:lnTo>
                    <a:pt x="4" y="19"/>
                  </a:lnTo>
                  <a:lnTo>
                    <a:pt x="9" y="17"/>
                  </a:lnTo>
                  <a:lnTo>
                    <a:pt x="14" y="13"/>
                  </a:lnTo>
                  <a:lnTo>
                    <a:pt x="17" y="15"/>
                  </a:lnTo>
                  <a:lnTo>
                    <a:pt x="21" y="14"/>
                  </a:lnTo>
                  <a:lnTo>
                    <a:pt x="22" y="9"/>
                  </a:lnTo>
                  <a:lnTo>
                    <a:pt x="30" y="11"/>
                  </a:lnTo>
                  <a:lnTo>
                    <a:pt x="34" y="9"/>
                  </a:lnTo>
                  <a:lnTo>
                    <a:pt x="34" y="3"/>
                  </a:lnTo>
                  <a:close/>
                  <a:moveTo>
                    <a:pt x="85" y="124"/>
                  </a:moveTo>
                  <a:lnTo>
                    <a:pt x="92" y="123"/>
                  </a:lnTo>
                  <a:lnTo>
                    <a:pt x="89" y="134"/>
                  </a:lnTo>
                  <a:lnTo>
                    <a:pt x="91" y="139"/>
                  </a:lnTo>
                  <a:lnTo>
                    <a:pt x="90" y="145"/>
                  </a:lnTo>
                  <a:lnTo>
                    <a:pt x="81" y="141"/>
                  </a:lnTo>
                  <a:lnTo>
                    <a:pt x="76" y="139"/>
                  </a:lnTo>
                  <a:lnTo>
                    <a:pt x="62" y="132"/>
                  </a:lnTo>
                  <a:lnTo>
                    <a:pt x="63" y="124"/>
                  </a:lnTo>
                  <a:lnTo>
                    <a:pt x="75" y="125"/>
                  </a:lnTo>
                  <a:lnTo>
                    <a:pt x="85" y="124"/>
                  </a:lnTo>
                  <a:close/>
                  <a:moveTo>
                    <a:pt x="21" y="87"/>
                  </a:moveTo>
                  <a:lnTo>
                    <a:pt x="26" y="81"/>
                  </a:lnTo>
                  <a:lnTo>
                    <a:pt x="32" y="91"/>
                  </a:lnTo>
                  <a:lnTo>
                    <a:pt x="32" y="110"/>
                  </a:lnTo>
                  <a:lnTo>
                    <a:pt x="28" y="109"/>
                  </a:lnTo>
                  <a:lnTo>
                    <a:pt x="23" y="114"/>
                  </a:lnTo>
                  <a:lnTo>
                    <a:pt x="19" y="110"/>
                  </a:lnTo>
                  <a:lnTo>
                    <a:pt x="18" y="93"/>
                  </a:lnTo>
                  <a:lnTo>
                    <a:pt x="15" y="86"/>
                  </a:lnTo>
                  <a:lnTo>
                    <a:pt x="21" y="87"/>
                  </a:lnTo>
                  <a:close/>
                </a:path>
              </a:pathLst>
            </a:custGeom>
            <a:solidFill>
              <a:srgbClr val="FCC0C5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4" name="Freeform 149">
              <a:extLst>
                <a:ext uri="{FF2B5EF4-FFF2-40B4-BE49-F238E27FC236}">
                  <a16:creationId xmlns:a16="http://schemas.microsoft.com/office/drawing/2014/main" id="{D5600F4C-C870-B427-251F-3B52E84065A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486275" y="1676400"/>
              <a:ext cx="65088" cy="65088"/>
            </a:xfrm>
            <a:custGeom>
              <a:avLst/>
              <a:gdLst>
                <a:gd name="T0" fmla="*/ 17 w 41"/>
                <a:gd name="T1" fmla="*/ 38 h 41"/>
                <a:gd name="T2" fmla="*/ 11 w 41"/>
                <a:gd name="T3" fmla="*/ 40 h 41"/>
                <a:gd name="T4" fmla="*/ 4 w 41"/>
                <a:gd name="T5" fmla="*/ 39 h 41"/>
                <a:gd name="T6" fmla="*/ 0 w 41"/>
                <a:gd name="T7" fmla="*/ 31 h 41"/>
                <a:gd name="T8" fmla="*/ 0 w 41"/>
                <a:gd name="T9" fmla="*/ 17 h 41"/>
                <a:gd name="T10" fmla="*/ 1 w 41"/>
                <a:gd name="T11" fmla="*/ 12 h 41"/>
                <a:gd name="T12" fmla="*/ 3 w 41"/>
                <a:gd name="T13" fmla="*/ 9 h 41"/>
                <a:gd name="T14" fmla="*/ 11 w 41"/>
                <a:gd name="T15" fmla="*/ 8 h 41"/>
                <a:gd name="T16" fmla="*/ 14 w 41"/>
                <a:gd name="T17" fmla="*/ 4 h 41"/>
                <a:gd name="T18" fmla="*/ 20 w 41"/>
                <a:gd name="T19" fmla="*/ 0 h 41"/>
                <a:gd name="T20" fmla="*/ 20 w 41"/>
                <a:gd name="T21" fmla="*/ 7 h 41"/>
                <a:gd name="T22" fmla="*/ 18 w 41"/>
                <a:gd name="T23" fmla="*/ 11 h 41"/>
                <a:gd name="T24" fmla="*/ 19 w 41"/>
                <a:gd name="T25" fmla="*/ 16 h 41"/>
                <a:gd name="T26" fmla="*/ 25 w 41"/>
                <a:gd name="T27" fmla="*/ 18 h 41"/>
                <a:gd name="T28" fmla="*/ 23 w 41"/>
                <a:gd name="T29" fmla="*/ 23 h 41"/>
                <a:gd name="T30" fmla="*/ 20 w 41"/>
                <a:gd name="T31" fmla="*/ 21 h 41"/>
                <a:gd name="T32" fmla="*/ 14 w 41"/>
                <a:gd name="T33" fmla="*/ 31 h 41"/>
                <a:gd name="T34" fmla="*/ 17 w 41"/>
                <a:gd name="T35" fmla="*/ 38 h 41"/>
                <a:gd name="T36" fmla="*/ 38 w 41"/>
                <a:gd name="T37" fmla="*/ 22 h 41"/>
                <a:gd name="T38" fmla="*/ 41 w 41"/>
                <a:gd name="T39" fmla="*/ 29 h 41"/>
                <a:gd name="T40" fmla="*/ 37 w 41"/>
                <a:gd name="T41" fmla="*/ 41 h 41"/>
                <a:gd name="T42" fmla="*/ 27 w 41"/>
                <a:gd name="T43" fmla="*/ 33 h 41"/>
                <a:gd name="T44" fmla="*/ 25 w 41"/>
                <a:gd name="T45" fmla="*/ 27 h 41"/>
                <a:gd name="T46" fmla="*/ 38 w 41"/>
                <a:gd name="T47" fmla="*/ 22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41" h="41">
                  <a:moveTo>
                    <a:pt x="17" y="38"/>
                  </a:moveTo>
                  <a:lnTo>
                    <a:pt x="11" y="40"/>
                  </a:lnTo>
                  <a:lnTo>
                    <a:pt x="4" y="39"/>
                  </a:lnTo>
                  <a:lnTo>
                    <a:pt x="0" y="31"/>
                  </a:lnTo>
                  <a:lnTo>
                    <a:pt x="0" y="17"/>
                  </a:lnTo>
                  <a:lnTo>
                    <a:pt x="1" y="12"/>
                  </a:lnTo>
                  <a:lnTo>
                    <a:pt x="3" y="9"/>
                  </a:lnTo>
                  <a:lnTo>
                    <a:pt x="11" y="8"/>
                  </a:lnTo>
                  <a:lnTo>
                    <a:pt x="14" y="4"/>
                  </a:lnTo>
                  <a:lnTo>
                    <a:pt x="20" y="0"/>
                  </a:lnTo>
                  <a:lnTo>
                    <a:pt x="20" y="7"/>
                  </a:lnTo>
                  <a:lnTo>
                    <a:pt x="18" y="11"/>
                  </a:lnTo>
                  <a:lnTo>
                    <a:pt x="19" y="16"/>
                  </a:lnTo>
                  <a:lnTo>
                    <a:pt x="25" y="18"/>
                  </a:lnTo>
                  <a:lnTo>
                    <a:pt x="23" y="23"/>
                  </a:lnTo>
                  <a:lnTo>
                    <a:pt x="20" y="21"/>
                  </a:lnTo>
                  <a:lnTo>
                    <a:pt x="14" y="31"/>
                  </a:lnTo>
                  <a:lnTo>
                    <a:pt x="17" y="38"/>
                  </a:lnTo>
                  <a:close/>
                  <a:moveTo>
                    <a:pt x="38" y="22"/>
                  </a:moveTo>
                  <a:lnTo>
                    <a:pt x="41" y="29"/>
                  </a:lnTo>
                  <a:lnTo>
                    <a:pt x="37" y="41"/>
                  </a:lnTo>
                  <a:lnTo>
                    <a:pt x="27" y="33"/>
                  </a:lnTo>
                  <a:lnTo>
                    <a:pt x="25" y="27"/>
                  </a:lnTo>
                  <a:lnTo>
                    <a:pt x="38" y="22"/>
                  </a:lnTo>
                  <a:close/>
                </a:path>
              </a:pathLst>
            </a:custGeom>
            <a:solidFill>
              <a:srgbClr val="D7E5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5" name="Freeform 150">
              <a:extLst>
                <a:ext uri="{FF2B5EF4-FFF2-40B4-BE49-F238E27FC236}">
                  <a16:creationId xmlns:a16="http://schemas.microsoft.com/office/drawing/2014/main" id="{861B5AEC-773D-00C9-CACD-B5B830489E3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260850" y="1657350"/>
              <a:ext cx="133350" cy="190500"/>
            </a:xfrm>
            <a:custGeom>
              <a:avLst/>
              <a:gdLst>
                <a:gd name="T0" fmla="*/ 12 w 84"/>
                <a:gd name="T1" fmla="*/ 66 h 120"/>
                <a:gd name="T2" fmla="*/ 5 w 84"/>
                <a:gd name="T3" fmla="*/ 63 h 120"/>
                <a:gd name="T4" fmla="*/ 0 w 84"/>
                <a:gd name="T5" fmla="*/ 63 h 120"/>
                <a:gd name="T6" fmla="*/ 2 w 84"/>
                <a:gd name="T7" fmla="*/ 55 h 120"/>
                <a:gd name="T8" fmla="*/ 0 w 84"/>
                <a:gd name="T9" fmla="*/ 49 h 120"/>
                <a:gd name="T10" fmla="*/ 7 w 84"/>
                <a:gd name="T11" fmla="*/ 48 h 120"/>
                <a:gd name="T12" fmla="*/ 17 w 84"/>
                <a:gd name="T13" fmla="*/ 56 h 120"/>
                <a:gd name="T14" fmla="*/ 12 w 84"/>
                <a:gd name="T15" fmla="*/ 66 h 120"/>
                <a:gd name="T16" fmla="*/ 40 w 84"/>
                <a:gd name="T17" fmla="*/ 73 h 120"/>
                <a:gd name="T18" fmla="*/ 41 w 84"/>
                <a:gd name="T19" fmla="*/ 64 h 120"/>
                <a:gd name="T20" fmla="*/ 36 w 84"/>
                <a:gd name="T21" fmla="*/ 56 h 120"/>
                <a:gd name="T22" fmla="*/ 36 w 84"/>
                <a:gd name="T23" fmla="*/ 55 h 120"/>
                <a:gd name="T24" fmla="*/ 25 w 84"/>
                <a:gd name="T25" fmla="*/ 53 h 120"/>
                <a:gd name="T26" fmla="*/ 23 w 84"/>
                <a:gd name="T27" fmla="*/ 50 h 120"/>
                <a:gd name="T28" fmla="*/ 26 w 84"/>
                <a:gd name="T29" fmla="*/ 43 h 120"/>
                <a:gd name="T30" fmla="*/ 23 w 84"/>
                <a:gd name="T31" fmla="*/ 39 h 120"/>
                <a:gd name="T32" fmla="*/ 18 w 84"/>
                <a:gd name="T33" fmla="*/ 46 h 120"/>
                <a:gd name="T34" fmla="*/ 18 w 84"/>
                <a:gd name="T35" fmla="*/ 32 h 120"/>
                <a:gd name="T36" fmla="*/ 14 w 84"/>
                <a:gd name="T37" fmla="*/ 25 h 120"/>
                <a:gd name="T38" fmla="*/ 18 w 84"/>
                <a:gd name="T39" fmla="*/ 11 h 120"/>
                <a:gd name="T40" fmla="*/ 25 w 84"/>
                <a:gd name="T41" fmla="*/ 0 h 120"/>
                <a:gd name="T42" fmla="*/ 33 w 84"/>
                <a:gd name="T43" fmla="*/ 1 h 120"/>
                <a:gd name="T44" fmla="*/ 43 w 84"/>
                <a:gd name="T45" fmla="*/ 0 h 120"/>
                <a:gd name="T46" fmla="*/ 33 w 84"/>
                <a:gd name="T47" fmla="*/ 14 h 120"/>
                <a:gd name="T48" fmla="*/ 41 w 84"/>
                <a:gd name="T49" fmla="*/ 12 h 120"/>
                <a:gd name="T50" fmla="*/ 51 w 84"/>
                <a:gd name="T51" fmla="*/ 13 h 120"/>
                <a:gd name="T52" fmla="*/ 49 w 84"/>
                <a:gd name="T53" fmla="*/ 24 h 120"/>
                <a:gd name="T54" fmla="*/ 40 w 84"/>
                <a:gd name="T55" fmla="*/ 37 h 120"/>
                <a:gd name="T56" fmla="*/ 50 w 84"/>
                <a:gd name="T57" fmla="*/ 38 h 120"/>
                <a:gd name="T58" fmla="*/ 50 w 84"/>
                <a:gd name="T59" fmla="*/ 39 h 120"/>
                <a:gd name="T60" fmla="*/ 59 w 84"/>
                <a:gd name="T61" fmla="*/ 55 h 120"/>
                <a:gd name="T62" fmla="*/ 65 w 84"/>
                <a:gd name="T63" fmla="*/ 57 h 120"/>
                <a:gd name="T64" fmla="*/ 71 w 84"/>
                <a:gd name="T65" fmla="*/ 74 h 120"/>
                <a:gd name="T66" fmla="*/ 73 w 84"/>
                <a:gd name="T67" fmla="*/ 79 h 120"/>
                <a:gd name="T68" fmla="*/ 84 w 84"/>
                <a:gd name="T69" fmla="*/ 82 h 120"/>
                <a:gd name="T70" fmla="*/ 83 w 84"/>
                <a:gd name="T71" fmla="*/ 90 h 120"/>
                <a:gd name="T72" fmla="*/ 79 w 84"/>
                <a:gd name="T73" fmla="*/ 95 h 120"/>
                <a:gd name="T74" fmla="*/ 82 w 84"/>
                <a:gd name="T75" fmla="*/ 103 h 120"/>
                <a:gd name="T76" fmla="*/ 73 w 84"/>
                <a:gd name="T77" fmla="*/ 109 h 120"/>
                <a:gd name="T78" fmla="*/ 61 w 84"/>
                <a:gd name="T79" fmla="*/ 109 h 120"/>
                <a:gd name="T80" fmla="*/ 46 w 84"/>
                <a:gd name="T81" fmla="*/ 114 h 120"/>
                <a:gd name="T82" fmla="*/ 41 w 84"/>
                <a:gd name="T83" fmla="*/ 110 h 120"/>
                <a:gd name="T84" fmla="*/ 35 w 84"/>
                <a:gd name="T85" fmla="*/ 117 h 120"/>
                <a:gd name="T86" fmla="*/ 26 w 84"/>
                <a:gd name="T87" fmla="*/ 116 h 120"/>
                <a:gd name="T88" fmla="*/ 19 w 84"/>
                <a:gd name="T89" fmla="*/ 120 h 120"/>
                <a:gd name="T90" fmla="*/ 14 w 84"/>
                <a:gd name="T91" fmla="*/ 117 h 120"/>
                <a:gd name="T92" fmla="*/ 28 w 84"/>
                <a:gd name="T93" fmla="*/ 103 h 120"/>
                <a:gd name="T94" fmla="*/ 37 w 84"/>
                <a:gd name="T95" fmla="*/ 100 h 120"/>
                <a:gd name="T96" fmla="*/ 22 w 84"/>
                <a:gd name="T97" fmla="*/ 98 h 120"/>
                <a:gd name="T98" fmla="*/ 19 w 84"/>
                <a:gd name="T99" fmla="*/ 92 h 120"/>
                <a:gd name="T100" fmla="*/ 29 w 84"/>
                <a:gd name="T101" fmla="*/ 88 h 120"/>
                <a:gd name="T102" fmla="*/ 25 w 84"/>
                <a:gd name="T103" fmla="*/ 81 h 120"/>
                <a:gd name="T104" fmla="*/ 27 w 84"/>
                <a:gd name="T105" fmla="*/ 72 h 120"/>
                <a:gd name="T106" fmla="*/ 40 w 84"/>
                <a:gd name="T107" fmla="*/ 73 h 1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84" h="120">
                  <a:moveTo>
                    <a:pt x="12" y="66"/>
                  </a:moveTo>
                  <a:lnTo>
                    <a:pt x="5" y="63"/>
                  </a:lnTo>
                  <a:lnTo>
                    <a:pt x="0" y="63"/>
                  </a:lnTo>
                  <a:lnTo>
                    <a:pt x="2" y="55"/>
                  </a:lnTo>
                  <a:lnTo>
                    <a:pt x="0" y="49"/>
                  </a:lnTo>
                  <a:lnTo>
                    <a:pt x="7" y="48"/>
                  </a:lnTo>
                  <a:lnTo>
                    <a:pt x="17" y="56"/>
                  </a:lnTo>
                  <a:lnTo>
                    <a:pt x="12" y="66"/>
                  </a:lnTo>
                  <a:close/>
                  <a:moveTo>
                    <a:pt x="40" y="73"/>
                  </a:moveTo>
                  <a:lnTo>
                    <a:pt x="41" y="64"/>
                  </a:lnTo>
                  <a:lnTo>
                    <a:pt x="36" y="56"/>
                  </a:lnTo>
                  <a:lnTo>
                    <a:pt x="36" y="55"/>
                  </a:lnTo>
                  <a:lnTo>
                    <a:pt x="25" y="53"/>
                  </a:lnTo>
                  <a:lnTo>
                    <a:pt x="23" y="50"/>
                  </a:lnTo>
                  <a:lnTo>
                    <a:pt x="26" y="43"/>
                  </a:lnTo>
                  <a:lnTo>
                    <a:pt x="23" y="39"/>
                  </a:lnTo>
                  <a:lnTo>
                    <a:pt x="18" y="46"/>
                  </a:lnTo>
                  <a:lnTo>
                    <a:pt x="18" y="32"/>
                  </a:lnTo>
                  <a:lnTo>
                    <a:pt x="14" y="25"/>
                  </a:lnTo>
                  <a:lnTo>
                    <a:pt x="18" y="11"/>
                  </a:lnTo>
                  <a:lnTo>
                    <a:pt x="25" y="0"/>
                  </a:lnTo>
                  <a:lnTo>
                    <a:pt x="33" y="1"/>
                  </a:lnTo>
                  <a:lnTo>
                    <a:pt x="43" y="0"/>
                  </a:lnTo>
                  <a:lnTo>
                    <a:pt x="33" y="14"/>
                  </a:lnTo>
                  <a:lnTo>
                    <a:pt x="41" y="12"/>
                  </a:lnTo>
                  <a:lnTo>
                    <a:pt x="51" y="13"/>
                  </a:lnTo>
                  <a:lnTo>
                    <a:pt x="49" y="24"/>
                  </a:lnTo>
                  <a:lnTo>
                    <a:pt x="40" y="37"/>
                  </a:lnTo>
                  <a:lnTo>
                    <a:pt x="50" y="38"/>
                  </a:lnTo>
                  <a:lnTo>
                    <a:pt x="50" y="39"/>
                  </a:lnTo>
                  <a:lnTo>
                    <a:pt x="59" y="55"/>
                  </a:lnTo>
                  <a:lnTo>
                    <a:pt x="65" y="57"/>
                  </a:lnTo>
                  <a:lnTo>
                    <a:pt x="71" y="74"/>
                  </a:lnTo>
                  <a:lnTo>
                    <a:pt x="73" y="79"/>
                  </a:lnTo>
                  <a:lnTo>
                    <a:pt x="84" y="82"/>
                  </a:lnTo>
                  <a:lnTo>
                    <a:pt x="83" y="90"/>
                  </a:lnTo>
                  <a:lnTo>
                    <a:pt x="79" y="95"/>
                  </a:lnTo>
                  <a:lnTo>
                    <a:pt x="82" y="103"/>
                  </a:lnTo>
                  <a:lnTo>
                    <a:pt x="73" y="109"/>
                  </a:lnTo>
                  <a:lnTo>
                    <a:pt x="61" y="109"/>
                  </a:lnTo>
                  <a:lnTo>
                    <a:pt x="46" y="114"/>
                  </a:lnTo>
                  <a:lnTo>
                    <a:pt x="41" y="110"/>
                  </a:lnTo>
                  <a:lnTo>
                    <a:pt x="35" y="117"/>
                  </a:lnTo>
                  <a:lnTo>
                    <a:pt x="26" y="116"/>
                  </a:lnTo>
                  <a:lnTo>
                    <a:pt x="19" y="120"/>
                  </a:lnTo>
                  <a:lnTo>
                    <a:pt x="14" y="117"/>
                  </a:lnTo>
                  <a:lnTo>
                    <a:pt x="28" y="103"/>
                  </a:lnTo>
                  <a:lnTo>
                    <a:pt x="37" y="100"/>
                  </a:lnTo>
                  <a:lnTo>
                    <a:pt x="22" y="98"/>
                  </a:lnTo>
                  <a:lnTo>
                    <a:pt x="19" y="92"/>
                  </a:lnTo>
                  <a:lnTo>
                    <a:pt x="29" y="88"/>
                  </a:lnTo>
                  <a:lnTo>
                    <a:pt x="25" y="81"/>
                  </a:lnTo>
                  <a:lnTo>
                    <a:pt x="27" y="72"/>
                  </a:lnTo>
                  <a:lnTo>
                    <a:pt x="40" y="73"/>
                  </a:lnTo>
                  <a:close/>
                </a:path>
              </a:pathLst>
            </a:custGeom>
            <a:solidFill>
              <a:srgbClr val="CCFCE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6" name="Freeform 151">
              <a:extLst>
                <a:ext uri="{FF2B5EF4-FFF2-40B4-BE49-F238E27FC236}">
                  <a16:creationId xmlns:a16="http://schemas.microsoft.com/office/drawing/2014/main" id="{2D8359DB-BA31-A2E2-45C8-A9EBB5A64CFF}"/>
                </a:ext>
              </a:extLst>
            </p:cNvPr>
            <p:cNvSpPr>
              <a:spLocks/>
            </p:cNvSpPr>
            <p:nvPr/>
          </p:nvSpPr>
          <p:spPr bwMode="auto">
            <a:xfrm>
              <a:off x="4060825" y="1482725"/>
              <a:ext cx="134938" cy="65088"/>
            </a:xfrm>
            <a:custGeom>
              <a:avLst/>
              <a:gdLst>
                <a:gd name="T0" fmla="*/ 80 w 85"/>
                <a:gd name="T1" fmla="*/ 1 h 41"/>
                <a:gd name="T2" fmla="*/ 77 w 85"/>
                <a:gd name="T3" fmla="*/ 10 h 41"/>
                <a:gd name="T4" fmla="*/ 85 w 85"/>
                <a:gd name="T5" fmla="*/ 19 h 41"/>
                <a:gd name="T6" fmla="*/ 73 w 85"/>
                <a:gd name="T7" fmla="*/ 30 h 41"/>
                <a:gd name="T8" fmla="*/ 49 w 85"/>
                <a:gd name="T9" fmla="*/ 39 h 41"/>
                <a:gd name="T10" fmla="*/ 41 w 85"/>
                <a:gd name="T11" fmla="*/ 41 h 41"/>
                <a:gd name="T12" fmla="*/ 30 w 85"/>
                <a:gd name="T13" fmla="*/ 39 h 41"/>
                <a:gd name="T14" fmla="*/ 8 w 85"/>
                <a:gd name="T15" fmla="*/ 34 h 41"/>
                <a:gd name="T16" fmla="*/ 17 w 85"/>
                <a:gd name="T17" fmla="*/ 28 h 41"/>
                <a:gd name="T18" fmla="*/ 1 w 85"/>
                <a:gd name="T19" fmla="*/ 21 h 41"/>
                <a:gd name="T20" fmla="*/ 16 w 85"/>
                <a:gd name="T21" fmla="*/ 19 h 41"/>
                <a:gd name="T22" fmla="*/ 16 w 85"/>
                <a:gd name="T23" fmla="*/ 14 h 41"/>
                <a:gd name="T24" fmla="*/ 0 w 85"/>
                <a:gd name="T25" fmla="*/ 11 h 41"/>
                <a:gd name="T26" fmla="*/ 7 w 85"/>
                <a:gd name="T27" fmla="*/ 2 h 41"/>
                <a:gd name="T28" fmla="*/ 19 w 85"/>
                <a:gd name="T29" fmla="*/ 0 h 41"/>
                <a:gd name="T30" fmla="*/ 30 w 85"/>
                <a:gd name="T31" fmla="*/ 10 h 41"/>
                <a:gd name="T32" fmla="*/ 43 w 85"/>
                <a:gd name="T33" fmla="*/ 2 h 41"/>
                <a:gd name="T34" fmla="*/ 53 w 85"/>
                <a:gd name="T35" fmla="*/ 7 h 41"/>
                <a:gd name="T36" fmla="*/ 67 w 85"/>
                <a:gd name="T37" fmla="*/ 0 h 41"/>
                <a:gd name="T38" fmla="*/ 80 w 85"/>
                <a:gd name="T39" fmla="*/ 1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85" h="41">
                  <a:moveTo>
                    <a:pt x="80" y="1"/>
                  </a:moveTo>
                  <a:lnTo>
                    <a:pt x="77" y="10"/>
                  </a:lnTo>
                  <a:lnTo>
                    <a:pt x="85" y="19"/>
                  </a:lnTo>
                  <a:lnTo>
                    <a:pt x="73" y="30"/>
                  </a:lnTo>
                  <a:lnTo>
                    <a:pt x="49" y="39"/>
                  </a:lnTo>
                  <a:lnTo>
                    <a:pt x="41" y="41"/>
                  </a:lnTo>
                  <a:lnTo>
                    <a:pt x="30" y="39"/>
                  </a:lnTo>
                  <a:lnTo>
                    <a:pt x="8" y="34"/>
                  </a:lnTo>
                  <a:lnTo>
                    <a:pt x="17" y="28"/>
                  </a:lnTo>
                  <a:lnTo>
                    <a:pt x="1" y="21"/>
                  </a:lnTo>
                  <a:lnTo>
                    <a:pt x="16" y="19"/>
                  </a:lnTo>
                  <a:lnTo>
                    <a:pt x="16" y="14"/>
                  </a:lnTo>
                  <a:lnTo>
                    <a:pt x="0" y="11"/>
                  </a:lnTo>
                  <a:lnTo>
                    <a:pt x="7" y="2"/>
                  </a:lnTo>
                  <a:lnTo>
                    <a:pt x="19" y="0"/>
                  </a:lnTo>
                  <a:lnTo>
                    <a:pt x="30" y="10"/>
                  </a:lnTo>
                  <a:lnTo>
                    <a:pt x="43" y="2"/>
                  </a:lnTo>
                  <a:lnTo>
                    <a:pt x="53" y="7"/>
                  </a:lnTo>
                  <a:lnTo>
                    <a:pt x="67" y="0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rgbClr val="FCC0D9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7" name="Freeform 152">
              <a:extLst>
                <a:ext uri="{FF2B5EF4-FFF2-40B4-BE49-F238E27FC236}">
                  <a16:creationId xmlns:a16="http://schemas.microsoft.com/office/drawing/2014/main" id="{8433B1FA-13C2-B268-6914-F40305C089C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089525" y="2016125"/>
              <a:ext cx="93663" cy="77788"/>
            </a:xfrm>
            <a:custGeom>
              <a:avLst/>
              <a:gdLst>
                <a:gd name="T0" fmla="*/ 13 w 59"/>
                <a:gd name="T1" fmla="*/ 0 h 49"/>
                <a:gd name="T2" fmla="*/ 17 w 59"/>
                <a:gd name="T3" fmla="*/ 1 h 49"/>
                <a:gd name="T4" fmla="*/ 26 w 59"/>
                <a:gd name="T5" fmla="*/ 9 h 49"/>
                <a:gd name="T6" fmla="*/ 30 w 59"/>
                <a:gd name="T7" fmla="*/ 10 h 49"/>
                <a:gd name="T8" fmla="*/ 31 w 59"/>
                <a:gd name="T9" fmla="*/ 6 h 49"/>
                <a:gd name="T10" fmla="*/ 35 w 59"/>
                <a:gd name="T11" fmla="*/ 0 h 49"/>
                <a:gd name="T12" fmla="*/ 42 w 59"/>
                <a:gd name="T13" fmla="*/ 8 h 49"/>
                <a:gd name="T14" fmla="*/ 50 w 59"/>
                <a:gd name="T15" fmla="*/ 18 h 49"/>
                <a:gd name="T16" fmla="*/ 54 w 59"/>
                <a:gd name="T17" fmla="*/ 18 h 49"/>
                <a:gd name="T18" fmla="*/ 59 w 59"/>
                <a:gd name="T19" fmla="*/ 22 h 49"/>
                <a:gd name="T20" fmla="*/ 51 w 59"/>
                <a:gd name="T21" fmla="*/ 23 h 49"/>
                <a:gd name="T22" fmla="*/ 51 w 59"/>
                <a:gd name="T23" fmla="*/ 34 h 49"/>
                <a:gd name="T24" fmla="*/ 51 w 59"/>
                <a:gd name="T25" fmla="*/ 38 h 49"/>
                <a:gd name="T26" fmla="*/ 48 w 59"/>
                <a:gd name="T27" fmla="*/ 42 h 49"/>
                <a:gd name="T28" fmla="*/ 49 w 59"/>
                <a:gd name="T29" fmla="*/ 49 h 49"/>
                <a:gd name="T30" fmla="*/ 46 w 59"/>
                <a:gd name="T31" fmla="*/ 49 h 49"/>
                <a:gd name="T32" fmla="*/ 39 w 59"/>
                <a:gd name="T33" fmla="*/ 43 h 49"/>
                <a:gd name="T34" fmla="*/ 41 w 59"/>
                <a:gd name="T35" fmla="*/ 36 h 49"/>
                <a:gd name="T36" fmla="*/ 38 w 59"/>
                <a:gd name="T37" fmla="*/ 32 h 49"/>
                <a:gd name="T38" fmla="*/ 33 w 59"/>
                <a:gd name="T39" fmla="*/ 33 h 49"/>
                <a:gd name="T40" fmla="*/ 23 w 59"/>
                <a:gd name="T41" fmla="*/ 44 h 49"/>
                <a:gd name="T42" fmla="*/ 21 w 59"/>
                <a:gd name="T43" fmla="*/ 34 h 49"/>
                <a:gd name="T44" fmla="*/ 16 w 59"/>
                <a:gd name="T45" fmla="*/ 32 h 49"/>
                <a:gd name="T46" fmla="*/ 11 w 59"/>
                <a:gd name="T47" fmla="*/ 27 h 49"/>
                <a:gd name="T48" fmla="*/ 13 w 59"/>
                <a:gd name="T49" fmla="*/ 23 h 49"/>
                <a:gd name="T50" fmla="*/ 7 w 59"/>
                <a:gd name="T51" fmla="*/ 19 h 49"/>
                <a:gd name="T52" fmla="*/ 8 w 59"/>
                <a:gd name="T53" fmla="*/ 15 h 49"/>
                <a:gd name="T54" fmla="*/ 4 w 59"/>
                <a:gd name="T55" fmla="*/ 13 h 49"/>
                <a:gd name="T56" fmla="*/ 0 w 59"/>
                <a:gd name="T57" fmla="*/ 9 h 49"/>
                <a:gd name="T58" fmla="*/ 2 w 59"/>
                <a:gd name="T59" fmla="*/ 6 h 49"/>
                <a:gd name="T60" fmla="*/ 11 w 59"/>
                <a:gd name="T61" fmla="*/ 11 h 49"/>
                <a:gd name="T62" fmla="*/ 17 w 59"/>
                <a:gd name="T63" fmla="*/ 11 h 49"/>
                <a:gd name="T64" fmla="*/ 18 w 59"/>
                <a:gd name="T65" fmla="*/ 10 h 49"/>
                <a:gd name="T66" fmla="*/ 11 w 59"/>
                <a:gd name="T67" fmla="*/ 2 h 49"/>
                <a:gd name="T68" fmla="*/ 13 w 59"/>
                <a:gd name="T69" fmla="*/ 0 h 49"/>
                <a:gd name="T70" fmla="*/ 20 w 59"/>
                <a:gd name="T71" fmla="*/ 44 h 49"/>
                <a:gd name="T72" fmla="*/ 12 w 59"/>
                <a:gd name="T73" fmla="*/ 42 h 49"/>
                <a:gd name="T74" fmla="*/ 6 w 59"/>
                <a:gd name="T75" fmla="*/ 36 h 49"/>
                <a:gd name="T76" fmla="*/ 4 w 59"/>
                <a:gd name="T77" fmla="*/ 31 h 49"/>
                <a:gd name="T78" fmla="*/ 6 w 59"/>
                <a:gd name="T79" fmla="*/ 31 h 49"/>
                <a:gd name="T80" fmla="*/ 9 w 59"/>
                <a:gd name="T81" fmla="*/ 34 h 49"/>
                <a:gd name="T82" fmla="*/ 13 w 59"/>
                <a:gd name="T83" fmla="*/ 34 h 49"/>
                <a:gd name="T84" fmla="*/ 13 w 59"/>
                <a:gd name="T85" fmla="*/ 36 h 49"/>
                <a:gd name="T86" fmla="*/ 20 w 59"/>
                <a:gd name="T87" fmla="*/ 44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59" h="49">
                  <a:moveTo>
                    <a:pt x="13" y="0"/>
                  </a:moveTo>
                  <a:lnTo>
                    <a:pt x="17" y="1"/>
                  </a:lnTo>
                  <a:lnTo>
                    <a:pt x="26" y="9"/>
                  </a:lnTo>
                  <a:lnTo>
                    <a:pt x="30" y="10"/>
                  </a:lnTo>
                  <a:lnTo>
                    <a:pt x="31" y="6"/>
                  </a:lnTo>
                  <a:lnTo>
                    <a:pt x="35" y="0"/>
                  </a:lnTo>
                  <a:lnTo>
                    <a:pt x="42" y="8"/>
                  </a:lnTo>
                  <a:lnTo>
                    <a:pt x="50" y="18"/>
                  </a:lnTo>
                  <a:lnTo>
                    <a:pt x="54" y="18"/>
                  </a:lnTo>
                  <a:lnTo>
                    <a:pt x="59" y="22"/>
                  </a:lnTo>
                  <a:lnTo>
                    <a:pt x="51" y="23"/>
                  </a:lnTo>
                  <a:lnTo>
                    <a:pt x="51" y="34"/>
                  </a:lnTo>
                  <a:lnTo>
                    <a:pt x="51" y="38"/>
                  </a:lnTo>
                  <a:lnTo>
                    <a:pt x="48" y="42"/>
                  </a:lnTo>
                  <a:lnTo>
                    <a:pt x="49" y="49"/>
                  </a:lnTo>
                  <a:lnTo>
                    <a:pt x="46" y="49"/>
                  </a:lnTo>
                  <a:lnTo>
                    <a:pt x="39" y="43"/>
                  </a:lnTo>
                  <a:lnTo>
                    <a:pt x="41" y="36"/>
                  </a:lnTo>
                  <a:lnTo>
                    <a:pt x="38" y="32"/>
                  </a:lnTo>
                  <a:lnTo>
                    <a:pt x="33" y="33"/>
                  </a:lnTo>
                  <a:lnTo>
                    <a:pt x="23" y="44"/>
                  </a:lnTo>
                  <a:lnTo>
                    <a:pt x="21" y="34"/>
                  </a:lnTo>
                  <a:lnTo>
                    <a:pt x="16" y="32"/>
                  </a:lnTo>
                  <a:lnTo>
                    <a:pt x="11" y="27"/>
                  </a:lnTo>
                  <a:lnTo>
                    <a:pt x="13" y="23"/>
                  </a:lnTo>
                  <a:lnTo>
                    <a:pt x="7" y="19"/>
                  </a:lnTo>
                  <a:lnTo>
                    <a:pt x="8" y="15"/>
                  </a:lnTo>
                  <a:lnTo>
                    <a:pt x="4" y="13"/>
                  </a:lnTo>
                  <a:lnTo>
                    <a:pt x="0" y="9"/>
                  </a:lnTo>
                  <a:lnTo>
                    <a:pt x="2" y="6"/>
                  </a:lnTo>
                  <a:lnTo>
                    <a:pt x="11" y="11"/>
                  </a:lnTo>
                  <a:lnTo>
                    <a:pt x="17" y="11"/>
                  </a:lnTo>
                  <a:lnTo>
                    <a:pt x="18" y="10"/>
                  </a:lnTo>
                  <a:lnTo>
                    <a:pt x="11" y="2"/>
                  </a:lnTo>
                  <a:lnTo>
                    <a:pt x="13" y="0"/>
                  </a:lnTo>
                  <a:close/>
                  <a:moveTo>
                    <a:pt x="20" y="44"/>
                  </a:moveTo>
                  <a:lnTo>
                    <a:pt x="12" y="42"/>
                  </a:lnTo>
                  <a:lnTo>
                    <a:pt x="6" y="36"/>
                  </a:lnTo>
                  <a:lnTo>
                    <a:pt x="4" y="31"/>
                  </a:lnTo>
                  <a:lnTo>
                    <a:pt x="6" y="31"/>
                  </a:lnTo>
                  <a:lnTo>
                    <a:pt x="9" y="34"/>
                  </a:lnTo>
                  <a:lnTo>
                    <a:pt x="13" y="34"/>
                  </a:lnTo>
                  <a:lnTo>
                    <a:pt x="13" y="36"/>
                  </a:lnTo>
                  <a:lnTo>
                    <a:pt x="20" y="44"/>
                  </a:lnTo>
                  <a:close/>
                </a:path>
              </a:pathLst>
            </a:custGeom>
            <a:solidFill>
              <a:srgbClr val="EBFCC2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8" name="Freeform 153">
              <a:extLst>
                <a:ext uri="{FF2B5EF4-FFF2-40B4-BE49-F238E27FC236}">
                  <a16:creationId xmlns:a16="http://schemas.microsoft.com/office/drawing/2014/main" id="{6DE5C75A-EDA4-DDA8-C072-5CFCEFF7D126}"/>
                </a:ext>
              </a:extLst>
            </p:cNvPr>
            <p:cNvSpPr>
              <a:spLocks/>
            </p:cNvSpPr>
            <p:nvPr/>
          </p:nvSpPr>
          <p:spPr bwMode="auto">
            <a:xfrm>
              <a:off x="5002213" y="1981200"/>
              <a:ext cx="115888" cy="53975"/>
            </a:xfrm>
            <a:custGeom>
              <a:avLst/>
              <a:gdLst>
                <a:gd name="T0" fmla="*/ 0 w 73"/>
                <a:gd name="T1" fmla="*/ 2 h 34"/>
                <a:gd name="T2" fmla="*/ 1 w 73"/>
                <a:gd name="T3" fmla="*/ 0 h 34"/>
                <a:gd name="T4" fmla="*/ 9 w 73"/>
                <a:gd name="T5" fmla="*/ 3 h 34"/>
                <a:gd name="T6" fmla="*/ 24 w 73"/>
                <a:gd name="T7" fmla="*/ 4 h 34"/>
                <a:gd name="T8" fmla="*/ 40 w 73"/>
                <a:gd name="T9" fmla="*/ 11 h 34"/>
                <a:gd name="T10" fmla="*/ 42 w 73"/>
                <a:gd name="T11" fmla="*/ 13 h 34"/>
                <a:gd name="T12" fmla="*/ 48 w 73"/>
                <a:gd name="T13" fmla="*/ 11 h 34"/>
                <a:gd name="T14" fmla="*/ 57 w 73"/>
                <a:gd name="T15" fmla="*/ 13 h 34"/>
                <a:gd name="T16" fmla="*/ 62 w 73"/>
                <a:gd name="T17" fmla="*/ 19 h 34"/>
                <a:gd name="T18" fmla="*/ 68 w 73"/>
                <a:gd name="T19" fmla="*/ 22 h 34"/>
                <a:gd name="T20" fmla="*/ 66 w 73"/>
                <a:gd name="T21" fmla="*/ 24 h 34"/>
                <a:gd name="T22" fmla="*/ 73 w 73"/>
                <a:gd name="T23" fmla="*/ 32 h 34"/>
                <a:gd name="T24" fmla="*/ 72 w 73"/>
                <a:gd name="T25" fmla="*/ 33 h 34"/>
                <a:gd name="T26" fmla="*/ 66 w 73"/>
                <a:gd name="T27" fmla="*/ 33 h 34"/>
                <a:gd name="T28" fmla="*/ 57 w 73"/>
                <a:gd name="T29" fmla="*/ 28 h 34"/>
                <a:gd name="T30" fmla="*/ 55 w 73"/>
                <a:gd name="T31" fmla="*/ 31 h 34"/>
                <a:gd name="T32" fmla="*/ 42 w 73"/>
                <a:gd name="T33" fmla="*/ 34 h 34"/>
                <a:gd name="T34" fmla="*/ 31 w 73"/>
                <a:gd name="T35" fmla="*/ 27 h 34"/>
                <a:gd name="T36" fmla="*/ 21 w 73"/>
                <a:gd name="T37" fmla="*/ 28 h 34"/>
                <a:gd name="T38" fmla="*/ 21 w 73"/>
                <a:gd name="T39" fmla="*/ 22 h 34"/>
                <a:gd name="T40" fmla="*/ 17 w 73"/>
                <a:gd name="T41" fmla="*/ 13 h 34"/>
                <a:gd name="T42" fmla="*/ 10 w 73"/>
                <a:gd name="T43" fmla="*/ 8 h 34"/>
                <a:gd name="T44" fmla="*/ 4 w 73"/>
                <a:gd name="T45" fmla="*/ 6 h 34"/>
                <a:gd name="T46" fmla="*/ 0 w 73"/>
                <a:gd name="T47" fmla="*/ 2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73" h="34">
                  <a:moveTo>
                    <a:pt x="0" y="2"/>
                  </a:moveTo>
                  <a:lnTo>
                    <a:pt x="1" y="0"/>
                  </a:lnTo>
                  <a:lnTo>
                    <a:pt x="9" y="3"/>
                  </a:lnTo>
                  <a:lnTo>
                    <a:pt x="24" y="4"/>
                  </a:lnTo>
                  <a:lnTo>
                    <a:pt x="40" y="11"/>
                  </a:lnTo>
                  <a:lnTo>
                    <a:pt x="42" y="13"/>
                  </a:lnTo>
                  <a:lnTo>
                    <a:pt x="48" y="11"/>
                  </a:lnTo>
                  <a:lnTo>
                    <a:pt x="57" y="13"/>
                  </a:lnTo>
                  <a:lnTo>
                    <a:pt x="62" y="19"/>
                  </a:lnTo>
                  <a:lnTo>
                    <a:pt x="68" y="22"/>
                  </a:lnTo>
                  <a:lnTo>
                    <a:pt x="66" y="24"/>
                  </a:lnTo>
                  <a:lnTo>
                    <a:pt x="73" y="32"/>
                  </a:lnTo>
                  <a:lnTo>
                    <a:pt x="72" y="33"/>
                  </a:lnTo>
                  <a:lnTo>
                    <a:pt x="66" y="33"/>
                  </a:lnTo>
                  <a:lnTo>
                    <a:pt x="57" y="28"/>
                  </a:lnTo>
                  <a:lnTo>
                    <a:pt x="55" y="31"/>
                  </a:lnTo>
                  <a:lnTo>
                    <a:pt x="42" y="34"/>
                  </a:lnTo>
                  <a:lnTo>
                    <a:pt x="31" y="27"/>
                  </a:lnTo>
                  <a:lnTo>
                    <a:pt x="21" y="28"/>
                  </a:lnTo>
                  <a:lnTo>
                    <a:pt x="21" y="22"/>
                  </a:lnTo>
                  <a:lnTo>
                    <a:pt x="17" y="13"/>
                  </a:lnTo>
                  <a:lnTo>
                    <a:pt x="10" y="8"/>
                  </a:lnTo>
                  <a:lnTo>
                    <a:pt x="4" y="6"/>
                  </a:lnTo>
                  <a:lnTo>
                    <a:pt x="0" y="2"/>
                  </a:lnTo>
                  <a:close/>
                </a:path>
              </a:pathLst>
            </a:custGeom>
            <a:solidFill>
              <a:srgbClr val="E5FCCA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9" name="Freeform 154">
              <a:extLst>
                <a:ext uri="{FF2B5EF4-FFF2-40B4-BE49-F238E27FC236}">
                  <a16:creationId xmlns:a16="http://schemas.microsoft.com/office/drawing/2014/main" id="{10A4789B-1FF0-6A83-47B5-3C5674170A5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473825" y="2500313"/>
              <a:ext cx="171450" cy="312738"/>
            </a:xfrm>
            <a:custGeom>
              <a:avLst/>
              <a:gdLst>
                <a:gd name="T0" fmla="*/ 24 w 108"/>
                <a:gd name="T1" fmla="*/ 77 h 197"/>
                <a:gd name="T2" fmla="*/ 38 w 108"/>
                <a:gd name="T3" fmla="*/ 82 h 197"/>
                <a:gd name="T4" fmla="*/ 32 w 108"/>
                <a:gd name="T5" fmla="*/ 89 h 197"/>
                <a:gd name="T6" fmla="*/ 60 w 108"/>
                <a:gd name="T7" fmla="*/ 125 h 197"/>
                <a:gd name="T8" fmla="*/ 66 w 108"/>
                <a:gd name="T9" fmla="*/ 114 h 197"/>
                <a:gd name="T10" fmla="*/ 71 w 108"/>
                <a:gd name="T11" fmla="*/ 110 h 197"/>
                <a:gd name="T12" fmla="*/ 69 w 108"/>
                <a:gd name="T13" fmla="*/ 130 h 197"/>
                <a:gd name="T14" fmla="*/ 65 w 108"/>
                <a:gd name="T15" fmla="*/ 144 h 197"/>
                <a:gd name="T16" fmla="*/ 58 w 108"/>
                <a:gd name="T17" fmla="*/ 130 h 197"/>
                <a:gd name="T18" fmla="*/ 105 w 108"/>
                <a:gd name="T19" fmla="*/ 164 h 197"/>
                <a:gd name="T20" fmla="*/ 104 w 108"/>
                <a:gd name="T21" fmla="*/ 186 h 197"/>
                <a:gd name="T22" fmla="*/ 94 w 108"/>
                <a:gd name="T23" fmla="*/ 179 h 197"/>
                <a:gd name="T24" fmla="*/ 97 w 108"/>
                <a:gd name="T25" fmla="*/ 197 h 197"/>
                <a:gd name="T26" fmla="*/ 78 w 108"/>
                <a:gd name="T27" fmla="*/ 177 h 197"/>
                <a:gd name="T28" fmla="*/ 73 w 108"/>
                <a:gd name="T29" fmla="*/ 163 h 197"/>
                <a:gd name="T30" fmla="*/ 65 w 108"/>
                <a:gd name="T31" fmla="*/ 168 h 197"/>
                <a:gd name="T32" fmla="*/ 55 w 108"/>
                <a:gd name="T33" fmla="*/ 173 h 197"/>
                <a:gd name="T34" fmla="*/ 65 w 108"/>
                <a:gd name="T35" fmla="*/ 155 h 197"/>
                <a:gd name="T36" fmla="*/ 76 w 108"/>
                <a:gd name="T37" fmla="*/ 156 h 197"/>
                <a:gd name="T38" fmla="*/ 84 w 108"/>
                <a:gd name="T39" fmla="*/ 145 h 197"/>
                <a:gd name="T40" fmla="*/ 90 w 108"/>
                <a:gd name="T41" fmla="*/ 132 h 197"/>
                <a:gd name="T42" fmla="*/ 102 w 108"/>
                <a:gd name="T43" fmla="*/ 147 h 197"/>
                <a:gd name="T44" fmla="*/ 13 w 108"/>
                <a:gd name="T45" fmla="*/ 141 h 197"/>
                <a:gd name="T46" fmla="*/ 4 w 108"/>
                <a:gd name="T47" fmla="*/ 145 h 197"/>
                <a:gd name="T48" fmla="*/ 16 w 108"/>
                <a:gd name="T49" fmla="*/ 125 h 197"/>
                <a:gd name="T50" fmla="*/ 24 w 108"/>
                <a:gd name="T51" fmla="*/ 122 h 197"/>
                <a:gd name="T52" fmla="*/ 13 w 108"/>
                <a:gd name="T53" fmla="*/ 141 h 197"/>
                <a:gd name="T54" fmla="*/ 31 w 108"/>
                <a:gd name="T55" fmla="*/ 10 h 197"/>
                <a:gd name="T56" fmla="*/ 37 w 108"/>
                <a:gd name="T57" fmla="*/ 34 h 197"/>
                <a:gd name="T58" fmla="*/ 33 w 108"/>
                <a:gd name="T59" fmla="*/ 52 h 197"/>
                <a:gd name="T60" fmla="*/ 44 w 108"/>
                <a:gd name="T61" fmla="*/ 65 h 197"/>
                <a:gd name="T62" fmla="*/ 64 w 108"/>
                <a:gd name="T63" fmla="*/ 71 h 197"/>
                <a:gd name="T64" fmla="*/ 68 w 108"/>
                <a:gd name="T65" fmla="*/ 84 h 197"/>
                <a:gd name="T66" fmla="*/ 58 w 108"/>
                <a:gd name="T67" fmla="*/ 82 h 197"/>
                <a:gd name="T68" fmla="*/ 51 w 108"/>
                <a:gd name="T69" fmla="*/ 80 h 197"/>
                <a:gd name="T70" fmla="*/ 33 w 108"/>
                <a:gd name="T71" fmla="*/ 75 h 197"/>
                <a:gd name="T72" fmla="*/ 26 w 108"/>
                <a:gd name="T73" fmla="*/ 65 h 197"/>
                <a:gd name="T74" fmla="*/ 25 w 108"/>
                <a:gd name="T75" fmla="*/ 57 h 197"/>
                <a:gd name="T76" fmla="*/ 17 w 108"/>
                <a:gd name="T77" fmla="*/ 55 h 197"/>
                <a:gd name="T78" fmla="*/ 11 w 108"/>
                <a:gd name="T79" fmla="*/ 34 h 197"/>
                <a:gd name="T80" fmla="*/ 12 w 108"/>
                <a:gd name="T81" fmla="*/ 14 h 197"/>
                <a:gd name="T82" fmla="*/ 20 w 108"/>
                <a:gd name="T83" fmla="*/ 0 h 197"/>
                <a:gd name="T84" fmla="*/ 29 w 108"/>
                <a:gd name="T85" fmla="*/ 0 h 197"/>
                <a:gd name="T86" fmla="*/ 48 w 108"/>
                <a:gd name="T87" fmla="*/ 108 h 197"/>
                <a:gd name="T88" fmla="*/ 53 w 108"/>
                <a:gd name="T89" fmla="*/ 106 h 197"/>
                <a:gd name="T90" fmla="*/ 61 w 108"/>
                <a:gd name="T91" fmla="*/ 112 h 197"/>
                <a:gd name="T92" fmla="*/ 50 w 108"/>
                <a:gd name="T93" fmla="*/ 123 h 197"/>
                <a:gd name="T94" fmla="*/ 48 w 108"/>
                <a:gd name="T95" fmla="*/ 108 h 197"/>
                <a:gd name="T96" fmla="*/ 91 w 108"/>
                <a:gd name="T97" fmla="*/ 113 h 197"/>
                <a:gd name="T98" fmla="*/ 83 w 108"/>
                <a:gd name="T99" fmla="*/ 114 h 197"/>
                <a:gd name="T100" fmla="*/ 82 w 108"/>
                <a:gd name="T101" fmla="*/ 128 h 197"/>
                <a:gd name="T102" fmla="*/ 77 w 108"/>
                <a:gd name="T103" fmla="*/ 116 h 197"/>
                <a:gd name="T104" fmla="*/ 80 w 108"/>
                <a:gd name="T105" fmla="*/ 107 h 197"/>
                <a:gd name="T106" fmla="*/ 70 w 108"/>
                <a:gd name="T107" fmla="*/ 89 h 197"/>
                <a:gd name="T108" fmla="*/ 86 w 108"/>
                <a:gd name="T109" fmla="*/ 96 h 1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108" h="197">
                  <a:moveTo>
                    <a:pt x="32" y="89"/>
                  </a:moveTo>
                  <a:lnTo>
                    <a:pt x="24" y="77"/>
                  </a:lnTo>
                  <a:lnTo>
                    <a:pt x="34" y="77"/>
                  </a:lnTo>
                  <a:lnTo>
                    <a:pt x="38" y="82"/>
                  </a:lnTo>
                  <a:lnTo>
                    <a:pt x="38" y="97"/>
                  </a:lnTo>
                  <a:lnTo>
                    <a:pt x="32" y="89"/>
                  </a:lnTo>
                  <a:close/>
                  <a:moveTo>
                    <a:pt x="58" y="130"/>
                  </a:moveTo>
                  <a:lnTo>
                    <a:pt x="60" y="125"/>
                  </a:lnTo>
                  <a:lnTo>
                    <a:pt x="60" y="116"/>
                  </a:lnTo>
                  <a:lnTo>
                    <a:pt x="66" y="114"/>
                  </a:lnTo>
                  <a:lnTo>
                    <a:pt x="66" y="125"/>
                  </a:lnTo>
                  <a:lnTo>
                    <a:pt x="71" y="110"/>
                  </a:lnTo>
                  <a:lnTo>
                    <a:pt x="72" y="125"/>
                  </a:lnTo>
                  <a:lnTo>
                    <a:pt x="69" y="130"/>
                  </a:lnTo>
                  <a:lnTo>
                    <a:pt x="67" y="140"/>
                  </a:lnTo>
                  <a:lnTo>
                    <a:pt x="65" y="144"/>
                  </a:lnTo>
                  <a:lnTo>
                    <a:pt x="56" y="134"/>
                  </a:lnTo>
                  <a:lnTo>
                    <a:pt x="58" y="130"/>
                  </a:lnTo>
                  <a:close/>
                  <a:moveTo>
                    <a:pt x="103" y="153"/>
                  </a:moveTo>
                  <a:lnTo>
                    <a:pt x="105" y="164"/>
                  </a:lnTo>
                  <a:lnTo>
                    <a:pt x="108" y="172"/>
                  </a:lnTo>
                  <a:lnTo>
                    <a:pt x="104" y="186"/>
                  </a:lnTo>
                  <a:lnTo>
                    <a:pt x="99" y="171"/>
                  </a:lnTo>
                  <a:lnTo>
                    <a:pt x="94" y="179"/>
                  </a:lnTo>
                  <a:lnTo>
                    <a:pt x="99" y="190"/>
                  </a:lnTo>
                  <a:lnTo>
                    <a:pt x="97" y="197"/>
                  </a:lnTo>
                  <a:lnTo>
                    <a:pt x="82" y="188"/>
                  </a:lnTo>
                  <a:lnTo>
                    <a:pt x="78" y="177"/>
                  </a:lnTo>
                  <a:lnTo>
                    <a:pt x="81" y="169"/>
                  </a:lnTo>
                  <a:lnTo>
                    <a:pt x="73" y="163"/>
                  </a:lnTo>
                  <a:lnTo>
                    <a:pt x="70" y="169"/>
                  </a:lnTo>
                  <a:lnTo>
                    <a:pt x="65" y="168"/>
                  </a:lnTo>
                  <a:lnTo>
                    <a:pt x="57" y="177"/>
                  </a:lnTo>
                  <a:lnTo>
                    <a:pt x="55" y="173"/>
                  </a:lnTo>
                  <a:lnTo>
                    <a:pt x="58" y="160"/>
                  </a:lnTo>
                  <a:lnTo>
                    <a:pt x="65" y="155"/>
                  </a:lnTo>
                  <a:lnTo>
                    <a:pt x="70" y="150"/>
                  </a:lnTo>
                  <a:lnTo>
                    <a:pt x="76" y="156"/>
                  </a:lnTo>
                  <a:lnTo>
                    <a:pt x="83" y="152"/>
                  </a:lnTo>
                  <a:lnTo>
                    <a:pt x="84" y="145"/>
                  </a:lnTo>
                  <a:lnTo>
                    <a:pt x="92" y="144"/>
                  </a:lnTo>
                  <a:lnTo>
                    <a:pt x="90" y="132"/>
                  </a:lnTo>
                  <a:lnTo>
                    <a:pt x="100" y="140"/>
                  </a:lnTo>
                  <a:lnTo>
                    <a:pt x="102" y="147"/>
                  </a:lnTo>
                  <a:lnTo>
                    <a:pt x="103" y="153"/>
                  </a:lnTo>
                  <a:close/>
                  <a:moveTo>
                    <a:pt x="13" y="141"/>
                  </a:moveTo>
                  <a:lnTo>
                    <a:pt x="0" y="156"/>
                  </a:lnTo>
                  <a:lnTo>
                    <a:pt x="4" y="145"/>
                  </a:lnTo>
                  <a:lnTo>
                    <a:pt x="12" y="135"/>
                  </a:lnTo>
                  <a:lnTo>
                    <a:pt x="16" y="125"/>
                  </a:lnTo>
                  <a:lnTo>
                    <a:pt x="21" y="110"/>
                  </a:lnTo>
                  <a:lnTo>
                    <a:pt x="24" y="122"/>
                  </a:lnTo>
                  <a:lnTo>
                    <a:pt x="17" y="131"/>
                  </a:lnTo>
                  <a:lnTo>
                    <a:pt x="13" y="141"/>
                  </a:lnTo>
                  <a:close/>
                  <a:moveTo>
                    <a:pt x="32" y="4"/>
                  </a:moveTo>
                  <a:lnTo>
                    <a:pt x="31" y="10"/>
                  </a:lnTo>
                  <a:lnTo>
                    <a:pt x="37" y="21"/>
                  </a:lnTo>
                  <a:lnTo>
                    <a:pt x="37" y="34"/>
                  </a:lnTo>
                  <a:lnTo>
                    <a:pt x="32" y="40"/>
                  </a:lnTo>
                  <a:lnTo>
                    <a:pt x="33" y="52"/>
                  </a:lnTo>
                  <a:lnTo>
                    <a:pt x="37" y="64"/>
                  </a:lnTo>
                  <a:lnTo>
                    <a:pt x="44" y="65"/>
                  </a:lnTo>
                  <a:lnTo>
                    <a:pt x="48" y="63"/>
                  </a:lnTo>
                  <a:lnTo>
                    <a:pt x="64" y="71"/>
                  </a:lnTo>
                  <a:lnTo>
                    <a:pt x="65" y="79"/>
                  </a:lnTo>
                  <a:lnTo>
                    <a:pt x="68" y="84"/>
                  </a:lnTo>
                  <a:lnTo>
                    <a:pt x="68" y="90"/>
                  </a:lnTo>
                  <a:lnTo>
                    <a:pt x="58" y="82"/>
                  </a:lnTo>
                  <a:lnTo>
                    <a:pt x="53" y="75"/>
                  </a:lnTo>
                  <a:lnTo>
                    <a:pt x="51" y="80"/>
                  </a:lnTo>
                  <a:lnTo>
                    <a:pt x="43" y="71"/>
                  </a:lnTo>
                  <a:lnTo>
                    <a:pt x="33" y="75"/>
                  </a:lnTo>
                  <a:lnTo>
                    <a:pt x="26" y="71"/>
                  </a:lnTo>
                  <a:lnTo>
                    <a:pt x="26" y="65"/>
                  </a:lnTo>
                  <a:lnTo>
                    <a:pt x="28" y="62"/>
                  </a:lnTo>
                  <a:lnTo>
                    <a:pt x="25" y="57"/>
                  </a:lnTo>
                  <a:lnTo>
                    <a:pt x="24" y="63"/>
                  </a:lnTo>
                  <a:lnTo>
                    <a:pt x="17" y="55"/>
                  </a:lnTo>
                  <a:lnTo>
                    <a:pt x="14" y="48"/>
                  </a:lnTo>
                  <a:lnTo>
                    <a:pt x="11" y="34"/>
                  </a:lnTo>
                  <a:lnTo>
                    <a:pt x="16" y="38"/>
                  </a:lnTo>
                  <a:lnTo>
                    <a:pt x="12" y="14"/>
                  </a:lnTo>
                  <a:lnTo>
                    <a:pt x="12" y="0"/>
                  </a:lnTo>
                  <a:lnTo>
                    <a:pt x="20" y="0"/>
                  </a:lnTo>
                  <a:lnTo>
                    <a:pt x="26" y="4"/>
                  </a:lnTo>
                  <a:lnTo>
                    <a:pt x="29" y="0"/>
                  </a:lnTo>
                  <a:lnTo>
                    <a:pt x="32" y="4"/>
                  </a:lnTo>
                  <a:close/>
                  <a:moveTo>
                    <a:pt x="48" y="108"/>
                  </a:moveTo>
                  <a:lnTo>
                    <a:pt x="46" y="101"/>
                  </a:lnTo>
                  <a:lnTo>
                    <a:pt x="53" y="106"/>
                  </a:lnTo>
                  <a:lnTo>
                    <a:pt x="60" y="106"/>
                  </a:lnTo>
                  <a:lnTo>
                    <a:pt x="61" y="112"/>
                  </a:lnTo>
                  <a:lnTo>
                    <a:pt x="57" y="118"/>
                  </a:lnTo>
                  <a:lnTo>
                    <a:pt x="50" y="123"/>
                  </a:lnTo>
                  <a:lnTo>
                    <a:pt x="49" y="116"/>
                  </a:lnTo>
                  <a:lnTo>
                    <a:pt x="48" y="108"/>
                  </a:lnTo>
                  <a:close/>
                  <a:moveTo>
                    <a:pt x="86" y="96"/>
                  </a:moveTo>
                  <a:lnTo>
                    <a:pt x="91" y="113"/>
                  </a:lnTo>
                  <a:lnTo>
                    <a:pt x="82" y="109"/>
                  </a:lnTo>
                  <a:lnTo>
                    <a:pt x="83" y="114"/>
                  </a:lnTo>
                  <a:lnTo>
                    <a:pt x="88" y="123"/>
                  </a:lnTo>
                  <a:lnTo>
                    <a:pt x="82" y="128"/>
                  </a:lnTo>
                  <a:lnTo>
                    <a:pt x="80" y="116"/>
                  </a:lnTo>
                  <a:lnTo>
                    <a:pt x="77" y="116"/>
                  </a:lnTo>
                  <a:lnTo>
                    <a:pt x="73" y="106"/>
                  </a:lnTo>
                  <a:lnTo>
                    <a:pt x="80" y="107"/>
                  </a:lnTo>
                  <a:lnTo>
                    <a:pt x="79" y="101"/>
                  </a:lnTo>
                  <a:lnTo>
                    <a:pt x="70" y="89"/>
                  </a:lnTo>
                  <a:lnTo>
                    <a:pt x="81" y="89"/>
                  </a:lnTo>
                  <a:lnTo>
                    <a:pt x="86" y="96"/>
                  </a:lnTo>
                  <a:close/>
                </a:path>
              </a:pathLst>
            </a:custGeom>
            <a:solidFill>
              <a:srgbClr val="FCF3BD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0" name="Freeform 155">
              <a:extLst>
                <a:ext uri="{FF2B5EF4-FFF2-40B4-BE49-F238E27FC236}">
                  <a16:creationId xmlns:a16="http://schemas.microsoft.com/office/drawing/2014/main" id="{34C07978-3636-89CC-989E-9E0717E8CEB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170613" y="2782888"/>
              <a:ext cx="344488" cy="149225"/>
            </a:xfrm>
            <a:custGeom>
              <a:avLst/>
              <a:gdLst>
                <a:gd name="T0" fmla="*/ 0 w 217"/>
                <a:gd name="T1" fmla="*/ 10 h 94"/>
                <a:gd name="T2" fmla="*/ 1 w 217"/>
                <a:gd name="T3" fmla="*/ 7 h 94"/>
                <a:gd name="T4" fmla="*/ 11 w 217"/>
                <a:gd name="T5" fmla="*/ 13 h 94"/>
                <a:gd name="T6" fmla="*/ 12 w 217"/>
                <a:gd name="T7" fmla="*/ 21 h 94"/>
                <a:gd name="T8" fmla="*/ 20 w 217"/>
                <a:gd name="T9" fmla="*/ 19 h 94"/>
                <a:gd name="T10" fmla="*/ 23 w 217"/>
                <a:gd name="T11" fmla="*/ 13 h 94"/>
                <a:gd name="T12" fmla="*/ 26 w 217"/>
                <a:gd name="T13" fmla="*/ 15 h 94"/>
                <a:gd name="T14" fmla="*/ 33 w 217"/>
                <a:gd name="T15" fmla="*/ 23 h 94"/>
                <a:gd name="T16" fmla="*/ 39 w 217"/>
                <a:gd name="T17" fmla="*/ 33 h 94"/>
                <a:gd name="T18" fmla="*/ 40 w 217"/>
                <a:gd name="T19" fmla="*/ 43 h 94"/>
                <a:gd name="T20" fmla="*/ 39 w 217"/>
                <a:gd name="T21" fmla="*/ 50 h 94"/>
                <a:gd name="T22" fmla="*/ 40 w 217"/>
                <a:gd name="T23" fmla="*/ 55 h 94"/>
                <a:gd name="T24" fmla="*/ 41 w 217"/>
                <a:gd name="T25" fmla="*/ 64 h 94"/>
                <a:gd name="T26" fmla="*/ 45 w 217"/>
                <a:gd name="T27" fmla="*/ 69 h 94"/>
                <a:gd name="T28" fmla="*/ 50 w 217"/>
                <a:gd name="T29" fmla="*/ 82 h 94"/>
                <a:gd name="T30" fmla="*/ 50 w 217"/>
                <a:gd name="T31" fmla="*/ 86 h 94"/>
                <a:gd name="T32" fmla="*/ 42 w 217"/>
                <a:gd name="T33" fmla="*/ 87 h 94"/>
                <a:gd name="T34" fmla="*/ 31 w 217"/>
                <a:gd name="T35" fmla="*/ 76 h 94"/>
                <a:gd name="T36" fmla="*/ 18 w 217"/>
                <a:gd name="T37" fmla="*/ 65 h 94"/>
                <a:gd name="T38" fmla="*/ 16 w 217"/>
                <a:gd name="T39" fmla="*/ 56 h 94"/>
                <a:gd name="T40" fmla="*/ 9 w 217"/>
                <a:gd name="T41" fmla="*/ 48 h 94"/>
                <a:gd name="T42" fmla="*/ 7 w 217"/>
                <a:gd name="T43" fmla="*/ 34 h 94"/>
                <a:gd name="T44" fmla="*/ 3 w 217"/>
                <a:gd name="T45" fmla="*/ 27 h 94"/>
                <a:gd name="T46" fmla="*/ 3 w 217"/>
                <a:gd name="T47" fmla="*/ 17 h 94"/>
                <a:gd name="T48" fmla="*/ 0 w 217"/>
                <a:gd name="T49" fmla="*/ 10 h 94"/>
                <a:gd name="T50" fmla="*/ 204 w 217"/>
                <a:gd name="T51" fmla="*/ 43 h 94"/>
                <a:gd name="T52" fmla="*/ 194 w 217"/>
                <a:gd name="T53" fmla="*/ 40 h 94"/>
                <a:gd name="T54" fmla="*/ 181 w 217"/>
                <a:gd name="T55" fmla="*/ 40 h 94"/>
                <a:gd name="T56" fmla="*/ 178 w 217"/>
                <a:gd name="T57" fmla="*/ 58 h 94"/>
                <a:gd name="T58" fmla="*/ 173 w 217"/>
                <a:gd name="T59" fmla="*/ 63 h 94"/>
                <a:gd name="T60" fmla="*/ 168 w 217"/>
                <a:gd name="T61" fmla="*/ 84 h 94"/>
                <a:gd name="T62" fmla="*/ 159 w 217"/>
                <a:gd name="T63" fmla="*/ 87 h 94"/>
                <a:gd name="T64" fmla="*/ 149 w 217"/>
                <a:gd name="T65" fmla="*/ 83 h 94"/>
                <a:gd name="T66" fmla="*/ 142 w 217"/>
                <a:gd name="T67" fmla="*/ 84 h 94"/>
                <a:gd name="T68" fmla="*/ 137 w 217"/>
                <a:gd name="T69" fmla="*/ 93 h 94"/>
                <a:gd name="T70" fmla="*/ 129 w 217"/>
                <a:gd name="T71" fmla="*/ 92 h 94"/>
                <a:gd name="T72" fmla="*/ 121 w 217"/>
                <a:gd name="T73" fmla="*/ 94 h 94"/>
                <a:gd name="T74" fmla="*/ 114 w 217"/>
                <a:gd name="T75" fmla="*/ 85 h 94"/>
                <a:gd name="T76" fmla="*/ 111 w 217"/>
                <a:gd name="T77" fmla="*/ 75 h 94"/>
                <a:gd name="T78" fmla="*/ 120 w 217"/>
                <a:gd name="T79" fmla="*/ 81 h 94"/>
                <a:gd name="T80" fmla="*/ 129 w 217"/>
                <a:gd name="T81" fmla="*/ 78 h 94"/>
                <a:gd name="T82" fmla="*/ 131 w 217"/>
                <a:gd name="T83" fmla="*/ 65 h 94"/>
                <a:gd name="T84" fmla="*/ 136 w 217"/>
                <a:gd name="T85" fmla="*/ 62 h 94"/>
                <a:gd name="T86" fmla="*/ 149 w 217"/>
                <a:gd name="T87" fmla="*/ 59 h 94"/>
                <a:gd name="T88" fmla="*/ 157 w 217"/>
                <a:gd name="T89" fmla="*/ 47 h 94"/>
                <a:gd name="T90" fmla="*/ 162 w 217"/>
                <a:gd name="T91" fmla="*/ 37 h 94"/>
                <a:gd name="T92" fmla="*/ 168 w 217"/>
                <a:gd name="T93" fmla="*/ 44 h 94"/>
                <a:gd name="T94" fmla="*/ 170 w 217"/>
                <a:gd name="T95" fmla="*/ 40 h 94"/>
                <a:gd name="T96" fmla="*/ 175 w 217"/>
                <a:gd name="T97" fmla="*/ 40 h 94"/>
                <a:gd name="T98" fmla="*/ 175 w 217"/>
                <a:gd name="T99" fmla="*/ 30 h 94"/>
                <a:gd name="T100" fmla="*/ 175 w 217"/>
                <a:gd name="T101" fmla="*/ 23 h 94"/>
                <a:gd name="T102" fmla="*/ 183 w 217"/>
                <a:gd name="T103" fmla="*/ 12 h 94"/>
                <a:gd name="T104" fmla="*/ 187 w 217"/>
                <a:gd name="T105" fmla="*/ 0 h 94"/>
                <a:gd name="T106" fmla="*/ 192 w 217"/>
                <a:gd name="T107" fmla="*/ 0 h 94"/>
                <a:gd name="T108" fmla="*/ 198 w 217"/>
                <a:gd name="T109" fmla="*/ 8 h 94"/>
                <a:gd name="T110" fmla="*/ 200 w 217"/>
                <a:gd name="T111" fmla="*/ 15 h 94"/>
                <a:gd name="T112" fmla="*/ 207 w 217"/>
                <a:gd name="T113" fmla="*/ 18 h 94"/>
                <a:gd name="T114" fmla="*/ 217 w 217"/>
                <a:gd name="T115" fmla="*/ 23 h 94"/>
                <a:gd name="T116" fmla="*/ 217 w 217"/>
                <a:gd name="T117" fmla="*/ 29 h 94"/>
                <a:gd name="T118" fmla="*/ 209 w 217"/>
                <a:gd name="T119" fmla="*/ 30 h 94"/>
                <a:gd name="T120" fmla="*/ 212 w 217"/>
                <a:gd name="T121" fmla="*/ 38 h 94"/>
                <a:gd name="T122" fmla="*/ 204 w 217"/>
                <a:gd name="T123" fmla="*/ 43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17" h="94">
                  <a:moveTo>
                    <a:pt x="0" y="10"/>
                  </a:moveTo>
                  <a:lnTo>
                    <a:pt x="1" y="7"/>
                  </a:lnTo>
                  <a:lnTo>
                    <a:pt x="11" y="13"/>
                  </a:lnTo>
                  <a:lnTo>
                    <a:pt x="12" y="21"/>
                  </a:lnTo>
                  <a:lnTo>
                    <a:pt x="20" y="19"/>
                  </a:lnTo>
                  <a:lnTo>
                    <a:pt x="23" y="13"/>
                  </a:lnTo>
                  <a:lnTo>
                    <a:pt x="26" y="15"/>
                  </a:lnTo>
                  <a:lnTo>
                    <a:pt x="33" y="23"/>
                  </a:lnTo>
                  <a:lnTo>
                    <a:pt x="39" y="33"/>
                  </a:lnTo>
                  <a:lnTo>
                    <a:pt x="40" y="43"/>
                  </a:lnTo>
                  <a:lnTo>
                    <a:pt x="39" y="50"/>
                  </a:lnTo>
                  <a:lnTo>
                    <a:pt x="40" y="55"/>
                  </a:lnTo>
                  <a:lnTo>
                    <a:pt x="41" y="64"/>
                  </a:lnTo>
                  <a:lnTo>
                    <a:pt x="45" y="69"/>
                  </a:lnTo>
                  <a:lnTo>
                    <a:pt x="50" y="82"/>
                  </a:lnTo>
                  <a:lnTo>
                    <a:pt x="50" y="86"/>
                  </a:lnTo>
                  <a:lnTo>
                    <a:pt x="42" y="87"/>
                  </a:lnTo>
                  <a:lnTo>
                    <a:pt x="31" y="76"/>
                  </a:lnTo>
                  <a:lnTo>
                    <a:pt x="18" y="65"/>
                  </a:lnTo>
                  <a:lnTo>
                    <a:pt x="16" y="56"/>
                  </a:lnTo>
                  <a:lnTo>
                    <a:pt x="9" y="48"/>
                  </a:lnTo>
                  <a:lnTo>
                    <a:pt x="7" y="34"/>
                  </a:lnTo>
                  <a:lnTo>
                    <a:pt x="3" y="27"/>
                  </a:lnTo>
                  <a:lnTo>
                    <a:pt x="3" y="17"/>
                  </a:lnTo>
                  <a:lnTo>
                    <a:pt x="0" y="10"/>
                  </a:lnTo>
                  <a:close/>
                  <a:moveTo>
                    <a:pt x="204" y="43"/>
                  </a:moveTo>
                  <a:lnTo>
                    <a:pt x="194" y="40"/>
                  </a:lnTo>
                  <a:lnTo>
                    <a:pt x="181" y="40"/>
                  </a:lnTo>
                  <a:lnTo>
                    <a:pt x="178" y="58"/>
                  </a:lnTo>
                  <a:lnTo>
                    <a:pt x="173" y="63"/>
                  </a:lnTo>
                  <a:lnTo>
                    <a:pt x="168" y="84"/>
                  </a:lnTo>
                  <a:lnTo>
                    <a:pt x="159" y="87"/>
                  </a:lnTo>
                  <a:lnTo>
                    <a:pt x="149" y="83"/>
                  </a:lnTo>
                  <a:lnTo>
                    <a:pt x="142" y="84"/>
                  </a:lnTo>
                  <a:lnTo>
                    <a:pt x="137" y="93"/>
                  </a:lnTo>
                  <a:lnTo>
                    <a:pt x="129" y="92"/>
                  </a:lnTo>
                  <a:lnTo>
                    <a:pt x="121" y="94"/>
                  </a:lnTo>
                  <a:lnTo>
                    <a:pt x="114" y="85"/>
                  </a:lnTo>
                  <a:lnTo>
                    <a:pt x="111" y="75"/>
                  </a:lnTo>
                  <a:lnTo>
                    <a:pt x="120" y="81"/>
                  </a:lnTo>
                  <a:lnTo>
                    <a:pt x="129" y="78"/>
                  </a:lnTo>
                  <a:lnTo>
                    <a:pt x="131" y="65"/>
                  </a:lnTo>
                  <a:lnTo>
                    <a:pt x="136" y="62"/>
                  </a:lnTo>
                  <a:lnTo>
                    <a:pt x="149" y="59"/>
                  </a:lnTo>
                  <a:lnTo>
                    <a:pt x="157" y="47"/>
                  </a:lnTo>
                  <a:lnTo>
                    <a:pt x="162" y="37"/>
                  </a:lnTo>
                  <a:lnTo>
                    <a:pt x="168" y="44"/>
                  </a:lnTo>
                  <a:lnTo>
                    <a:pt x="170" y="40"/>
                  </a:lnTo>
                  <a:lnTo>
                    <a:pt x="175" y="40"/>
                  </a:lnTo>
                  <a:lnTo>
                    <a:pt x="175" y="30"/>
                  </a:lnTo>
                  <a:lnTo>
                    <a:pt x="175" y="23"/>
                  </a:lnTo>
                  <a:lnTo>
                    <a:pt x="183" y="12"/>
                  </a:lnTo>
                  <a:lnTo>
                    <a:pt x="187" y="0"/>
                  </a:lnTo>
                  <a:lnTo>
                    <a:pt x="192" y="0"/>
                  </a:lnTo>
                  <a:lnTo>
                    <a:pt x="198" y="8"/>
                  </a:lnTo>
                  <a:lnTo>
                    <a:pt x="200" y="15"/>
                  </a:lnTo>
                  <a:lnTo>
                    <a:pt x="207" y="18"/>
                  </a:lnTo>
                  <a:lnTo>
                    <a:pt x="217" y="23"/>
                  </a:lnTo>
                  <a:lnTo>
                    <a:pt x="217" y="29"/>
                  </a:lnTo>
                  <a:lnTo>
                    <a:pt x="209" y="30"/>
                  </a:lnTo>
                  <a:lnTo>
                    <a:pt x="212" y="38"/>
                  </a:lnTo>
                  <a:lnTo>
                    <a:pt x="204" y="43"/>
                  </a:lnTo>
                  <a:close/>
                </a:path>
              </a:pathLst>
            </a:custGeom>
            <a:solidFill>
              <a:srgbClr val="B3FCD2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1" name="Freeform 156">
              <a:extLst>
                <a:ext uri="{FF2B5EF4-FFF2-40B4-BE49-F238E27FC236}">
                  <a16:creationId xmlns:a16="http://schemas.microsoft.com/office/drawing/2014/main" id="{20E469E1-2685-B781-16A7-E8F8B0F2A9BA}"/>
                </a:ext>
              </a:extLst>
            </p:cNvPr>
            <p:cNvSpPr>
              <a:spLocks/>
            </p:cNvSpPr>
            <p:nvPr/>
          </p:nvSpPr>
          <p:spPr bwMode="auto">
            <a:xfrm>
              <a:off x="6427788" y="2819400"/>
              <a:ext cx="20638" cy="33338"/>
            </a:xfrm>
            <a:custGeom>
              <a:avLst/>
              <a:gdLst>
                <a:gd name="T0" fmla="*/ 13 w 13"/>
                <a:gd name="T1" fmla="*/ 0 h 21"/>
                <a:gd name="T2" fmla="*/ 13 w 13"/>
                <a:gd name="T3" fmla="*/ 7 h 21"/>
                <a:gd name="T4" fmla="*/ 13 w 13"/>
                <a:gd name="T5" fmla="*/ 17 h 21"/>
                <a:gd name="T6" fmla="*/ 8 w 13"/>
                <a:gd name="T7" fmla="*/ 17 h 21"/>
                <a:gd name="T8" fmla="*/ 6 w 13"/>
                <a:gd name="T9" fmla="*/ 21 h 21"/>
                <a:gd name="T10" fmla="*/ 0 w 13"/>
                <a:gd name="T11" fmla="*/ 14 h 21"/>
                <a:gd name="T12" fmla="*/ 3 w 13"/>
                <a:gd name="T13" fmla="*/ 8 h 21"/>
                <a:gd name="T14" fmla="*/ 13 w 13"/>
                <a:gd name="T15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3" h="21">
                  <a:moveTo>
                    <a:pt x="13" y="0"/>
                  </a:moveTo>
                  <a:lnTo>
                    <a:pt x="13" y="7"/>
                  </a:lnTo>
                  <a:lnTo>
                    <a:pt x="13" y="17"/>
                  </a:lnTo>
                  <a:lnTo>
                    <a:pt x="8" y="17"/>
                  </a:lnTo>
                  <a:lnTo>
                    <a:pt x="6" y="21"/>
                  </a:lnTo>
                  <a:lnTo>
                    <a:pt x="0" y="14"/>
                  </a:lnTo>
                  <a:lnTo>
                    <a:pt x="3" y="8"/>
                  </a:lnTo>
                  <a:lnTo>
                    <a:pt x="13" y="0"/>
                  </a:lnTo>
                  <a:close/>
                </a:path>
              </a:pathLst>
            </a:custGeom>
            <a:solidFill>
              <a:srgbClr val="FCFCC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2" name="Freeform 157">
              <a:extLst>
                <a:ext uri="{FF2B5EF4-FFF2-40B4-BE49-F238E27FC236}">
                  <a16:creationId xmlns:a16="http://schemas.microsoft.com/office/drawing/2014/main" id="{BC355BA4-D662-49C4-39C7-66E657E7D939}"/>
                </a:ext>
              </a:extLst>
            </p:cNvPr>
            <p:cNvSpPr>
              <a:spLocks/>
            </p:cNvSpPr>
            <p:nvPr/>
          </p:nvSpPr>
          <p:spPr bwMode="auto">
            <a:xfrm>
              <a:off x="4583113" y="1916113"/>
              <a:ext cx="44450" cy="30163"/>
            </a:xfrm>
            <a:custGeom>
              <a:avLst/>
              <a:gdLst>
                <a:gd name="T0" fmla="*/ 1 w 28"/>
                <a:gd name="T1" fmla="*/ 5 h 19"/>
                <a:gd name="T2" fmla="*/ 9 w 28"/>
                <a:gd name="T3" fmla="*/ 6 h 19"/>
                <a:gd name="T4" fmla="*/ 13 w 28"/>
                <a:gd name="T5" fmla="*/ 2 h 19"/>
                <a:gd name="T6" fmla="*/ 22 w 28"/>
                <a:gd name="T7" fmla="*/ 2 h 19"/>
                <a:gd name="T8" fmla="*/ 23 w 28"/>
                <a:gd name="T9" fmla="*/ 0 h 19"/>
                <a:gd name="T10" fmla="*/ 25 w 28"/>
                <a:gd name="T11" fmla="*/ 0 h 19"/>
                <a:gd name="T12" fmla="*/ 28 w 28"/>
                <a:gd name="T13" fmla="*/ 5 h 19"/>
                <a:gd name="T14" fmla="*/ 20 w 28"/>
                <a:gd name="T15" fmla="*/ 8 h 19"/>
                <a:gd name="T16" fmla="*/ 20 w 28"/>
                <a:gd name="T17" fmla="*/ 14 h 19"/>
                <a:gd name="T18" fmla="*/ 16 w 28"/>
                <a:gd name="T19" fmla="*/ 16 h 19"/>
                <a:gd name="T20" fmla="*/ 17 w 28"/>
                <a:gd name="T21" fmla="*/ 19 h 19"/>
                <a:gd name="T22" fmla="*/ 13 w 28"/>
                <a:gd name="T23" fmla="*/ 19 h 19"/>
                <a:gd name="T24" fmla="*/ 9 w 28"/>
                <a:gd name="T25" fmla="*/ 17 h 19"/>
                <a:gd name="T26" fmla="*/ 8 w 28"/>
                <a:gd name="T27" fmla="*/ 19 h 19"/>
                <a:gd name="T28" fmla="*/ 1 w 28"/>
                <a:gd name="T29" fmla="*/ 19 h 19"/>
                <a:gd name="T30" fmla="*/ 2 w 28"/>
                <a:gd name="T31" fmla="*/ 18 h 19"/>
                <a:gd name="T32" fmla="*/ 0 w 28"/>
                <a:gd name="T33" fmla="*/ 11 h 19"/>
                <a:gd name="T34" fmla="*/ 1 w 28"/>
                <a:gd name="T35" fmla="*/ 5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28" h="19">
                  <a:moveTo>
                    <a:pt x="1" y="5"/>
                  </a:moveTo>
                  <a:lnTo>
                    <a:pt x="9" y="6"/>
                  </a:lnTo>
                  <a:lnTo>
                    <a:pt x="13" y="2"/>
                  </a:lnTo>
                  <a:lnTo>
                    <a:pt x="22" y="2"/>
                  </a:lnTo>
                  <a:lnTo>
                    <a:pt x="23" y="0"/>
                  </a:lnTo>
                  <a:lnTo>
                    <a:pt x="25" y="0"/>
                  </a:lnTo>
                  <a:lnTo>
                    <a:pt x="28" y="5"/>
                  </a:lnTo>
                  <a:lnTo>
                    <a:pt x="20" y="8"/>
                  </a:lnTo>
                  <a:lnTo>
                    <a:pt x="20" y="14"/>
                  </a:lnTo>
                  <a:lnTo>
                    <a:pt x="16" y="16"/>
                  </a:lnTo>
                  <a:lnTo>
                    <a:pt x="17" y="19"/>
                  </a:lnTo>
                  <a:lnTo>
                    <a:pt x="13" y="19"/>
                  </a:lnTo>
                  <a:lnTo>
                    <a:pt x="9" y="17"/>
                  </a:lnTo>
                  <a:lnTo>
                    <a:pt x="8" y="19"/>
                  </a:lnTo>
                  <a:lnTo>
                    <a:pt x="1" y="19"/>
                  </a:lnTo>
                  <a:lnTo>
                    <a:pt x="2" y="18"/>
                  </a:lnTo>
                  <a:lnTo>
                    <a:pt x="0" y="11"/>
                  </a:lnTo>
                  <a:lnTo>
                    <a:pt x="1" y="5"/>
                  </a:lnTo>
                  <a:close/>
                </a:path>
              </a:pathLst>
            </a:custGeom>
            <a:solidFill>
              <a:srgbClr val="FCBBD1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3" name="Freeform 158">
              <a:extLst>
                <a:ext uri="{FF2B5EF4-FFF2-40B4-BE49-F238E27FC236}">
                  <a16:creationId xmlns:a16="http://schemas.microsoft.com/office/drawing/2014/main" id="{C7FD122C-3313-31B6-B2FA-EF279F9F489E}"/>
                </a:ext>
              </a:extLst>
            </p:cNvPr>
            <p:cNvSpPr>
              <a:spLocks/>
            </p:cNvSpPr>
            <p:nvPr/>
          </p:nvSpPr>
          <p:spPr bwMode="auto">
            <a:xfrm>
              <a:off x="4619625" y="1398588"/>
              <a:ext cx="166688" cy="228600"/>
            </a:xfrm>
            <a:custGeom>
              <a:avLst/>
              <a:gdLst>
                <a:gd name="T0" fmla="*/ 60 w 105"/>
                <a:gd name="T1" fmla="*/ 16 h 144"/>
                <a:gd name="T2" fmla="*/ 62 w 105"/>
                <a:gd name="T3" fmla="*/ 26 h 144"/>
                <a:gd name="T4" fmla="*/ 75 w 105"/>
                <a:gd name="T5" fmla="*/ 34 h 144"/>
                <a:gd name="T6" fmla="*/ 72 w 105"/>
                <a:gd name="T7" fmla="*/ 44 h 144"/>
                <a:gd name="T8" fmla="*/ 84 w 105"/>
                <a:gd name="T9" fmla="*/ 60 h 144"/>
                <a:gd name="T10" fmla="*/ 82 w 105"/>
                <a:gd name="T11" fmla="*/ 72 h 144"/>
                <a:gd name="T12" fmla="*/ 92 w 105"/>
                <a:gd name="T13" fmla="*/ 82 h 144"/>
                <a:gd name="T14" fmla="*/ 90 w 105"/>
                <a:gd name="T15" fmla="*/ 92 h 144"/>
                <a:gd name="T16" fmla="*/ 105 w 105"/>
                <a:gd name="T17" fmla="*/ 100 h 144"/>
                <a:gd name="T18" fmla="*/ 103 w 105"/>
                <a:gd name="T19" fmla="*/ 107 h 144"/>
                <a:gd name="T20" fmla="*/ 97 w 105"/>
                <a:gd name="T21" fmla="*/ 116 h 144"/>
                <a:gd name="T22" fmla="*/ 83 w 105"/>
                <a:gd name="T23" fmla="*/ 133 h 144"/>
                <a:gd name="T24" fmla="*/ 67 w 105"/>
                <a:gd name="T25" fmla="*/ 136 h 144"/>
                <a:gd name="T26" fmla="*/ 53 w 105"/>
                <a:gd name="T27" fmla="*/ 141 h 144"/>
                <a:gd name="T28" fmla="*/ 40 w 105"/>
                <a:gd name="T29" fmla="*/ 144 h 144"/>
                <a:gd name="T30" fmla="*/ 33 w 105"/>
                <a:gd name="T31" fmla="*/ 137 h 144"/>
                <a:gd name="T32" fmla="*/ 24 w 105"/>
                <a:gd name="T33" fmla="*/ 132 h 144"/>
                <a:gd name="T34" fmla="*/ 24 w 105"/>
                <a:gd name="T35" fmla="*/ 119 h 144"/>
                <a:gd name="T36" fmla="*/ 19 w 105"/>
                <a:gd name="T37" fmla="*/ 106 h 144"/>
                <a:gd name="T38" fmla="*/ 21 w 105"/>
                <a:gd name="T39" fmla="*/ 98 h 144"/>
                <a:gd name="T40" fmla="*/ 28 w 105"/>
                <a:gd name="T41" fmla="*/ 89 h 144"/>
                <a:gd name="T42" fmla="*/ 43 w 105"/>
                <a:gd name="T43" fmla="*/ 74 h 144"/>
                <a:gd name="T44" fmla="*/ 48 w 105"/>
                <a:gd name="T45" fmla="*/ 71 h 144"/>
                <a:gd name="T46" fmla="*/ 45 w 105"/>
                <a:gd name="T47" fmla="*/ 65 h 144"/>
                <a:gd name="T48" fmla="*/ 33 w 105"/>
                <a:gd name="T49" fmla="*/ 59 h 144"/>
                <a:gd name="T50" fmla="*/ 30 w 105"/>
                <a:gd name="T51" fmla="*/ 53 h 144"/>
                <a:gd name="T52" fmla="*/ 26 w 105"/>
                <a:gd name="T53" fmla="*/ 32 h 144"/>
                <a:gd name="T54" fmla="*/ 11 w 105"/>
                <a:gd name="T55" fmla="*/ 22 h 144"/>
                <a:gd name="T56" fmla="*/ 0 w 105"/>
                <a:gd name="T57" fmla="*/ 16 h 144"/>
                <a:gd name="T58" fmla="*/ 4 w 105"/>
                <a:gd name="T59" fmla="*/ 12 h 144"/>
                <a:gd name="T60" fmla="*/ 13 w 105"/>
                <a:gd name="T61" fmla="*/ 19 h 144"/>
                <a:gd name="T62" fmla="*/ 23 w 105"/>
                <a:gd name="T63" fmla="*/ 19 h 144"/>
                <a:gd name="T64" fmla="*/ 32 w 105"/>
                <a:gd name="T65" fmla="*/ 22 h 144"/>
                <a:gd name="T66" fmla="*/ 38 w 105"/>
                <a:gd name="T67" fmla="*/ 16 h 144"/>
                <a:gd name="T68" fmla="*/ 40 w 105"/>
                <a:gd name="T69" fmla="*/ 5 h 144"/>
                <a:gd name="T70" fmla="*/ 50 w 105"/>
                <a:gd name="T71" fmla="*/ 0 h 144"/>
                <a:gd name="T72" fmla="*/ 61 w 105"/>
                <a:gd name="T73" fmla="*/ 6 h 144"/>
                <a:gd name="T74" fmla="*/ 60 w 105"/>
                <a:gd name="T75" fmla="*/ 16 h 1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05" h="144">
                  <a:moveTo>
                    <a:pt x="60" y="16"/>
                  </a:moveTo>
                  <a:lnTo>
                    <a:pt x="62" y="26"/>
                  </a:lnTo>
                  <a:lnTo>
                    <a:pt x="75" y="34"/>
                  </a:lnTo>
                  <a:lnTo>
                    <a:pt x="72" y="44"/>
                  </a:lnTo>
                  <a:lnTo>
                    <a:pt x="84" y="60"/>
                  </a:lnTo>
                  <a:lnTo>
                    <a:pt x="82" y="72"/>
                  </a:lnTo>
                  <a:lnTo>
                    <a:pt x="92" y="82"/>
                  </a:lnTo>
                  <a:lnTo>
                    <a:pt x="90" y="92"/>
                  </a:lnTo>
                  <a:lnTo>
                    <a:pt x="105" y="100"/>
                  </a:lnTo>
                  <a:lnTo>
                    <a:pt x="103" y="107"/>
                  </a:lnTo>
                  <a:lnTo>
                    <a:pt x="97" y="116"/>
                  </a:lnTo>
                  <a:lnTo>
                    <a:pt x="83" y="133"/>
                  </a:lnTo>
                  <a:lnTo>
                    <a:pt x="67" y="136"/>
                  </a:lnTo>
                  <a:lnTo>
                    <a:pt x="53" y="141"/>
                  </a:lnTo>
                  <a:lnTo>
                    <a:pt x="40" y="144"/>
                  </a:lnTo>
                  <a:lnTo>
                    <a:pt x="33" y="137"/>
                  </a:lnTo>
                  <a:lnTo>
                    <a:pt x="24" y="132"/>
                  </a:lnTo>
                  <a:lnTo>
                    <a:pt x="24" y="119"/>
                  </a:lnTo>
                  <a:lnTo>
                    <a:pt x="19" y="106"/>
                  </a:lnTo>
                  <a:lnTo>
                    <a:pt x="21" y="98"/>
                  </a:lnTo>
                  <a:lnTo>
                    <a:pt x="28" y="89"/>
                  </a:lnTo>
                  <a:lnTo>
                    <a:pt x="43" y="74"/>
                  </a:lnTo>
                  <a:lnTo>
                    <a:pt x="48" y="71"/>
                  </a:lnTo>
                  <a:lnTo>
                    <a:pt x="45" y="65"/>
                  </a:lnTo>
                  <a:lnTo>
                    <a:pt x="33" y="59"/>
                  </a:lnTo>
                  <a:lnTo>
                    <a:pt x="30" y="53"/>
                  </a:lnTo>
                  <a:lnTo>
                    <a:pt x="26" y="32"/>
                  </a:lnTo>
                  <a:lnTo>
                    <a:pt x="11" y="22"/>
                  </a:lnTo>
                  <a:lnTo>
                    <a:pt x="0" y="16"/>
                  </a:lnTo>
                  <a:lnTo>
                    <a:pt x="4" y="12"/>
                  </a:lnTo>
                  <a:lnTo>
                    <a:pt x="13" y="19"/>
                  </a:lnTo>
                  <a:lnTo>
                    <a:pt x="23" y="19"/>
                  </a:lnTo>
                  <a:lnTo>
                    <a:pt x="32" y="22"/>
                  </a:lnTo>
                  <a:lnTo>
                    <a:pt x="38" y="16"/>
                  </a:lnTo>
                  <a:lnTo>
                    <a:pt x="40" y="5"/>
                  </a:lnTo>
                  <a:lnTo>
                    <a:pt x="50" y="0"/>
                  </a:lnTo>
                  <a:lnTo>
                    <a:pt x="61" y="6"/>
                  </a:lnTo>
                  <a:lnTo>
                    <a:pt x="60" y="16"/>
                  </a:lnTo>
                  <a:close/>
                </a:path>
              </a:pathLst>
            </a:custGeom>
            <a:solidFill>
              <a:srgbClr val="B6F4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4" name="Freeform 159">
              <a:extLst>
                <a:ext uri="{FF2B5EF4-FFF2-40B4-BE49-F238E27FC236}">
                  <a16:creationId xmlns:a16="http://schemas.microsoft.com/office/drawing/2014/main" id="{84661A8F-E1AE-B23B-5702-88450C5528D3}"/>
                </a:ext>
              </a:extLst>
            </p:cNvPr>
            <p:cNvSpPr>
              <a:spLocks/>
            </p:cNvSpPr>
            <p:nvPr/>
          </p:nvSpPr>
          <p:spPr bwMode="auto">
            <a:xfrm>
              <a:off x="4629150" y="1855788"/>
              <a:ext cx="84138" cy="39688"/>
            </a:xfrm>
            <a:custGeom>
              <a:avLst/>
              <a:gdLst>
                <a:gd name="T0" fmla="*/ 53 w 53"/>
                <a:gd name="T1" fmla="*/ 5 h 25"/>
                <a:gd name="T2" fmla="*/ 50 w 53"/>
                <a:gd name="T3" fmla="*/ 9 h 25"/>
                <a:gd name="T4" fmla="*/ 49 w 53"/>
                <a:gd name="T5" fmla="*/ 15 h 25"/>
                <a:gd name="T6" fmla="*/ 47 w 53"/>
                <a:gd name="T7" fmla="*/ 17 h 25"/>
                <a:gd name="T8" fmla="*/ 37 w 53"/>
                <a:gd name="T9" fmla="*/ 13 h 25"/>
                <a:gd name="T10" fmla="*/ 34 w 53"/>
                <a:gd name="T11" fmla="*/ 14 h 25"/>
                <a:gd name="T12" fmla="*/ 32 w 53"/>
                <a:gd name="T13" fmla="*/ 17 h 25"/>
                <a:gd name="T14" fmla="*/ 27 w 53"/>
                <a:gd name="T15" fmla="*/ 18 h 25"/>
                <a:gd name="T16" fmla="*/ 26 w 53"/>
                <a:gd name="T17" fmla="*/ 17 h 25"/>
                <a:gd name="T18" fmla="*/ 22 w 53"/>
                <a:gd name="T19" fmla="*/ 19 h 25"/>
                <a:gd name="T20" fmla="*/ 17 w 53"/>
                <a:gd name="T21" fmla="*/ 21 h 25"/>
                <a:gd name="T22" fmla="*/ 17 w 53"/>
                <a:gd name="T23" fmla="*/ 23 h 25"/>
                <a:gd name="T24" fmla="*/ 10 w 53"/>
                <a:gd name="T25" fmla="*/ 25 h 25"/>
                <a:gd name="T26" fmla="*/ 5 w 53"/>
                <a:gd name="T27" fmla="*/ 24 h 25"/>
                <a:gd name="T28" fmla="*/ 1 w 53"/>
                <a:gd name="T29" fmla="*/ 19 h 25"/>
                <a:gd name="T30" fmla="*/ 0 w 53"/>
                <a:gd name="T31" fmla="*/ 15 h 25"/>
                <a:gd name="T32" fmla="*/ 0 w 53"/>
                <a:gd name="T33" fmla="*/ 14 h 25"/>
                <a:gd name="T34" fmla="*/ 1 w 53"/>
                <a:gd name="T35" fmla="*/ 11 h 25"/>
                <a:gd name="T36" fmla="*/ 5 w 53"/>
                <a:gd name="T37" fmla="*/ 11 h 25"/>
                <a:gd name="T38" fmla="*/ 9 w 53"/>
                <a:gd name="T39" fmla="*/ 8 h 25"/>
                <a:gd name="T40" fmla="*/ 9 w 53"/>
                <a:gd name="T41" fmla="*/ 7 h 25"/>
                <a:gd name="T42" fmla="*/ 11 w 53"/>
                <a:gd name="T43" fmla="*/ 7 h 25"/>
                <a:gd name="T44" fmla="*/ 11 w 53"/>
                <a:gd name="T45" fmla="*/ 4 h 25"/>
                <a:gd name="T46" fmla="*/ 13 w 53"/>
                <a:gd name="T47" fmla="*/ 4 h 25"/>
                <a:gd name="T48" fmla="*/ 14 w 53"/>
                <a:gd name="T49" fmla="*/ 1 h 25"/>
                <a:gd name="T50" fmla="*/ 16 w 53"/>
                <a:gd name="T51" fmla="*/ 1 h 25"/>
                <a:gd name="T52" fmla="*/ 17 w 53"/>
                <a:gd name="T53" fmla="*/ 2 h 25"/>
                <a:gd name="T54" fmla="*/ 21 w 53"/>
                <a:gd name="T55" fmla="*/ 0 h 25"/>
                <a:gd name="T56" fmla="*/ 26 w 53"/>
                <a:gd name="T57" fmla="*/ 4 h 25"/>
                <a:gd name="T58" fmla="*/ 32 w 53"/>
                <a:gd name="T59" fmla="*/ 2 h 25"/>
                <a:gd name="T60" fmla="*/ 36 w 53"/>
                <a:gd name="T61" fmla="*/ 3 h 25"/>
                <a:gd name="T62" fmla="*/ 43 w 53"/>
                <a:gd name="T63" fmla="*/ 1 h 25"/>
                <a:gd name="T64" fmla="*/ 53 w 53"/>
                <a:gd name="T65" fmla="*/ 5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53" h="25">
                  <a:moveTo>
                    <a:pt x="53" y="5"/>
                  </a:moveTo>
                  <a:lnTo>
                    <a:pt x="50" y="9"/>
                  </a:lnTo>
                  <a:lnTo>
                    <a:pt x="49" y="15"/>
                  </a:lnTo>
                  <a:lnTo>
                    <a:pt x="47" y="17"/>
                  </a:lnTo>
                  <a:lnTo>
                    <a:pt x="37" y="13"/>
                  </a:lnTo>
                  <a:lnTo>
                    <a:pt x="34" y="14"/>
                  </a:lnTo>
                  <a:lnTo>
                    <a:pt x="32" y="17"/>
                  </a:lnTo>
                  <a:lnTo>
                    <a:pt x="27" y="18"/>
                  </a:lnTo>
                  <a:lnTo>
                    <a:pt x="26" y="17"/>
                  </a:lnTo>
                  <a:lnTo>
                    <a:pt x="22" y="19"/>
                  </a:lnTo>
                  <a:lnTo>
                    <a:pt x="17" y="21"/>
                  </a:lnTo>
                  <a:lnTo>
                    <a:pt x="17" y="23"/>
                  </a:lnTo>
                  <a:lnTo>
                    <a:pt x="10" y="25"/>
                  </a:lnTo>
                  <a:lnTo>
                    <a:pt x="5" y="24"/>
                  </a:lnTo>
                  <a:lnTo>
                    <a:pt x="1" y="19"/>
                  </a:lnTo>
                  <a:lnTo>
                    <a:pt x="0" y="15"/>
                  </a:lnTo>
                  <a:lnTo>
                    <a:pt x="0" y="14"/>
                  </a:lnTo>
                  <a:lnTo>
                    <a:pt x="1" y="11"/>
                  </a:lnTo>
                  <a:lnTo>
                    <a:pt x="5" y="11"/>
                  </a:lnTo>
                  <a:lnTo>
                    <a:pt x="9" y="8"/>
                  </a:lnTo>
                  <a:lnTo>
                    <a:pt x="9" y="7"/>
                  </a:lnTo>
                  <a:lnTo>
                    <a:pt x="11" y="7"/>
                  </a:lnTo>
                  <a:lnTo>
                    <a:pt x="11" y="4"/>
                  </a:lnTo>
                  <a:lnTo>
                    <a:pt x="13" y="4"/>
                  </a:lnTo>
                  <a:lnTo>
                    <a:pt x="14" y="1"/>
                  </a:lnTo>
                  <a:lnTo>
                    <a:pt x="16" y="1"/>
                  </a:lnTo>
                  <a:lnTo>
                    <a:pt x="17" y="2"/>
                  </a:lnTo>
                  <a:lnTo>
                    <a:pt x="21" y="0"/>
                  </a:lnTo>
                  <a:lnTo>
                    <a:pt x="26" y="4"/>
                  </a:lnTo>
                  <a:lnTo>
                    <a:pt x="32" y="2"/>
                  </a:lnTo>
                  <a:lnTo>
                    <a:pt x="36" y="3"/>
                  </a:lnTo>
                  <a:lnTo>
                    <a:pt x="43" y="1"/>
                  </a:lnTo>
                  <a:lnTo>
                    <a:pt x="53" y="5"/>
                  </a:lnTo>
                  <a:close/>
                </a:path>
              </a:pathLst>
            </a:custGeom>
            <a:solidFill>
              <a:srgbClr val="F0B3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5" name="Freeform 160">
              <a:extLst>
                <a:ext uri="{FF2B5EF4-FFF2-40B4-BE49-F238E27FC236}">
                  <a16:creationId xmlns:a16="http://schemas.microsoft.com/office/drawing/2014/main" id="{6377F43A-5B3A-CFDB-842F-9C11384C42E8}"/>
                </a:ext>
              </a:extLst>
            </p:cNvPr>
            <p:cNvSpPr>
              <a:spLocks/>
            </p:cNvSpPr>
            <p:nvPr/>
          </p:nvSpPr>
          <p:spPr bwMode="auto">
            <a:xfrm>
              <a:off x="4552950" y="1822450"/>
              <a:ext cx="101600" cy="55563"/>
            </a:xfrm>
            <a:custGeom>
              <a:avLst/>
              <a:gdLst>
                <a:gd name="T0" fmla="*/ 26 w 64"/>
                <a:gd name="T1" fmla="*/ 0 h 35"/>
                <a:gd name="T2" fmla="*/ 31 w 64"/>
                <a:gd name="T3" fmla="*/ 4 h 35"/>
                <a:gd name="T4" fmla="*/ 38 w 64"/>
                <a:gd name="T5" fmla="*/ 5 h 35"/>
                <a:gd name="T6" fmla="*/ 38 w 64"/>
                <a:gd name="T7" fmla="*/ 10 h 35"/>
                <a:gd name="T8" fmla="*/ 43 w 64"/>
                <a:gd name="T9" fmla="*/ 12 h 35"/>
                <a:gd name="T10" fmla="*/ 44 w 64"/>
                <a:gd name="T11" fmla="*/ 8 h 35"/>
                <a:gd name="T12" fmla="*/ 51 w 64"/>
                <a:gd name="T13" fmla="*/ 10 h 35"/>
                <a:gd name="T14" fmla="*/ 52 w 64"/>
                <a:gd name="T15" fmla="*/ 14 h 35"/>
                <a:gd name="T16" fmla="*/ 60 w 64"/>
                <a:gd name="T17" fmla="*/ 15 h 35"/>
                <a:gd name="T18" fmla="*/ 64 w 64"/>
                <a:gd name="T19" fmla="*/ 22 h 35"/>
                <a:gd name="T20" fmla="*/ 62 w 64"/>
                <a:gd name="T21" fmla="*/ 22 h 35"/>
                <a:gd name="T22" fmla="*/ 61 w 64"/>
                <a:gd name="T23" fmla="*/ 25 h 35"/>
                <a:gd name="T24" fmla="*/ 59 w 64"/>
                <a:gd name="T25" fmla="*/ 25 h 35"/>
                <a:gd name="T26" fmla="*/ 59 w 64"/>
                <a:gd name="T27" fmla="*/ 28 h 35"/>
                <a:gd name="T28" fmla="*/ 57 w 64"/>
                <a:gd name="T29" fmla="*/ 28 h 35"/>
                <a:gd name="T30" fmla="*/ 57 w 64"/>
                <a:gd name="T31" fmla="*/ 29 h 35"/>
                <a:gd name="T32" fmla="*/ 53 w 64"/>
                <a:gd name="T33" fmla="*/ 32 h 35"/>
                <a:gd name="T34" fmla="*/ 49 w 64"/>
                <a:gd name="T35" fmla="*/ 32 h 35"/>
                <a:gd name="T36" fmla="*/ 48 w 64"/>
                <a:gd name="T37" fmla="*/ 35 h 35"/>
                <a:gd name="T38" fmla="*/ 43 w 64"/>
                <a:gd name="T39" fmla="*/ 32 h 35"/>
                <a:gd name="T40" fmla="*/ 39 w 64"/>
                <a:gd name="T41" fmla="*/ 33 h 35"/>
                <a:gd name="T42" fmla="*/ 31 w 64"/>
                <a:gd name="T43" fmla="*/ 28 h 35"/>
                <a:gd name="T44" fmla="*/ 28 w 64"/>
                <a:gd name="T45" fmla="*/ 29 h 35"/>
                <a:gd name="T46" fmla="*/ 22 w 64"/>
                <a:gd name="T47" fmla="*/ 35 h 35"/>
                <a:gd name="T48" fmla="*/ 15 w 64"/>
                <a:gd name="T49" fmla="*/ 30 h 35"/>
                <a:gd name="T50" fmla="*/ 9 w 64"/>
                <a:gd name="T51" fmla="*/ 25 h 35"/>
                <a:gd name="T52" fmla="*/ 5 w 64"/>
                <a:gd name="T53" fmla="*/ 22 h 35"/>
                <a:gd name="T54" fmla="*/ 3 w 64"/>
                <a:gd name="T55" fmla="*/ 16 h 35"/>
                <a:gd name="T56" fmla="*/ 0 w 64"/>
                <a:gd name="T57" fmla="*/ 12 h 35"/>
                <a:gd name="T58" fmla="*/ 8 w 64"/>
                <a:gd name="T59" fmla="*/ 8 h 35"/>
                <a:gd name="T60" fmla="*/ 10 w 64"/>
                <a:gd name="T61" fmla="*/ 5 h 35"/>
                <a:gd name="T62" fmla="*/ 17 w 64"/>
                <a:gd name="T63" fmla="*/ 2 h 35"/>
                <a:gd name="T64" fmla="*/ 19 w 64"/>
                <a:gd name="T65" fmla="*/ 0 h 35"/>
                <a:gd name="T66" fmla="*/ 21 w 64"/>
                <a:gd name="T67" fmla="*/ 1 h 35"/>
                <a:gd name="T68" fmla="*/ 26 w 64"/>
                <a:gd name="T69" fmla="*/ 0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64" h="35">
                  <a:moveTo>
                    <a:pt x="26" y="0"/>
                  </a:moveTo>
                  <a:lnTo>
                    <a:pt x="31" y="4"/>
                  </a:lnTo>
                  <a:lnTo>
                    <a:pt x="38" y="5"/>
                  </a:lnTo>
                  <a:lnTo>
                    <a:pt x="38" y="10"/>
                  </a:lnTo>
                  <a:lnTo>
                    <a:pt x="43" y="12"/>
                  </a:lnTo>
                  <a:lnTo>
                    <a:pt x="44" y="8"/>
                  </a:lnTo>
                  <a:lnTo>
                    <a:pt x="51" y="10"/>
                  </a:lnTo>
                  <a:lnTo>
                    <a:pt x="52" y="14"/>
                  </a:lnTo>
                  <a:lnTo>
                    <a:pt x="60" y="15"/>
                  </a:lnTo>
                  <a:lnTo>
                    <a:pt x="64" y="22"/>
                  </a:lnTo>
                  <a:lnTo>
                    <a:pt x="62" y="22"/>
                  </a:lnTo>
                  <a:lnTo>
                    <a:pt x="61" y="25"/>
                  </a:lnTo>
                  <a:lnTo>
                    <a:pt x="59" y="25"/>
                  </a:lnTo>
                  <a:lnTo>
                    <a:pt x="59" y="28"/>
                  </a:lnTo>
                  <a:lnTo>
                    <a:pt x="57" y="28"/>
                  </a:lnTo>
                  <a:lnTo>
                    <a:pt x="57" y="29"/>
                  </a:lnTo>
                  <a:lnTo>
                    <a:pt x="53" y="32"/>
                  </a:lnTo>
                  <a:lnTo>
                    <a:pt x="49" y="32"/>
                  </a:lnTo>
                  <a:lnTo>
                    <a:pt x="48" y="35"/>
                  </a:lnTo>
                  <a:lnTo>
                    <a:pt x="43" y="32"/>
                  </a:lnTo>
                  <a:lnTo>
                    <a:pt x="39" y="33"/>
                  </a:lnTo>
                  <a:lnTo>
                    <a:pt x="31" y="28"/>
                  </a:lnTo>
                  <a:lnTo>
                    <a:pt x="28" y="29"/>
                  </a:lnTo>
                  <a:lnTo>
                    <a:pt x="22" y="35"/>
                  </a:lnTo>
                  <a:lnTo>
                    <a:pt x="15" y="30"/>
                  </a:lnTo>
                  <a:lnTo>
                    <a:pt x="9" y="25"/>
                  </a:lnTo>
                  <a:lnTo>
                    <a:pt x="5" y="22"/>
                  </a:lnTo>
                  <a:lnTo>
                    <a:pt x="3" y="16"/>
                  </a:lnTo>
                  <a:lnTo>
                    <a:pt x="0" y="12"/>
                  </a:lnTo>
                  <a:lnTo>
                    <a:pt x="8" y="8"/>
                  </a:lnTo>
                  <a:lnTo>
                    <a:pt x="10" y="5"/>
                  </a:lnTo>
                  <a:lnTo>
                    <a:pt x="17" y="2"/>
                  </a:lnTo>
                  <a:lnTo>
                    <a:pt x="19" y="0"/>
                  </a:lnTo>
                  <a:lnTo>
                    <a:pt x="21" y="1"/>
                  </a:lnTo>
                  <a:lnTo>
                    <a:pt x="26" y="0"/>
                  </a:lnTo>
                  <a:close/>
                </a:path>
              </a:pathLst>
            </a:custGeom>
            <a:solidFill>
              <a:srgbClr val="C3B3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6" name="Freeform 161">
              <a:extLst>
                <a:ext uri="{FF2B5EF4-FFF2-40B4-BE49-F238E27FC236}">
                  <a16:creationId xmlns:a16="http://schemas.microsoft.com/office/drawing/2014/main" id="{56231F9C-AF87-C255-C30D-C4CEF2D8691E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6500" y="2551113"/>
              <a:ext cx="122238" cy="122238"/>
            </a:xfrm>
            <a:custGeom>
              <a:avLst/>
              <a:gdLst>
                <a:gd name="T0" fmla="*/ 1 w 77"/>
                <a:gd name="T1" fmla="*/ 49 h 77"/>
                <a:gd name="T2" fmla="*/ 0 w 77"/>
                <a:gd name="T3" fmla="*/ 44 h 77"/>
                <a:gd name="T4" fmla="*/ 3 w 77"/>
                <a:gd name="T5" fmla="*/ 23 h 77"/>
                <a:gd name="T6" fmla="*/ 4 w 77"/>
                <a:gd name="T7" fmla="*/ 14 h 77"/>
                <a:gd name="T8" fmla="*/ 7 w 77"/>
                <a:gd name="T9" fmla="*/ 10 h 77"/>
                <a:gd name="T10" fmla="*/ 15 w 77"/>
                <a:gd name="T11" fmla="*/ 8 h 77"/>
                <a:gd name="T12" fmla="*/ 20 w 77"/>
                <a:gd name="T13" fmla="*/ 0 h 77"/>
                <a:gd name="T14" fmla="*/ 28 w 77"/>
                <a:gd name="T15" fmla="*/ 15 h 77"/>
                <a:gd name="T16" fmla="*/ 32 w 77"/>
                <a:gd name="T17" fmla="*/ 28 h 77"/>
                <a:gd name="T18" fmla="*/ 39 w 77"/>
                <a:gd name="T19" fmla="*/ 35 h 77"/>
                <a:gd name="T20" fmla="*/ 55 w 77"/>
                <a:gd name="T21" fmla="*/ 48 h 77"/>
                <a:gd name="T22" fmla="*/ 61 w 77"/>
                <a:gd name="T23" fmla="*/ 56 h 77"/>
                <a:gd name="T24" fmla="*/ 68 w 77"/>
                <a:gd name="T25" fmla="*/ 65 h 77"/>
                <a:gd name="T26" fmla="*/ 72 w 77"/>
                <a:gd name="T27" fmla="*/ 69 h 77"/>
                <a:gd name="T28" fmla="*/ 77 w 77"/>
                <a:gd name="T29" fmla="*/ 74 h 77"/>
                <a:gd name="T30" fmla="*/ 74 w 77"/>
                <a:gd name="T31" fmla="*/ 77 h 77"/>
                <a:gd name="T32" fmla="*/ 69 w 77"/>
                <a:gd name="T33" fmla="*/ 76 h 77"/>
                <a:gd name="T34" fmla="*/ 65 w 77"/>
                <a:gd name="T35" fmla="*/ 70 h 77"/>
                <a:gd name="T36" fmla="*/ 59 w 77"/>
                <a:gd name="T37" fmla="*/ 63 h 77"/>
                <a:gd name="T38" fmla="*/ 55 w 77"/>
                <a:gd name="T39" fmla="*/ 58 h 77"/>
                <a:gd name="T40" fmla="*/ 52 w 77"/>
                <a:gd name="T41" fmla="*/ 54 h 77"/>
                <a:gd name="T42" fmla="*/ 42 w 77"/>
                <a:gd name="T43" fmla="*/ 48 h 77"/>
                <a:gd name="T44" fmla="*/ 34 w 77"/>
                <a:gd name="T45" fmla="*/ 48 h 77"/>
                <a:gd name="T46" fmla="*/ 31 w 77"/>
                <a:gd name="T47" fmla="*/ 45 h 77"/>
                <a:gd name="T48" fmla="*/ 24 w 77"/>
                <a:gd name="T49" fmla="*/ 48 h 77"/>
                <a:gd name="T50" fmla="*/ 18 w 77"/>
                <a:gd name="T51" fmla="*/ 43 h 77"/>
                <a:gd name="T52" fmla="*/ 14 w 77"/>
                <a:gd name="T53" fmla="*/ 53 h 77"/>
                <a:gd name="T54" fmla="*/ 1 w 77"/>
                <a:gd name="T55" fmla="*/ 49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77" h="77">
                  <a:moveTo>
                    <a:pt x="1" y="49"/>
                  </a:moveTo>
                  <a:lnTo>
                    <a:pt x="0" y="44"/>
                  </a:lnTo>
                  <a:lnTo>
                    <a:pt x="3" y="23"/>
                  </a:lnTo>
                  <a:lnTo>
                    <a:pt x="4" y="14"/>
                  </a:lnTo>
                  <a:lnTo>
                    <a:pt x="7" y="10"/>
                  </a:lnTo>
                  <a:lnTo>
                    <a:pt x="15" y="8"/>
                  </a:lnTo>
                  <a:lnTo>
                    <a:pt x="20" y="0"/>
                  </a:lnTo>
                  <a:lnTo>
                    <a:pt x="28" y="15"/>
                  </a:lnTo>
                  <a:lnTo>
                    <a:pt x="32" y="28"/>
                  </a:lnTo>
                  <a:lnTo>
                    <a:pt x="39" y="35"/>
                  </a:lnTo>
                  <a:lnTo>
                    <a:pt x="55" y="48"/>
                  </a:lnTo>
                  <a:lnTo>
                    <a:pt x="61" y="56"/>
                  </a:lnTo>
                  <a:lnTo>
                    <a:pt x="68" y="65"/>
                  </a:lnTo>
                  <a:lnTo>
                    <a:pt x="72" y="69"/>
                  </a:lnTo>
                  <a:lnTo>
                    <a:pt x="77" y="74"/>
                  </a:lnTo>
                  <a:lnTo>
                    <a:pt x="74" y="77"/>
                  </a:lnTo>
                  <a:lnTo>
                    <a:pt x="69" y="76"/>
                  </a:lnTo>
                  <a:lnTo>
                    <a:pt x="65" y="70"/>
                  </a:lnTo>
                  <a:lnTo>
                    <a:pt x="59" y="63"/>
                  </a:lnTo>
                  <a:lnTo>
                    <a:pt x="55" y="58"/>
                  </a:lnTo>
                  <a:lnTo>
                    <a:pt x="52" y="54"/>
                  </a:lnTo>
                  <a:lnTo>
                    <a:pt x="42" y="48"/>
                  </a:lnTo>
                  <a:lnTo>
                    <a:pt x="34" y="48"/>
                  </a:lnTo>
                  <a:lnTo>
                    <a:pt x="31" y="45"/>
                  </a:lnTo>
                  <a:lnTo>
                    <a:pt x="24" y="48"/>
                  </a:lnTo>
                  <a:lnTo>
                    <a:pt x="18" y="43"/>
                  </a:lnTo>
                  <a:lnTo>
                    <a:pt x="14" y="53"/>
                  </a:lnTo>
                  <a:lnTo>
                    <a:pt x="1" y="49"/>
                  </a:lnTo>
                  <a:close/>
                </a:path>
              </a:pathLst>
            </a:custGeom>
            <a:solidFill>
              <a:srgbClr val="D7FCEE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7" name="Freeform 162">
              <a:extLst>
                <a:ext uri="{FF2B5EF4-FFF2-40B4-BE49-F238E27FC236}">
                  <a16:creationId xmlns:a16="http://schemas.microsoft.com/office/drawing/2014/main" id="{F7BBB242-9EB5-749D-28C0-D776A0A91B4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6510338" y="1827213"/>
              <a:ext cx="147638" cy="360363"/>
            </a:xfrm>
            <a:custGeom>
              <a:avLst/>
              <a:gdLst>
                <a:gd name="T0" fmla="*/ 72 w 93"/>
                <a:gd name="T1" fmla="*/ 110 h 227"/>
                <a:gd name="T2" fmla="*/ 86 w 93"/>
                <a:gd name="T3" fmla="*/ 138 h 227"/>
                <a:gd name="T4" fmla="*/ 93 w 93"/>
                <a:gd name="T5" fmla="*/ 156 h 227"/>
                <a:gd name="T6" fmla="*/ 68 w 93"/>
                <a:gd name="T7" fmla="*/ 167 h 227"/>
                <a:gd name="T8" fmla="*/ 53 w 93"/>
                <a:gd name="T9" fmla="*/ 181 h 227"/>
                <a:gd name="T10" fmla="*/ 31 w 93"/>
                <a:gd name="T11" fmla="*/ 174 h 227"/>
                <a:gd name="T12" fmla="*/ 12 w 93"/>
                <a:gd name="T13" fmla="*/ 184 h 227"/>
                <a:gd name="T14" fmla="*/ 33 w 93"/>
                <a:gd name="T15" fmla="*/ 220 h 227"/>
                <a:gd name="T16" fmla="*/ 22 w 93"/>
                <a:gd name="T17" fmla="*/ 221 h 227"/>
                <a:gd name="T18" fmla="*/ 9 w 93"/>
                <a:gd name="T19" fmla="*/ 205 h 227"/>
                <a:gd name="T20" fmla="*/ 8 w 93"/>
                <a:gd name="T21" fmla="*/ 189 h 227"/>
                <a:gd name="T22" fmla="*/ 14 w 93"/>
                <a:gd name="T23" fmla="*/ 170 h 227"/>
                <a:gd name="T24" fmla="*/ 33 w 93"/>
                <a:gd name="T25" fmla="*/ 153 h 227"/>
                <a:gd name="T26" fmla="*/ 39 w 93"/>
                <a:gd name="T27" fmla="*/ 128 h 227"/>
                <a:gd name="T28" fmla="*/ 55 w 93"/>
                <a:gd name="T29" fmla="*/ 117 h 227"/>
                <a:gd name="T30" fmla="*/ 52 w 93"/>
                <a:gd name="T31" fmla="*/ 91 h 227"/>
                <a:gd name="T32" fmla="*/ 36 w 93"/>
                <a:gd name="T33" fmla="*/ 65 h 227"/>
                <a:gd name="T34" fmla="*/ 64 w 93"/>
                <a:gd name="T35" fmla="*/ 81 h 227"/>
                <a:gd name="T36" fmla="*/ 46 w 93"/>
                <a:gd name="T37" fmla="*/ 20 h 227"/>
                <a:gd name="T38" fmla="*/ 63 w 93"/>
                <a:gd name="T39" fmla="*/ 29 h 227"/>
                <a:gd name="T40" fmla="*/ 55 w 93"/>
                <a:gd name="T41" fmla="*/ 51 h 227"/>
                <a:gd name="T42" fmla="*/ 39 w 93"/>
                <a:gd name="T43" fmla="*/ 59 h 227"/>
                <a:gd name="T44" fmla="*/ 17 w 93"/>
                <a:gd name="T45" fmla="*/ 46 h 227"/>
                <a:gd name="T46" fmla="*/ 23 w 93"/>
                <a:gd name="T47" fmla="*/ 32 h 227"/>
                <a:gd name="T48" fmla="*/ 4 w 93"/>
                <a:gd name="T49" fmla="*/ 0 h 227"/>
                <a:gd name="T50" fmla="*/ 37 w 93"/>
                <a:gd name="T51" fmla="*/ 18 h 227"/>
                <a:gd name="T52" fmla="*/ 28 w 93"/>
                <a:gd name="T53" fmla="*/ 189 h 227"/>
                <a:gd name="T54" fmla="*/ 36 w 93"/>
                <a:gd name="T55" fmla="*/ 181 h 227"/>
                <a:gd name="T56" fmla="*/ 46 w 93"/>
                <a:gd name="T57" fmla="*/ 177 h 227"/>
                <a:gd name="T58" fmla="*/ 49 w 93"/>
                <a:gd name="T59" fmla="*/ 192 h 227"/>
                <a:gd name="T60" fmla="*/ 39 w 93"/>
                <a:gd name="T61" fmla="*/ 190 h 227"/>
                <a:gd name="T62" fmla="*/ 32 w 93"/>
                <a:gd name="T63" fmla="*/ 196 h 2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93" h="227">
                  <a:moveTo>
                    <a:pt x="71" y="94"/>
                  </a:moveTo>
                  <a:lnTo>
                    <a:pt x="72" y="110"/>
                  </a:lnTo>
                  <a:lnTo>
                    <a:pt x="82" y="125"/>
                  </a:lnTo>
                  <a:lnTo>
                    <a:pt x="86" y="138"/>
                  </a:lnTo>
                  <a:lnTo>
                    <a:pt x="92" y="144"/>
                  </a:lnTo>
                  <a:lnTo>
                    <a:pt x="93" y="156"/>
                  </a:lnTo>
                  <a:lnTo>
                    <a:pt x="85" y="165"/>
                  </a:lnTo>
                  <a:lnTo>
                    <a:pt x="68" y="167"/>
                  </a:lnTo>
                  <a:lnTo>
                    <a:pt x="63" y="186"/>
                  </a:lnTo>
                  <a:lnTo>
                    <a:pt x="53" y="181"/>
                  </a:lnTo>
                  <a:lnTo>
                    <a:pt x="46" y="170"/>
                  </a:lnTo>
                  <a:lnTo>
                    <a:pt x="31" y="174"/>
                  </a:lnTo>
                  <a:lnTo>
                    <a:pt x="23" y="183"/>
                  </a:lnTo>
                  <a:lnTo>
                    <a:pt x="12" y="184"/>
                  </a:lnTo>
                  <a:lnTo>
                    <a:pt x="27" y="195"/>
                  </a:lnTo>
                  <a:lnTo>
                    <a:pt x="33" y="220"/>
                  </a:lnTo>
                  <a:lnTo>
                    <a:pt x="28" y="227"/>
                  </a:lnTo>
                  <a:lnTo>
                    <a:pt x="22" y="221"/>
                  </a:lnTo>
                  <a:lnTo>
                    <a:pt x="17" y="208"/>
                  </a:lnTo>
                  <a:lnTo>
                    <a:pt x="9" y="205"/>
                  </a:lnTo>
                  <a:lnTo>
                    <a:pt x="0" y="195"/>
                  </a:lnTo>
                  <a:lnTo>
                    <a:pt x="8" y="189"/>
                  </a:lnTo>
                  <a:lnTo>
                    <a:pt x="8" y="179"/>
                  </a:lnTo>
                  <a:lnTo>
                    <a:pt x="14" y="170"/>
                  </a:lnTo>
                  <a:lnTo>
                    <a:pt x="15" y="160"/>
                  </a:lnTo>
                  <a:lnTo>
                    <a:pt x="33" y="153"/>
                  </a:lnTo>
                  <a:lnTo>
                    <a:pt x="45" y="155"/>
                  </a:lnTo>
                  <a:lnTo>
                    <a:pt x="39" y="128"/>
                  </a:lnTo>
                  <a:lnTo>
                    <a:pt x="50" y="133"/>
                  </a:lnTo>
                  <a:lnTo>
                    <a:pt x="55" y="117"/>
                  </a:lnTo>
                  <a:lnTo>
                    <a:pt x="57" y="111"/>
                  </a:lnTo>
                  <a:lnTo>
                    <a:pt x="52" y="91"/>
                  </a:lnTo>
                  <a:lnTo>
                    <a:pt x="39" y="75"/>
                  </a:lnTo>
                  <a:lnTo>
                    <a:pt x="36" y="65"/>
                  </a:lnTo>
                  <a:lnTo>
                    <a:pt x="44" y="62"/>
                  </a:lnTo>
                  <a:lnTo>
                    <a:pt x="64" y="81"/>
                  </a:lnTo>
                  <a:lnTo>
                    <a:pt x="71" y="94"/>
                  </a:lnTo>
                  <a:close/>
                  <a:moveTo>
                    <a:pt x="46" y="20"/>
                  </a:moveTo>
                  <a:lnTo>
                    <a:pt x="47" y="13"/>
                  </a:lnTo>
                  <a:lnTo>
                    <a:pt x="63" y="29"/>
                  </a:lnTo>
                  <a:lnTo>
                    <a:pt x="52" y="35"/>
                  </a:lnTo>
                  <a:lnTo>
                    <a:pt x="55" y="51"/>
                  </a:lnTo>
                  <a:lnTo>
                    <a:pt x="33" y="42"/>
                  </a:lnTo>
                  <a:lnTo>
                    <a:pt x="39" y="59"/>
                  </a:lnTo>
                  <a:lnTo>
                    <a:pt x="30" y="61"/>
                  </a:lnTo>
                  <a:lnTo>
                    <a:pt x="17" y="46"/>
                  </a:lnTo>
                  <a:lnTo>
                    <a:pt x="14" y="34"/>
                  </a:lnTo>
                  <a:lnTo>
                    <a:pt x="23" y="32"/>
                  </a:lnTo>
                  <a:lnTo>
                    <a:pt x="11" y="11"/>
                  </a:lnTo>
                  <a:lnTo>
                    <a:pt x="4" y="0"/>
                  </a:lnTo>
                  <a:lnTo>
                    <a:pt x="27" y="13"/>
                  </a:lnTo>
                  <a:lnTo>
                    <a:pt x="37" y="18"/>
                  </a:lnTo>
                  <a:lnTo>
                    <a:pt x="46" y="20"/>
                  </a:lnTo>
                  <a:close/>
                  <a:moveTo>
                    <a:pt x="28" y="189"/>
                  </a:moveTo>
                  <a:lnTo>
                    <a:pt x="30" y="179"/>
                  </a:lnTo>
                  <a:lnTo>
                    <a:pt x="36" y="181"/>
                  </a:lnTo>
                  <a:lnTo>
                    <a:pt x="37" y="174"/>
                  </a:lnTo>
                  <a:lnTo>
                    <a:pt x="46" y="177"/>
                  </a:lnTo>
                  <a:lnTo>
                    <a:pt x="49" y="182"/>
                  </a:lnTo>
                  <a:lnTo>
                    <a:pt x="49" y="192"/>
                  </a:lnTo>
                  <a:lnTo>
                    <a:pt x="42" y="187"/>
                  </a:lnTo>
                  <a:lnTo>
                    <a:pt x="39" y="190"/>
                  </a:lnTo>
                  <a:lnTo>
                    <a:pt x="41" y="200"/>
                  </a:lnTo>
                  <a:lnTo>
                    <a:pt x="32" y="196"/>
                  </a:lnTo>
                  <a:lnTo>
                    <a:pt x="28" y="189"/>
                  </a:lnTo>
                  <a:close/>
                </a:path>
              </a:pathLst>
            </a:custGeom>
            <a:solidFill>
              <a:srgbClr val="B3FCF3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8" name="Freeform 163">
              <a:extLst>
                <a:ext uri="{FF2B5EF4-FFF2-40B4-BE49-F238E27FC236}">
                  <a16:creationId xmlns:a16="http://schemas.microsoft.com/office/drawing/2014/main" id="{36DA4FBF-A781-345D-AB19-9FB6C43702EA}"/>
                </a:ext>
              </a:extLst>
            </p:cNvPr>
            <p:cNvSpPr>
              <a:spLocks/>
            </p:cNvSpPr>
            <p:nvPr/>
          </p:nvSpPr>
          <p:spPr bwMode="auto">
            <a:xfrm>
              <a:off x="3275013" y="3387725"/>
              <a:ext cx="153988" cy="182563"/>
            </a:xfrm>
            <a:custGeom>
              <a:avLst/>
              <a:gdLst>
                <a:gd name="T0" fmla="*/ 46 w 97"/>
                <a:gd name="T1" fmla="*/ 11 h 115"/>
                <a:gd name="T2" fmla="*/ 51 w 97"/>
                <a:gd name="T3" fmla="*/ 19 h 115"/>
                <a:gd name="T4" fmla="*/ 52 w 97"/>
                <a:gd name="T5" fmla="*/ 39 h 115"/>
                <a:gd name="T6" fmla="*/ 64 w 97"/>
                <a:gd name="T7" fmla="*/ 41 h 115"/>
                <a:gd name="T8" fmla="*/ 68 w 97"/>
                <a:gd name="T9" fmla="*/ 38 h 115"/>
                <a:gd name="T10" fmla="*/ 76 w 97"/>
                <a:gd name="T11" fmla="*/ 42 h 115"/>
                <a:gd name="T12" fmla="*/ 79 w 97"/>
                <a:gd name="T13" fmla="*/ 46 h 115"/>
                <a:gd name="T14" fmla="*/ 81 w 97"/>
                <a:gd name="T15" fmla="*/ 59 h 115"/>
                <a:gd name="T16" fmla="*/ 84 w 97"/>
                <a:gd name="T17" fmla="*/ 64 h 115"/>
                <a:gd name="T18" fmla="*/ 88 w 97"/>
                <a:gd name="T19" fmla="*/ 64 h 115"/>
                <a:gd name="T20" fmla="*/ 91 w 97"/>
                <a:gd name="T21" fmla="*/ 62 h 115"/>
                <a:gd name="T22" fmla="*/ 96 w 97"/>
                <a:gd name="T23" fmla="*/ 65 h 115"/>
                <a:gd name="T24" fmla="*/ 97 w 97"/>
                <a:gd name="T25" fmla="*/ 73 h 115"/>
                <a:gd name="T26" fmla="*/ 97 w 97"/>
                <a:gd name="T27" fmla="*/ 81 h 115"/>
                <a:gd name="T28" fmla="*/ 96 w 97"/>
                <a:gd name="T29" fmla="*/ 89 h 115"/>
                <a:gd name="T30" fmla="*/ 96 w 97"/>
                <a:gd name="T31" fmla="*/ 102 h 115"/>
                <a:gd name="T32" fmla="*/ 88 w 97"/>
                <a:gd name="T33" fmla="*/ 113 h 115"/>
                <a:gd name="T34" fmla="*/ 79 w 97"/>
                <a:gd name="T35" fmla="*/ 115 h 115"/>
                <a:gd name="T36" fmla="*/ 67 w 97"/>
                <a:gd name="T37" fmla="*/ 114 h 115"/>
                <a:gd name="T38" fmla="*/ 56 w 97"/>
                <a:gd name="T39" fmla="*/ 110 h 115"/>
                <a:gd name="T40" fmla="*/ 63 w 97"/>
                <a:gd name="T41" fmla="*/ 88 h 115"/>
                <a:gd name="T42" fmla="*/ 61 w 97"/>
                <a:gd name="T43" fmla="*/ 82 h 115"/>
                <a:gd name="T44" fmla="*/ 48 w 97"/>
                <a:gd name="T45" fmla="*/ 76 h 115"/>
                <a:gd name="T46" fmla="*/ 33 w 97"/>
                <a:gd name="T47" fmla="*/ 66 h 115"/>
                <a:gd name="T48" fmla="*/ 24 w 97"/>
                <a:gd name="T49" fmla="*/ 64 h 115"/>
                <a:gd name="T50" fmla="*/ 0 w 97"/>
                <a:gd name="T51" fmla="*/ 42 h 115"/>
                <a:gd name="T52" fmla="*/ 2 w 97"/>
                <a:gd name="T53" fmla="*/ 24 h 115"/>
                <a:gd name="T54" fmla="*/ 1 w 97"/>
                <a:gd name="T55" fmla="*/ 17 h 115"/>
                <a:gd name="T56" fmla="*/ 6 w 97"/>
                <a:gd name="T57" fmla="*/ 5 h 115"/>
                <a:gd name="T58" fmla="*/ 24 w 97"/>
                <a:gd name="T59" fmla="*/ 0 h 115"/>
                <a:gd name="T60" fmla="*/ 34 w 97"/>
                <a:gd name="T61" fmla="*/ 0 h 115"/>
                <a:gd name="T62" fmla="*/ 46 w 97"/>
                <a:gd name="T63" fmla="*/ 7 h 115"/>
                <a:gd name="T64" fmla="*/ 46 w 97"/>
                <a:gd name="T65" fmla="*/ 11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97" h="115">
                  <a:moveTo>
                    <a:pt x="46" y="11"/>
                  </a:moveTo>
                  <a:lnTo>
                    <a:pt x="51" y="19"/>
                  </a:lnTo>
                  <a:lnTo>
                    <a:pt x="52" y="39"/>
                  </a:lnTo>
                  <a:lnTo>
                    <a:pt x="64" y="41"/>
                  </a:lnTo>
                  <a:lnTo>
                    <a:pt x="68" y="38"/>
                  </a:lnTo>
                  <a:lnTo>
                    <a:pt x="76" y="42"/>
                  </a:lnTo>
                  <a:lnTo>
                    <a:pt x="79" y="46"/>
                  </a:lnTo>
                  <a:lnTo>
                    <a:pt x="81" y="59"/>
                  </a:lnTo>
                  <a:lnTo>
                    <a:pt x="84" y="64"/>
                  </a:lnTo>
                  <a:lnTo>
                    <a:pt x="88" y="64"/>
                  </a:lnTo>
                  <a:lnTo>
                    <a:pt x="91" y="62"/>
                  </a:lnTo>
                  <a:lnTo>
                    <a:pt x="96" y="65"/>
                  </a:lnTo>
                  <a:lnTo>
                    <a:pt x="97" y="73"/>
                  </a:lnTo>
                  <a:lnTo>
                    <a:pt x="97" y="81"/>
                  </a:lnTo>
                  <a:lnTo>
                    <a:pt x="96" y="89"/>
                  </a:lnTo>
                  <a:lnTo>
                    <a:pt x="96" y="102"/>
                  </a:lnTo>
                  <a:lnTo>
                    <a:pt x="88" y="113"/>
                  </a:lnTo>
                  <a:lnTo>
                    <a:pt x="79" y="115"/>
                  </a:lnTo>
                  <a:lnTo>
                    <a:pt x="67" y="114"/>
                  </a:lnTo>
                  <a:lnTo>
                    <a:pt x="56" y="110"/>
                  </a:lnTo>
                  <a:lnTo>
                    <a:pt x="63" y="88"/>
                  </a:lnTo>
                  <a:lnTo>
                    <a:pt x="61" y="82"/>
                  </a:lnTo>
                  <a:lnTo>
                    <a:pt x="48" y="76"/>
                  </a:lnTo>
                  <a:lnTo>
                    <a:pt x="33" y="66"/>
                  </a:lnTo>
                  <a:lnTo>
                    <a:pt x="24" y="64"/>
                  </a:lnTo>
                  <a:lnTo>
                    <a:pt x="0" y="42"/>
                  </a:lnTo>
                  <a:lnTo>
                    <a:pt x="2" y="24"/>
                  </a:lnTo>
                  <a:lnTo>
                    <a:pt x="1" y="17"/>
                  </a:lnTo>
                  <a:lnTo>
                    <a:pt x="6" y="5"/>
                  </a:lnTo>
                  <a:lnTo>
                    <a:pt x="24" y="0"/>
                  </a:lnTo>
                  <a:lnTo>
                    <a:pt x="34" y="0"/>
                  </a:lnTo>
                  <a:lnTo>
                    <a:pt x="46" y="7"/>
                  </a:lnTo>
                  <a:lnTo>
                    <a:pt x="46" y="11"/>
                  </a:lnTo>
                  <a:close/>
                </a:path>
              </a:pathLst>
            </a:custGeom>
            <a:solidFill>
              <a:srgbClr val="D4DE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9" name="Freeform 164">
              <a:extLst>
                <a:ext uri="{FF2B5EF4-FFF2-40B4-BE49-F238E27FC236}">
                  <a16:creationId xmlns:a16="http://schemas.microsoft.com/office/drawing/2014/main" id="{B2B54B8B-4FEC-0047-614E-245871AB7CE2}"/>
                </a:ext>
              </a:extLst>
            </p:cNvPr>
            <p:cNvSpPr>
              <a:spLocks/>
            </p:cNvSpPr>
            <p:nvPr/>
          </p:nvSpPr>
          <p:spPr bwMode="auto">
            <a:xfrm>
              <a:off x="5127625" y="2524125"/>
              <a:ext cx="184150" cy="146050"/>
            </a:xfrm>
            <a:custGeom>
              <a:avLst/>
              <a:gdLst>
                <a:gd name="T0" fmla="*/ 99 w 116"/>
                <a:gd name="T1" fmla="*/ 0 h 92"/>
                <a:gd name="T2" fmla="*/ 110 w 116"/>
                <a:gd name="T3" fmla="*/ 23 h 92"/>
                <a:gd name="T4" fmla="*/ 116 w 116"/>
                <a:gd name="T5" fmla="*/ 33 h 92"/>
                <a:gd name="T6" fmla="*/ 108 w 116"/>
                <a:gd name="T7" fmla="*/ 37 h 92"/>
                <a:gd name="T8" fmla="*/ 106 w 116"/>
                <a:gd name="T9" fmla="*/ 43 h 92"/>
                <a:gd name="T10" fmla="*/ 106 w 116"/>
                <a:gd name="T11" fmla="*/ 48 h 92"/>
                <a:gd name="T12" fmla="*/ 95 w 116"/>
                <a:gd name="T13" fmla="*/ 54 h 92"/>
                <a:gd name="T14" fmla="*/ 79 w 116"/>
                <a:gd name="T15" fmla="*/ 61 h 92"/>
                <a:gd name="T16" fmla="*/ 69 w 116"/>
                <a:gd name="T17" fmla="*/ 72 h 92"/>
                <a:gd name="T18" fmla="*/ 64 w 116"/>
                <a:gd name="T19" fmla="*/ 72 h 92"/>
                <a:gd name="T20" fmla="*/ 61 w 116"/>
                <a:gd name="T21" fmla="*/ 72 h 92"/>
                <a:gd name="T22" fmla="*/ 54 w 116"/>
                <a:gd name="T23" fmla="*/ 77 h 92"/>
                <a:gd name="T24" fmla="*/ 48 w 116"/>
                <a:gd name="T25" fmla="*/ 80 h 92"/>
                <a:gd name="T26" fmla="*/ 38 w 116"/>
                <a:gd name="T27" fmla="*/ 81 h 92"/>
                <a:gd name="T28" fmla="*/ 36 w 116"/>
                <a:gd name="T29" fmla="*/ 82 h 92"/>
                <a:gd name="T30" fmla="*/ 33 w 116"/>
                <a:gd name="T31" fmla="*/ 85 h 92"/>
                <a:gd name="T32" fmla="*/ 30 w 116"/>
                <a:gd name="T33" fmla="*/ 86 h 92"/>
                <a:gd name="T34" fmla="*/ 29 w 116"/>
                <a:gd name="T35" fmla="*/ 89 h 92"/>
                <a:gd name="T36" fmla="*/ 24 w 116"/>
                <a:gd name="T37" fmla="*/ 89 h 92"/>
                <a:gd name="T38" fmla="*/ 19 w 116"/>
                <a:gd name="T39" fmla="*/ 92 h 92"/>
                <a:gd name="T40" fmla="*/ 13 w 116"/>
                <a:gd name="T41" fmla="*/ 91 h 92"/>
                <a:gd name="T42" fmla="*/ 8 w 116"/>
                <a:gd name="T43" fmla="*/ 83 h 92"/>
                <a:gd name="T44" fmla="*/ 8 w 116"/>
                <a:gd name="T45" fmla="*/ 75 h 92"/>
                <a:gd name="T46" fmla="*/ 6 w 116"/>
                <a:gd name="T47" fmla="*/ 71 h 92"/>
                <a:gd name="T48" fmla="*/ 4 w 116"/>
                <a:gd name="T49" fmla="*/ 61 h 92"/>
                <a:gd name="T50" fmla="*/ 0 w 116"/>
                <a:gd name="T51" fmla="*/ 55 h 92"/>
                <a:gd name="T52" fmla="*/ 3 w 116"/>
                <a:gd name="T53" fmla="*/ 54 h 92"/>
                <a:gd name="T54" fmla="*/ 0 w 116"/>
                <a:gd name="T55" fmla="*/ 48 h 92"/>
                <a:gd name="T56" fmla="*/ 2 w 116"/>
                <a:gd name="T57" fmla="*/ 45 h 92"/>
                <a:gd name="T58" fmla="*/ 0 w 116"/>
                <a:gd name="T59" fmla="*/ 39 h 92"/>
                <a:gd name="T60" fmla="*/ 5 w 116"/>
                <a:gd name="T61" fmla="*/ 34 h 92"/>
                <a:gd name="T62" fmla="*/ 4 w 116"/>
                <a:gd name="T63" fmla="*/ 29 h 92"/>
                <a:gd name="T64" fmla="*/ 6 w 116"/>
                <a:gd name="T65" fmla="*/ 21 h 92"/>
                <a:gd name="T66" fmla="*/ 11 w 116"/>
                <a:gd name="T67" fmla="*/ 26 h 92"/>
                <a:gd name="T68" fmla="*/ 14 w 116"/>
                <a:gd name="T69" fmla="*/ 23 h 92"/>
                <a:gd name="T70" fmla="*/ 27 w 116"/>
                <a:gd name="T71" fmla="*/ 23 h 92"/>
                <a:gd name="T72" fmla="*/ 29 w 116"/>
                <a:gd name="T73" fmla="*/ 25 h 92"/>
                <a:gd name="T74" fmla="*/ 40 w 116"/>
                <a:gd name="T75" fmla="*/ 26 h 92"/>
                <a:gd name="T76" fmla="*/ 43 w 116"/>
                <a:gd name="T77" fmla="*/ 26 h 92"/>
                <a:gd name="T78" fmla="*/ 47 w 116"/>
                <a:gd name="T79" fmla="*/ 30 h 92"/>
                <a:gd name="T80" fmla="*/ 52 w 116"/>
                <a:gd name="T81" fmla="*/ 28 h 92"/>
                <a:gd name="T82" fmla="*/ 59 w 116"/>
                <a:gd name="T83" fmla="*/ 12 h 92"/>
                <a:gd name="T84" fmla="*/ 69 w 116"/>
                <a:gd name="T85" fmla="*/ 7 h 92"/>
                <a:gd name="T86" fmla="*/ 99 w 116"/>
                <a:gd name="T87" fmla="*/ 0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6" h="92">
                  <a:moveTo>
                    <a:pt x="99" y="0"/>
                  </a:moveTo>
                  <a:lnTo>
                    <a:pt x="110" y="23"/>
                  </a:lnTo>
                  <a:lnTo>
                    <a:pt x="116" y="33"/>
                  </a:lnTo>
                  <a:lnTo>
                    <a:pt x="108" y="37"/>
                  </a:lnTo>
                  <a:lnTo>
                    <a:pt x="106" y="43"/>
                  </a:lnTo>
                  <a:lnTo>
                    <a:pt x="106" y="48"/>
                  </a:lnTo>
                  <a:lnTo>
                    <a:pt x="95" y="54"/>
                  </a:lnTo>
                  <a:lnTo>
                    <a:pt x="79" y="61"/>
                  </a:lnTo>
                  <a:lnTo>
                    <a:pt x="69" y="72"/>
                  </a:lnTo>
                  <a:lnTo>
                    <a:pt x="64" y="72"/>
                  </a:lnTo>
                  <a:lnTo>
                    <a:pt x="61" y="72"/>
                  </a:lnTo>
                  <a:lnTo>
                    <a:pt x="54" y="77"/>
                  </a:lnTo>
                  <a:lnTo>
                    <a:pt x="48" y="80"/>
                  </a:lnTo>
                  <a:lnTo>
                    <a:pt x="38" y="81"/>
                  </a:lnTo>
                  <a:lnTo>
                    <a:pt x="36" y="82"/>
                  </a:lnTo>
                  <a:lnTo>
                    <a:pt x="33" y="85"/>
                  </a:lnTo>
                  <a:lnTo>
                    <a:pt x="30" y="86"/>
                  </a:lnTo>
                  <a:lnTo>
                    <a:pt x="29" y="89"/>
                  </a:lnTo>
                  <a:lnTo>
                    <a:pt x="24" y="89"/>
                  </a:lnTo>
                  <a:lnTo>
                    <a:pt x="19" y="92"/>
                  </a:lnTo>
                  <a:lnTo>
                    <a:pt x="13" y="91"/>
                  </a:lnTo>
                  <a:lnTo>
                    <a:pt x="8" y="83"/>
                  </a:lnTo>
                  <a:lnTo>
                    <a:pt x="8" y="75"/>
                  </a:lnTo>
                  <a:lnTo>
                    <a:pt x="6" y="71"/>
                  </a:lnTo>
                  <a:lnTo>
                    <a:pt x="4" y="61"/>
                  </a:lnTo>
                  <a:lnTo>
                    <a:pt x="0" y="55"/>
                  </a:lnTo>
                  <a:lnTo>
                    <a:pt x="3" y="54"/>
                  </a:lnTo>
                  <a:lnTo>
                    <a:pt x="0" y="48"/>
                  </a:lnTo>
                  <a:lnTo>
                    <a:pt x="2" y="45"/>
                  </a:lnTo>
                  <a:lnTo>
                    <a:pt x="0" y="39"/>
                  </a:lnTo>
                  <a:lnTo>
                    <a:pt x="5" y="34"/>
                  </a:lnTo>
                  <a:lnTo>
                    <a:pt x="4" y="29"/>
                  </a:lnTo>
                  <a:lnTo>
                    <a:pt x="6" y="21"/>
                  </a:lnTo>
                  <a:lnTo>
                    <a:pt x="11" y="26"/>
                  </a:lnTo>
                  <a:lnTo>
                    <a:pt x="14" y="23"/>
                  </a:lnTo>
                  <a:lnTo>
                    <a:pt x="27" y="23"/>
                  </a:lnTo>
                  <a:lnTo>
                    <a:pt x="29" y="25"/>
                  </a:lnTo>
                  <a:lnTo>
                    <a:pt x="40" y="26"/>
                  </a:lnTo>
                  <a:lnTo>
                    <a:pt x="43" y="26"/>
                  </a:lnTo>
                  <a:lnTo>
                    <a:pt x="47" y="30"/>
                  </a:lnTo>
                  <a:lnTo>
                    <a:pt x="52" y="28"/>
                  </a:lnTo>
                  <a:lnTo>
                    <a:pt x="59" y="12"/>
                  </a:lnTo>
                  <a:lnTo>
                    <a:pt x="69" y="7"/>
                  </a:lnTo>
                  <a:lnTo>
                    <a:pt x="99" y="0"/>
                  </a:lnTo>
                  <a:close/>
                </a:path>
              </a:pathLst>
            </a:custGeom>
            <a:solidFill>
              <a:srgbClr val="FCD9D4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0" name="Freeform 165">
              <a:extLst>
                <a:ext uri="{FF2B5EF4-FFF2-40B4-BE49-F238E27FC236}">
                  <a16:creationId xmlns:a16="http://schemas.microsoft.com/office/drawing/2014/main" id="{91F48242-02DF-7308-B50D-4DEE8BC3D66E}"/>
                </a:ext>
              </a:extLst>
            </p:cNvPr>
            <p:cNvSpPr>
              <a:spLocks/>
            </p:cNvSpPr>
            <p:nvPr/>
          </p:nvSpPr>
          <p:spPr bwMode="auto">
            <a:xfrm>
              <a:off x="4964113" y="2235200"/>
              <a:ext cx="379413" cy="350838"/>
            </a:xfrm>
            <a:custGeom>
              <a:avLst/>
              <a:gdLst>
                <a:gd name="T0" fmla="*/ 13 w 239"/>
                <a:gd name="T1" fmla="*/ 42 h 221"/>
                <a:gd name="T2" fmla="*/ 20 w 239"/>
                <a:gd name="T3" fmla="*/ 33 h 221"/>
                <a:gd name="T4" fmla="*/ 29 w 239"/>
                <a:gd name="T5" fmla="*/ 26 h 221"/>
                <a:gd name="T6" fmla="*/ 20 w 239"/>
                <a:gd name="T7" fmla="*/ 9 h 221"/>
                <a:gd name="T8" fmla="*/ 42 w 239"/>
                <a:gd name="T9" fmla="*/ 0 h 221"/>
                <a:gd name="T10" fmla="*/ 72 w 239"/>
                <a:gd name="T11" fmla="*/ 13 h 221"/>
                <a:gd name="T12" fmla="*/ 127 w 239"/>
                <a:gd name="T13" fmla="*/ 41 h 221"/>
                <a:gd name="T14" fmla="*/ 140 w 239"/>
                <a:gd name="T15" fmla="*/ 49 h 221"/>
                <a:gd name="T16" fmla="*/ 153 w 239"/>
                <a:gd name="T17" fmla="*/ 60 h 221"/>
                <a:gd name="T18" fmla="*/ 162 w 239"/>
                <a:gd name="T19" fmla="*/ 69 h 221"/>
                <a:gd name="T20" fmla="*/ 172 w 239"/>
                <a:gd name="T21" fmla="*/ 80 h 221"/>
                <a:gd name="T22" fmla="*/ 173 w 239"/>
                <a:gd name="T23" fmla="*/ 90 h 221"/>
                <a:gd name="T24" fmla="*/ 178 w 239"/>
                <a:gd name="T25" fmla="*/ 98 h 221"/>
                <a:gd name="T26" fmla="*/ 185 w 239"/>
                <a:gd name="T27" fmla="*/ 104 h 221"/>
                <a:gd name="T28" fmla="*/ 189 w 239"/>
                <a:gd name="T29" fmla="*/ 109 h 221"/>
                <a:gd name="T30" fmla="*/ 197 w 239"/>
                <a:gd name="T31" fmla="*/ 126 h 221"/>
                <a:gd name="T32" fmla="*/ 232 w 239"/>
                <a:gd name="T33" fmla="*/ 129 h 221"/>
                <a:gd name="T34" fmla="*/ 234 w 239"/>
                <a:gd name="T35" fmla="*/ 168 h 221"/>
                <a:gd name="T36" fmla="*/ 172 w 239"/>
                <a:gd name="T37" fmla="*/ 189 h 221"/>
                <a:gd name="T38" fmla="*/ 155 w 239"/>
                <a:gd name="T39" fmla="*/ 210 h 221"/>
                <a:gd name="T40" fmla="*/ 146 w 239"/>
                <a:gd name="T41" fmla="*/ 208 h 221"/>
                <a:gd name="T42" fmla="*/ 132 w 239"/>
                <a:gd name="T43" fmla="*/ 207 h 221"/>
                <a:gd name="T44" fmla="*/ 117 w 239"/>
                <a:gd name="T45" fmla="*/ 205 h 221"/>
                <a:gd name="T46" fmla="*/ 109 w 239"/>
                <a:gd name="T47" fmla="*/ 203 h 221"/>
                <a:gd name="T48" fmla="*/ 108 w 239"/>
                <a:gd name="T49" fmla="*/ 216 h 221"/>
                <a:gd name="T50" fmla="*/ 102 w 239"/>
                <a:gd name="T51" fmla="*/ 215 h 221"/>
                <a:gd name="T52" fmla="*/ 97 w 239"/>
                <a:gd name="T53" fmla="*/ 205 h 221"/>
                <a:gd name="T54" fmla="*/ 84 w 239"/>
                <a:gd name="T55" fmla="*/ 189 h 221"/>
                <a:gd name="T56" fmla="*/ 72 w 239"/>
                <a:gd name="T57" fmla="*/ 168 h 221"/>
                <a:gd name="T58" fmla="*/ 57 w 239"/>
                <a:gd name="T59" fmla="*/ 151 h 221"/>
                <a:gd name="T60" fmla="*/ 55 w 239"/>
                <a:gd name="T61" fmla="*/ 134 h 221"/>
                <a:gd name="T62" fmla="*/ 42 w 239"/>
                <a:gd name="T63" fmla="*/ 113 h 221"/>
                <a:gd name="T64" fmla="*/ 31 w 239"/>
                <a:gd name="T65" fmla="*/ 102 h 221"/>
                <a:gd name="T66" fmla="*/ 28 w 239"/>
                <a:gd name="T67" fmla="*/ 92 h 221"/>
                <a:gd name="T68" fmla="*/ 19 w 239"/>
                <a:gd name="T69" fmla="*/ 79 h 221"/>
                <a:gd name="T70" fmla="*/ 4 w 239"/>
                <a:gd name="T71" fmla="*/ 58 h 221"/>
                <a:gd name="T72" fmla="*/ 0 w 239"/>
                <a:gd name="T73" fmla="*/ 50 h 221"/>
                <a:gd name="T74" fmla="*/ 1 w 239"/>
                <a:gd name="T75" fmla="*/ 40 h 2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239" h="221">
                  <a:moveTo>
                    <a:pt x="1" y="40"/>
                  </a:moveTo>
                  <a:lnTo>
                    <a:pt x="13" y="42"/>
                  </a:lnTo>
                  <a:lnTo>
                    <a:pt x="18" y="37"/>
                  </a:lnTo>
                  <a:lnTo>
                    <a:pt x="20" y="33"/>
                  </a:lnTo>
                  <a:lnTo>
                    <a:pt x="28" y="30"/>
                  </a:lnTo>
                  <a:lnTo>
                    <a:pt x="29" y="26"/>
                  </a:lnTo>
                  <a:lnTo>
                    <a:pt x="32" y="23"/>
                  </a:lnTo>
                  <a:lnTo>
                    <a:pt x="20" y="9"/>
                  </a:lnTo>
                  <a:lnTo>
                    <a:pt x="40" y="2"/>
                  </a:lnTo>
                  <a:lnTo>
                    <a:pt x="42" y="0"/>
                  </a:lnTo>
                  <a:lnTo>
                    <a:pt x="55" y="4"/>
                  </a:lnTo>
                  <a:lnTo>
                    <a:pt x="72" y="13"/>
                  </a:lnTo>
                  <a:lnTo>
                    <a:pt x="106" y="40"/>
                  </a:lnTo>
                  <a:lnTo>
                    <a:pt x="127" y="41"/>
                  </a:lnTo>
                  <a:lnTo>
                    <a:pt x="135" y="42"/>
                  </a:lnTo>
                  <a:lnTo>
                    <a:pt x="140" y="49"/>
                  </a:lnTo>
                  <a:lnTo>
                    <a:pt x="146" y="48"/>
                  </a:lnTo>
                  <a:lnTo>
                    <a:pt x="153" y="60"/>
                  </a:lnTo>
                  <a:lnTo>
                    <a:pt x="158" y="63"/>
                  </a:lnTo>
                  <a:lnTo>
                    <a:pt x="162" y="69"/>
                  </a:lnTo>
                  <a:lnTo>
                    <a:pt x="169" y="74"/>
                  </a:lnTo>
                  <a:lnTo>
                    <a:pt x="172" y="80"/>
                  </a:lnTo>
                  <a:lnTo>
                    <a:pt x="171" y="84"/>
                  </a:lnTo>
                  <a:lnTo>
                    <a:pt x="173" y="90"/>
                  </a:lnTo>
                  <a:lnTo>
                    <a:pt x="176" y="93"/>
                  </a:lnTo>
                  <a:lnTo>
                    <a:pt x="178" y="98"/>
                  </a:lnTo>
                  <a:lnTo>
                    <a:pt x="180" y="101"/>
                  </a:lnTo>
                  <a:lnTo>
                    <a:pt x="185" y="104"/>
                  </a:lnTo>
                  <a:lnTo>
                    <a:pt x="187" y="103"/>
                  </a:lnTo>
                  <a:lnTo>
                    <a:pt x="189" y="109"/>
                  </a:lnTo>
                  <a:lnTo>
                    <a:pt x="190" y="112"/>
                  </a:lnTo>
                  <a:lnTo>
                    <a:pt x="197" y="126"/>
                  </a:lnTo>
                  <a:lnTo>
                    <a:pt x="230" y="133"/>
                  </a:lnTo>
                  <a:lnTo>
                    <a:pt x="232" y="129"/>
                  </a:lnTo>
                  <a:lnTo>
                    <a:pt x="239" y="139"/>
                  </a:lnTo>
                  <a:lnTo>
                    <a:pt x="234" y="168"/>
                  </a:lnTo>
                  <a:lnTo>
                    <a:pt x="202" y="182"/>
                  </a:lnTo>
                  <a:lnTo>
                    <a:pt x="172" y="189"/>
                  </a:lnTo>
                  <a:lnTo>
                    <a:pt x="162" y="194"/>
                  </a:lnTo>
                  <a:lnTo>
                    <a:pt x="155" y="210"/>
                  </a:lnTo>
                  <a:lnTo>
                    <a:pt x="150" y="212"/>
                  </a:lnTo>
                  <a:lnTo>
                    <a:pt x="146" y="208"/>
                  </a:lnTo>
                  <a:lnTo>
                    <a:pt x="143" y="208"/>
                  </a:lnTo>
                  <a:lnTo>
                    <a:pt x="132" y="207"/>
                  </a:lnTo>
                  <a:lnTo>
                    <a:pt x="130" y="205"/>
                  </a:lnTo>
                  <a:lnTo>
                    <a:pt x="117" y="205"/>
                  </a:lnTo>
                  <a:lnTo>
                    <a:pt x="114" y="208"/>
                  </a:lnTo>
                  <a:lnTo>
                    <a:pt x="109" y="203"/>
                  </a:lnTo>
                  <a:lnTo>
                    <a:pt x="107" y="211"/>
                  </a:lnTo>
                  <a:lnTo>
                    <a:pt x="108" y="216"/>
                  </a:lnTo>
                  <a:lnTo>
                    <a:pt x="103" y="221"/>
                  </a:lnTo>
                  <a:lnTo>
                    <a:pt x="102" y="215"/>
                  </a:lnTo>
                  <a:lnTo>
                    <a:pt x="98" y="211"/>
                  </a:lnTo>
                  <a:lnTo>
                    <a:pt x="97" y="205"/>
                  </a:lnTo>
                  <a:lnTo>
                    <a:pt x="91" y="200"/>
                  </a:lnTo>
                  <a:lnTo>
                    <a:pt x="84" y="189"/>
                  </a:lnTo>
                  <a:lnTo>
                    <a:pt x="79" y="177"/>
                  </a:lnTo>
                  <a:lnTo>
                    <a:pt x="72" y="168"/>
                  </a:lnTo>
                  <a:lnTo>
                    <a:pt x="66" y="165"/>
                  </a:lnTo>
                  <a:lnTo>
                    <a:pt x="57" y="151"/>
                  </a:lnTo>
                  <a:lnTo>
                    <a:pt x="55" y="143"/>
                  </a:lnTo>
                  <a:lnTo>
                    <a:pt x="55" y="134"/>
                  </a:lnTo>
                  <a:lnTo>
                    <a:pt x="47" y="118"/>
                  </a:lnTo>
                  <a:lnTo>
                    <a:pt x="42" y="113"/>
                  </a:lnTo>
                  <a:lnTo>
                    <a:pt x="36" y="110"/>
                  </a:lnTo>
                  <a:lnTo>
                    <a:pt x="31" y="102"/>
                  </a:lnTo>
                  <a:lnTo>
                    <a:pt x="32" y="99"/>
                  </a:lnTo>
                  <a:lnTo>
                    <a:pt x="28" y="92"/>
                  </a:lnTo>
                  <a:lnTo>
                    <a:pt x="24" y="89"/>
                  </a:lnTo>
                  <a:lnTo>
                    <a:pt x="19" y="79"/>
                  </a:lnTo>
                  <a:lnTo>
                    <a:pt x="12" y="68"/>
                  </a:lnTo>
                  <a:lnTo>
                    <a:pt x="4" y="58"/>
                  </a:lnTo>
                  <a:lnTo>
                    <a:pt x="0" y="58"/>
                  </a:lnTo>
                  <a:lnTo>
                    <a:pt x="0" y="50"/>
                  </a:lnTo>
                  <a:lnTo>
                    <a:pt x="0" y="46"/>
                  </a:lnTo>
                  <a:lnTo>
                    <a:pt x="1" y="40"/>
                  </a:lnTo>
                  <a:close/>
                </a:path>
              </a:pathLst>
            </a:custGeom>
            <a:solidFill>
              <a:srgbClr val="D7FC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1" name="Freeform 166">
              <a:extLst>
                <a:ext uri="{FF2B5EF4-FFF2-40B4-BE49-F238E27FC236}">
                  <a16:creationId xmlns:a16="http://schemas.microsoft.com/office/drawing/2014/main" id="{EA3E5113-A29D-D0E4-1243-E97FC119060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827338" y="4365625"/>
              <a:ext cx="3359150" cy="571500"/>
            </a:xfrm>
            <a:custGeom>
              <a:avLst/>
              <a:gdLst>
                <a:gd name="T0" fmla="*/ 82 w 2116"/>
                <a:gd name="T1" fmla="*/ 328 h 360"/>
                <a:gd name="T2" fmla="*/ 80 w 2116"/>
                <a:gd name="T3" fmla="*/ 314 h 360"/>
                <a:gd name="T4" fmla="*/ 225 w 2116"/>
                <a:gd name="T5" fmla="*/ 319 h 360"/>
                <a:gd name="T6" fmla="*/ 131 w 2116"/>
                <a:gd name="T7" fmla="*/ 286 h 360"/>
                <a:gd name="T8" fmla="*/ 108 w 2116"/>
                <a:gd name="T9" fmla="*/ 260 h 360"/>
                <a:gd name="T10" fmla="*/ 22 w 2116"/>
                <a:gd name="T11" fmla="*/ 238 h 360"/>
                <a:gd name="T12" fmla="*/ 41 w 2116"/>
                <a:gd name="T13" fmla="*/ 208 h 360"/>
                <a:gd name="T14" fmla="*/ 98 w 2116"/>
                <a:gd name="T15" fmla="*/ 188 h 360"/>
                <a:gd name="T16" fmla="*/ 183 w 2116"/>
                <a:gd name="T17" fmla="*/ 175 h 360"/>
                <a:gd name="T18" fmla="*/ 269 w 2116"/>
                <a:gd name="T19" fmla="*/ 183 h 360"/>
                <a:gd name="T20" fmla="*/ 250 w 2116"/>
                <a:gd name="T21" fmla="*/ 148 h 360"/>
                <a:gd name="T22" fmla="*/ 340 w 2116"/>
                <a:gd name="T23" fmla="*/ 153 h 360"/>
                <a:gd name="T24" fmla="*/ 411 w 2116"/>
                <a:gd name="T25" fmla="*/ 144 h 360"/>
                <a:gd name="T26" fmla="*/ 492 w 2116"/>
                <a:gd name="T27" fmla="*/ 134 h 360"/>
                <a:gd name="T28" fmla="*/ 459 w 2116"/>
                <a:gd name="T29" fmla="*/ 76 h 360"/>
                <a:gd name="T30" fmla="*/ 465 w 2116"/>
                <a:gd name="T31" fmla="*/ 21 h 360"/>
                <a:gd name="T32" fmla="*/ 494 w 2116"/>
                <a:gd name="T33" fmla="*/ 15 h 360"/>
                <a:gd name="T34" fmla="*/ 470 w 2116"/>
                <a:gd name="T35" fmla="*/ 52 h 360"/>
                <a:gd name="T36" fmla="*/ 517 w 2116"/>
                <a:gd name="T37" fmla="*/ 103 h 360"/>
                <a:gd name="T38" fmla="*/ 538 w 2116"/>
                <a:gd name="T39" fmla="*/ 166 h 360"/>
                <a:gd name="T40" fmla="*/ 487 w 2116"/>
                <a:gd name="T41" fmla="*/ 197 h 360"/>
                <a:gd name="T42" fmla="*/ 534 w 2116"/>
                <a:gd name="T43" fmla="*/ 238 h 360"/>
                <a:gd name="T44" fmla="*/ 657 w 2116"/>
                <a:gd name="T45" fmla="*/ 262 h 360"/>
                <a:gd name="T46" fmla="*/ 766 w 2116"/>
                <a:gd name="T47" fmla="*/ 235 h 360"/>
                <a:gd name="T48" fmla="*/ 744 w 2116"/>
                <a:gd name="T49" fmla="*/ 200 h 360"/>
                <a:gd name="T50" fmla="*/ 821 w 2116"/>
                <a:gd name="T51" fmla="*/ 168 h 360"/>
                <a:gd name="T52" fmla="*/ 870 w 2116"/>
                <a:gd name="T53" fmla="*/ 123 h 360"/>
                <a:gd name="T54" fmla="*/ 929 w 2116"/>
                <a:gd name="T55" fmla="*/ 96 h 360"/>
                <a:gd name="T56" fmla="*/ 1010 w 2116"/>
                <a:gd name="T57" fmla="*/ 91 h 360"/>
                <a:gd name="T58" fmla="*/ 1082 w 2116"/>
                <a:gd name="T59" fmla="*/ 82 h 360"/>
                <a:gd name="T60" fmla="*/ 1157 w 2116"/>
                <a:gd name="T61" fmla="*/ 90 h 360"/>
                <a:gd name="T62" fmla="*/ 1239 w 2116"/>
                <a:gd name="T63" fmla="*/ 67 h 360"/>
                <a:gd name="T64" fmla="*/ 1311 w 2116"/>
                <a:gd name="T65" fmla="*/ 64 h 360"/>
                <a:gd name="T66" fmla="*/ 1389 w 2116"/>
                <a:gd name="T67" fmla="*/ 36 h 360"/>
                <a:gd name="T68" fmla="*/ 1444 w 2116"/>
                <a:gd name="T69" fmla="*/ 66 h 360"/>
                <a:gd name="T70" fmla="*/ 1490 w 2116"/>
                <a:gd name="T71" fmla="*/ 92 h 360"/>
                <a:gd name="T72" fmla="*/ 1487 w 2116"/>
                <a:gd name="T73" fmla="*/ 120 h 360"/>
                <a:gd name="T74" fmla="*/ 1563 w 2116"/>
                <a:gd name="T75" fmla="*/ 83 h 360"/>
                <a:gd name="T76" fmla="*/ 1648 w 2116"/>
                <a:gd name="T77" fmla="*/ 64 h 360"/>
                <a:gd name="T78" fmla="*/ 1703 w 2116"/>
                <a:gd name="T79" fmla="*/ 76 h 360"/>
                <a:gd name="T80" fmla="*/ 1782 w 2116"/>
                <a:gd name="T81" fmla="*/ 67 h 360"/>
                <a:gd name="T82" fmla="*/ 1852 w 2116"/>
                <a:gd name="T83" fmla="*/ 76 h 360"/>
                <a:gd name="T84" fmla="*/ 1919 w 2116"/>
                <a:gd name="T85" fmla="*/ 89 h 360"/>
                <a:gd name="T86" fmla="*/ 2002 w 2116"/>
                <a:gd name="T87" fmla="*/ 85 h 360"/>
                <a:gd name="T88" fmla="*/ 2037 w 2116"/>
                <a:gd name="T89" fmla="*/ 107 h 360"/>
                <a:gd name="T90" fmla="*/ 2068 w 2116"/>
                <a:gd name="T91" fmla="*/ 143 h 360"/>
                <a:gd name="T92" fmla="*/ 2093 w 2116"/>
                <a:gd name="T93" fmla="*/ 174 h 360"/>
                <a:gd name="T94" fmla="*/ 2076 w 2116"/>
                <a:gd name="T95" fmla="*/ 207 h 360"/>
                <a:gd name="T96" fmla="*/ 1967 w 2116"/>
                <a:gd name="T97" fmla="*/ 242 h 360"/>
                <a:gd name="T98" fmla="*/ 1879 w 2116"/>
                <a:gd name="T99" fmla="*/ 275 h 360"/>
                <a:gd name="T100" fmla="*/ 1861 w 2116"/>
                <a:gd name="T101" fmla="*/ 314 h 360"/>
                <a:gd name="T102" fmla="*/ 1809 w 2116"/>
                <a:gd name="T103" fmla="*/ 346 h 360"/>
                <a:gd name="T104" fmla="*/ 705 w 2116"/>
                <a:gd name="T105" fmla="*/ 218 h 360"/>
                <a:gd name="T106" fmla="*/ 659 w 2116"/>
                <a:gd name="T107" fmla="*/ 214 h 360"/>
                <a:gd name="T108" fmla="*/ 615 w 2116"/>
                <a:gd name="T109" fmla="*/ 241 h 360"/>
                <a:gd name="T110" fmla="*/ 436 w 2116"/>
                <a:gd name="T111" fmla="*/ 91 h 360"/>
                <a:gd name="T112" fmla="*/ 473 w 2116"/>
                <a:gd name="T113" fmla="*/ 129 h 360"/>
                <a:gd name="T114" fmla="*/ 262 w 2116"/>
                <a:gd name="T115" fmla="*/ 137 h 360"/>
                <a:gd name="T116" fmla="*/ 146 w 2116"/>
                <a:gd name="T117" fmla="*/ 174 h 360"/>
                <a:gd name="T118" fmla="*/ 125 w 2116"/>
                <a:gd name="T119" fmla="*/ 174 h 360"/>
                <a:gd name="T120" fmla="*/ 42 w 2116"/>
                <a:gd name="T121" fmla="*/ 266 h 3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116" h="360">
                  <a:moveTo>
                    <a:pt x="1767" y="360"/>
                  </a:moveTo>
                  <a:lnTo>
                    <a:pt x="176" y="360"/>
                  </a:lnTo>
                  <a:lnTo>
                    <a:pt x="165" y="357"/>
                  </a:lnTo>
                  <a:lnTo>
                    <a:pt x="155" y="353"/>
                  </a:lnTo>
                  <a:lnTo>
                    <a:pt x="146" y="350"/>
                  </a:lnTo>
                  <a:lnTo>
                    <a:pt x="135" y="346"/>
                  </a:lnTo>
                  <a:lnTo>
                    <a:pt x="124" y="342"/>
                  </a:lnTo>
                  <a:lnTo>
                    <a:pt x="114" y="339"/>
                  </a:lnTo>
                  <a:lnTo>
                    <a:pt x="103" y="336"/>
                  </a:lnTo>
                  <a:lnTo>
                    <a:pt x="93" y="331"/>
                  </a:lnTo>
                  <a:lnTo>
                    <a:pt x="82" y="328"/>
                  </a:lnTo>
                  <a:lnTo>
                    <a:pt x="72" y="325"/>
                  </a:lnTo>
                  <a:lnTo>
                    <a:pt x="61" y="320"/>
                  </a:lnTo>
                  <a:lnTo>
                    <a:pt x="62" y="320"/>
                  </a:lnTo>
                  <a:lnTo>
                    <a:pt x="53" y="316"/>
                  </a:lnTo>
                  <a:lnTo>
                    <a:pt x="67" y="318"/>
                  </a:lnTo>
                  <a:lnTo>
                    <a:pt x="67" y="317"/>
                  </a:lnTo>
                  <a:lnTo>
                    <a:pt x="65" y="315"/>
                  </a:lnTo>
                  <a:lnTo>
                    <a:pt x="66" y="315"/>
                  </a:lnTo>
                  <a:lnTo>
                    <a:pt x="66" y="315"/>
                  </a:lnTo>
                  <a:lnTo>
                    <a:pt x="83" y="317"/>
                  </a:lnTo>
                  <a:lnTo>
                    <a:pt x="80" y="314"/>
                  </a:lnTo>
                  <a:lnTo>
                    <a:pt x="80" y="312"/>
                  </a:lnTo>
                  <a:lnTo>
                    <a:pt x="89" y="310"/>
                  </a:lnTo>
                  <a:lnTo>
                    <a:pt x="98" y="311"/>
                  </a:lnTo>
                  <a:lnTo>
                    <a:pt x="103" y="312"/>
                  </a:lnTo>
                  <a:lnTo>
                    <a:pt x="117" y="315"/>
                  </a:lnTo>
                  <a:lnTo>
                    <a:pt x="136" y="317"/>
                  </a:lnTo>
                  <a:lnTo>
                    <a:pt x="152" y="318"/>
                  </a:lnTo>
                  <a:lnTo>
                    <a:pt x="175" y="319"/>
                  </a:lnTo>
                  <a:lnTo>
                    <a:pt x="183" y="317"/>
                  </a:lnTo>
                  <a:lnTo>
                    <a:pt x="207" y="317"/>
                  </a:lnTo>
                  <a:lnTo>
                    <a:pt x="225" y="319"/>
                  </a:lnTo>
                  <a:lnTo>
                    <a:pt x="231" y="316"/>
                  </a:lnTo>
                  <a:lnTo>
                    <a:pt x="238" y="312"/>
                  </a:lnTo>
                  <a:lnTo>
                    <a:pt x="230" y="307"/>
                  </a:lnTo>
                  <a:lnTo>
                    <a:pt x="210" y="308"/>
                  </a:lnTo>
                  <a:lnTo>
                    <a:pt x="191" y="307"/>
                  </a:lnTo>
                  <a:lnTo>
                    <a:pt x="179" y="304"/>
                  </a:lnTo>
                  <a:lnTo>
                    <a:pt x="161" y="303"/>
                  </a:lnTo>
                  <a:lnTo>
                    <a:pt x="153" y="298"/>
                  </a:lnTo>
                  <a:lnTo>
                    <a:pt x="147" y="294"/>
                  </a:lnTo>
                  <a:lnTo>
                    <a:pt x="141" y="290"/>
                  </a:lnTo>
                  <a:lnTo>
                    <a:pt x="131" y="286"/>
                  </a:lnTo>
                  <a:lnTo>
                    <a:pt x="118" y="284"/>
                  </a:lnTo>
                  <a:lnTo>
                    <a:pt x="107" y="281"/>
                  </a:lnTo>
                  <a:lnTo>
                    <a:pt x="93" y="278"/>
                  </a:lnTo>
                  <a:lnTo>
                    <a:pt x="106" y="277"/>
                  </a:lnTo>
                  <a:lnTo>
                    <a:pt x="115" y="275"/>
                  </a:lnTo>
                  <a:lnTo>
                    <a:pt x="128" y="277"/>
                  </a:lnTo>
                  <a:lnTo>
                    <a:pt x="131" y="274"/>
                  </a:lnTo>
                  <a:lnTo>
                    <a:pt x="132" y="270"/>
                  </a:lnTo>
                  <a:lnTo>
                    <a:pt x="130" y="265"/>
                  </a:lnTo>
                  <a:lnTo>
                    <a:pt x="120" y="262"/>
                  </a:lnTo>
                  <a:lnTo>
                    <a:pt x="108" y="260"/>
                  </a:lnTo>
                  <a:lnTo>
                    <a:pt x="95" y="256"/>
                  </a:lnTo>
                  <a:lnTo>
                    <a:pt x="83" y="257"/>
                  </a:lnTo>
                  <a:lnTo>
                    <a:pt x="71" y="257"/>
                  </a:lnTo>
                  <a:lnTo>
                    <a:pt x="60" y="257"/>
                  </a:lnTo>
                  <a:lnTo>
                    <a:pt x="49" y="253"/>
                  </a:lnTo>
                  <a:lnTo>
                    <a:pt x="36" y="251"/>
                  </a:lnTo>
                  <a:lnTo>
                    <a:pt x="25" y="249"/>
                  </a:lnTo>
                  <a:lnTo>
                    <a:pt x="0" y="236"/>
                  </a:lnTo>
                  <a:lnTo>
                    <a:pt x="5" y="238"/>
                  </a:lnTo>
                  <a:lnTo>
                    <a:pt x="16" y="240"/>
                  </a:lnTo>
                  <a:lnTo>
                    <a:pt x="22" y="238"/>
                  </a:lnTo>
                  <a:lnTo>
                    <a:pt x="28" y="235"/>
                  </a:lnTo>
                  <a:lnTo>
                    <a:pt x="41" y="239"/>
                  </a:lnTo>
                  <a:lnTo>
                    <a:pt x="48" y="238"/>
                  </a:lnTo>
                  <a:lnTo>
                    <a:pt x="51" y="234"/>
                  </a:lnTo>
                  <a:lnTo>
                    <a:pt x="52" y="230"/>
                  </a:lnTo>
                  <a:lnTo>
                    <a:pt x="52" y="225"/>
                  </a:lnTo>
                  <a:lnTo>
                    <a:pt x="58" y="223"/>
                  </a:lnTo>
                  <a:lnTo>
                    <a:pt x="51" y="219"/>
                  </a:lnTo>
                  <a:lnTo>
                    <a:pt x="42" y="216"/>
                  </a:lnTo>
                  <a:lnTo>
                    <a:pt x="38" y="211"/>
                  </a:lnTo>
                  <a:lnTo>
                    <a:pt x="41" y="208"/>
                  </a:lnTo>
                  <a:lnTo>
                    <a:pt x="51" y="211"/>
                  </a:lnTo>
                  <a:lnTo>
                    <a:pt x="55" y="209"/>
                  </a:lnTo>
                  <a:lnTo>
                    <a:pt x="58" y="205"/>
                  </a:lnTo>
                  <a:lnTo>
                    <a:pt x="65" y="203"/>
                  </a:lnTo>
                  <a:lnTo>
                    <a:pt x="71" y="201"/>
                  </a:lnTo>
                  <a:lnTo>
                    <a:pt x="75" y="198"/>
                  </a:lnTo>
                  <a:lnTo>
                    <a:pt x="77" y="195"/>
                  </a:lnTo>
                  <a:lnTo>
                    <a:pt x="81" y="190"/>
                  </a:lnTo>
                  <a:lnTo>
                    <a:pt x="86" y="191"/>
                  </a:lnTo>
                  <a:lnTo>
                    <a:pt x="92" y="191"/>
                  </a:lnTo>
                  <a:lnTo>
                    <a:pt x="98" y="188"/>
                  </a:lnTo>
                  <a:lnTo>
                    <a:pt x="108" y="190"/>
                  </a:lnTo>
                  <a:lnTo>
                    <a:pt x="117" y="188"/>
                  </a:lnTo>
                  <a:lnTo>
                    <a:pt x="121" y="186"/>
                  </a:lnTo>
                  <a:lnTo>
                    <a:pt x="132" y="186"/>
                  </a:lnTo>
                  <a:lnTo>
                    <a:pt x="142" y="187"/>
                  </a:lnTo>
                  <a:lnTo>
                    <a:pt x="150" y="185"/>
                  </a:lnTo>
                  <a:lnTo>
                    <a:pt x="159" y="185"/>
                  </a:lnTo>
                  <a:lnTo>
                    <a:pt x="169" y="184"/>
                  </a:lnTo>
                  <a:lnTo>
                    <a:pt x="176" y="183"/>
                  </a:lnTo>
                  <a:lnTo>
                    <a:pt x="177" y="178"/>
                  </a:lnTo>
                  <a:lnTo>
                    <a:pt x="183" y="175"/>
                  </a:lnTo>
                  <a:lnTo>
                    <a:pt x="194" y="177"/>
                  </a:lnTo>
                  <a:lnTo>
                    <a:pt x="198" y="174"/>
                  </a:lnTo>
                  <a:lnTo>
                    <a:pt x="199" y="169"/>
                  </a:lnTo>
                  <a:lnTo>
                    <a:pt x="208" y="173"/>
                  </a:lnTo>
                  <a:lnTo>
                    <a:pt x="216" y="177"/>
                  </a:lnTo>
                  <a:lnTo>
                    <a:pt x="225" y="181"/>
                  </a:lnTo>
                  <a:lnTo>
                    <a:pt x="227" y="176"/>
                  </a:lnTo>
                  <a:lnTo>
                    <a:pt x="239" y="180"/>
                  </a:lnTo>
                  <a:lnTo>
                    <a:pt x="250" y="181"/>
                  </a:lnTo>
                  <a:lnTo>
                    <a:pt x="261" y="185"/>
                  </a:lnTo>
                  <a:lnTo>
                    <a:pt x="269" y="183"/>
                  </a:lnTo>
                  <a:lnTo>
                    <a:pt x="274" y="179"/>
                  </a:lnTo>
                  <a:lnTo>
                    <a:pt x="284" y="179"/>
                  </a:lnTo>
                  <a:lnTo>
                    <a:pt x="294" y="180"/>
                  </a:lnTo>
                  <a:lnTo>
                    <a:pt x="305" y="181"/>
                  </a:lnTo>
                  <a:lnTo>
                    <a:pt x="303" y="176"/>
                  </a:lnTo>
                  <a:lnTo>
                    <a:pt x="294" y="172"/>
                  </a:lnTo>
                  <a:lnTo>
                    <a:pt x="286" y="168"/>
                  </a:lnTo>
                  <a:lnTo>
                    <a:pt x="278" y="167"/>
                  </a:lnTo>
                  <a:lnTo>
                    <a:pt x="269" y="163"/>
                  </a:lnTo>
                  <a:lnTo>
                    <a:pt x="262" y="158"/>
                  </a:lnTo>
                  <a:lnTo>
                    <a:pt x="250" y="148"/>
                  </a:lnTo>
                  <a:lnTo>
                    <a:pt x="257" y="151"/>
                  </a:lnTo>
                  <a:lnTo>
                    <a:pt x="266" y="151"/>
                  </a:lnTo>
                  <a:lnTo>
                    <a:pt x="274" y="148"/>
                  </a:lnTo>
                  <a:lnTo>
                    <a:pt x="283" y="151"/>
                  </a:lnTo>
                  <a:lnTo>
                    <a:pt x="294" y="154"/>
                  </a:lnTo>
                  <a:lnTo>
                    <a:pt x="302" y="158"/>
                  </a:lnTo>
                  <a:lnTo>
                    <a:pt x="311" y="158"/>
                  </a:lnTo>
                  <a:lnTo>
                    <a:pt x="317" y="155"/>
                  </a:lnTo>
                  <a:lnTo>
                    <a:pt x="324" y="152"/>
                  </a:lnTo>
                  <a:lnTo>
                    <a:pt x="330" y="150"/>
                  </a:lnTo>
                  <a:lnTo>
                    <a:pt x="340" y="153"/>
                  </a:lnTo>
                  <a:lnTo>
                    <a:pt x="348" y="151"/>
                  </a:lnTo>
                  <a:lnTo>
                    <a:pt x="345" y="141"/>
                  </a:lnTo>
                  <a:lnTo>
                    <a:pt x="356" y="145"/>
                  </a:lnTo>
                  <a:lnTo>
                    <a:pt x="366" y="147"/>
                  </a:lnTo>
                  <a:lnTo>
                    <a:pt x="372" y="145"/>
                  </a:lnTo>
                  <a:lnTo>
                    <a:pt x="382" y="151"/>
                  </a:lnTo>
                  <a:lnTo>
                    <a:pt x="392" y="151"/>
                  </a:lnTo>
                  <a:lnTo>
                    <a:pt x="401" y="152"/>
                  </a:lnTo>
                  <a:lnTo>
                    <a:pt x="411" y="154"/>
                  </a:lnTo>
                  <a:lnTo>
                    <a:pt x="412" y="148"/>
                  </a:lnTo>
                  <a:lnTo>
                    <a:pt x="411" y="144"/>
                  </a:lnTo>
                  <a:lnTo>
                    <a:pt x="422" y="148"/>
                  </a:lnTo>
                  <a:lnTo>
                    <a:pt x="431" y="146"/>
                  </a:lnTo>
                  <a:lnTo>
                    <a:pt x="439" y="148"/>
                  </a:lnTo>
                  <a:lnTo>
                    <a:pt x="447" y="153"/>
                  </a:lnTo>
                  <a:lnTo>
                    <a:pt x="455" y="151"/>
                  </a:lnTo>
                  <a:lnTo>
                    <a:pt x="460" y="147"/>
                  </a:lnTo>
                  <a:lnTo>
                    <a:pt x="464" y="144"/>
                  </a:lnTo>
                  <a:lnTo>
                    <a:pt x="471" y="142"/>
                  </a:lnTo>
                  <a:lnTo>
                    <a:pt x="480" y="140"/>
                  </a:lnTo>
                  <a:lnTo>
                    <a:pt x="488" y="137"/>
                  </a:lnTo>
                  <a:lnTo>
                    <a:pt x="492" y="134"/>
                  </a:lnTo>
                  <a:lnTo>
                    <a:pt x="493" y="130"/>
                  </a:lnTo>
                  <a:lnTo>
                    <a:pt x="491" y="123"/>
                  </a:lnTo>
                  <a:lnTo>
                    <a:pt x="487" y="119"/>
                  </a:lnTo>
                  <a:lnTo>
                    <a:pt x="481" y="113"/>
                  </a:lnTo>
                  <a:lnTo>
                    <a:pt x="476" y="108"/>
                  </a:lnTo>
                  <a:lnTo>
                    <a:pt x="470" y="102"/>
                  </a:lnTo>
                  <a:lnTo>
                    <a:pt x="465" y="98"/>
                  </a:lnTo>
                  <a:lnTo>
                    <a:pt x="461" y="92"/>
                  </a:lnTo>
                  <a:lnTo>
                    <a:pt x="459" y="87"/>
                  </a:lnTo>
                  <a:lnTo>
                    <a:pt x="459" y="81"/>
                  </a:lnTo>
                  <a:lnTo>
                    <a:pt x="459" y="76"/>
                  </a:lnTo>
                  <a:lnTo>
                    <a:pt x="457" y="70"/>
                  </a:lnTo>
                  <a:lnTo>
                    <a:pt x="451" y="65"/>
                  </a:lnTo>
                  <a:lnTo>
                    <a:pt x="448" y="59"/>
                  </a:lnTo>
                  <a:lnTo>
                    <a:pt x="448" y="53"/>
                  </a:lnTo>
                  <a:lnTo>
                    <a:pt x="449" y="49"/>
                  </a:lnTo>
                  <a:lnTo>
                    <a:pt x="451" y="44"/>
                  </a:lnTo>
                  <a:lnTo>
                    <a:pt x="455" y="39"/>
                  </a:lnTo>
                  <a:lnTo>
                    <a:pt x="459" y="35"/>
                  </a:lnTo>
                  <a:lnTo>
                    <a:pt x="459" y="28"/>
                  </a:lnTo>
                  <a:lnTo>
                    <a:pt x="461" y="25"/>
                  </a:lnTo>
                  <a:lnTo>
                    <a:pt x="465" y="21"/>
                  </a:lnTo>
                  <a:lnTo>
                    <a:pt x="471" y="20"/>
                  </a:lnTo>
                  <a:lnTo>
                    <a:pt x="475" y="15"/>
                  </a:lnTo>
                  <a:lnTo>
                    <a:pt x="479" y="12"/>
                  </a:lnTo>
                  <a:lnTo>
                    <a:pt x="484" y="10"/>
                  </a:lnTo>
                  <a:lnTo>
                    <a:pt x="489" y="6"/>
                  </a:lnTo>
                  <a:lnTo>
                    <a:pt x="491" y="2"/>
                  </a:lnTo>
                  <a:lnTo>
                    <a:pt x="497" y="0"/>
                  </a:lnTo>
                  <a:lnTo>
                    <a:pt x="503" y="3"/>
                  </a:lnTo>
                  <a:lnTo>
                    <a:pt x="502" y="7"/>
                  </a:lnTo>
                  <a:lnTo>
                    <a:pt x="495" y="13"/>
                  </a:lnTo>
                  <a:lnTo>
                    <a:pt x="494" y="15"/>
                  </a:lnTo>
                  <a:lnTo>
                    <a:pt x="487" y="13"/>
                  </a:lnTo>
                  <a:lnTo>
                    <a:pt x="481" y="15"/>
                  </a:lnTo>
                  <a:lnTo>
                    <a:pt x="477" y="18"/>
                  </a:lnTo>
                  <a:lnTo>
                    <a:pt x="473" y="23"/>
                  </a:lnTo>
                  <a:lnTo>
                    <a:pt x="471" y="26"/>
                  </a:lnTo>
                  <a:lnTo>
                    <a:pt x="473" y="32"/>
                  </a:lnTo>
                  <a:lnTo>
                    <a:pt x="476" y="37"/>
                  </a:lnTo>
                  <a:lnTo>
                    <a:pt x="482" y="42"/>
                  </a:lnTo>
                  <a:lnTo>
                    <a:pt x="479" y="45"/>
                  </a:lnTo>
                  <a:lnTo>
                    <a:pt x="472" y="47"/>
                  </a:lnTo>
                  <a:lnTo>
                    <a:pt x="470" y="52"/>
                  </a:lnTo>
                  <a:lnTo>
                    <a:pt x="468" y="56"/>
                  </a:lnTo>
                  <a:lnTo>
                    <a:pt x="467" y="63"/>
                  </a:lnTo>
                  <a:lnTo>
                    <a:pt x="468" y="67"/>
                  </a:lnTo>
                  <a:lnTo>
                    <a:pt x="475" y="72"/>
                  </a:lnTo>
                  <a:lnTo>
                    <a:pt x="480" y="77"/>
                  </a:lnTo>
                  <a:lnTo>
                    <a:pt x="489" y="79"/>
                  </a:lnTo>
                  <a:lnTo>
                    <a:pt x="497" y="83"/>
                  </a:lnTo>
                  <a:lnTo>
                    <a:pt x="502" y="89"/>
                  </a:lnTo>
                  <a:lnTo>
                    <a:pt x="506" y="93"/>
                  </a:lnTo>
                  <a:lnTo>
                    <a:pt x="512" y="99"/>
                  </a:lnTo>
                  <a:lnTo>
                    <a:pt x="517" y="103"/>
                  </a:lnTo>
                  <a:lnTo>
                    <a:pt x="523" y="108"/>
                  </a:lnTo>
                  <a:lnTo>
                    <a:pt x="531" y="121"/>
                  </a:lnTo>
                  <a:lnTo>
                    <a:pt x="536" y="125"/>
                  </a:lnTo>
                  <a:lnTo>
                    <a:pt x="539" y="131"/>
                  </a:lnTo>
                  <a:lnTo>
                    <a:pt x="545" y="136"/>
                  </a:lnTo>
                  <a:lnTo>
                    <a:pt x="548" y="144"/>
                  </a:lnTo>
                  <a:lnTo>
                    <a:pt x="548" y="150"/>
                  </a:lnTo>
                  <a:lnTo>
                    <a:pt x="547" y="154"/>
                  </a:lnTo>
                  <a:lnTo>
                    <a:pt x="539" y="156"/>
                  </a:lnTo>
                  <a:lnTo>
                    <a:pt x="539" y="161"/>
                  </a:lnTo>
                  <a:lnTo>
                    <a:pt x="538" y="166"/>
                  </a:lnTo>
                  <a:lnTo>
                    <a:pt x="532" y="172"/>
                  </a:lnTo>
                  <a:lnTo>
                    <a:pt x="524" y="174"/>
                  </a:lnTo>
                  <a:lnTo>
                    <a:pt x="517" y="177"/>
                  </a:lnTo>
                  <a:lnTo>
                    <a:pt x="512" y="180"/>
                  </a:lnTo>
                  <a:lnTo>
                    <a:pt x="511" y="186"/>
                  </a:lnTo>
                  <a:lnTo>
                    <a:pt x="501" y="187"/>
                  </a:lnTo>
                  <a:lnTo>
                    <a:pt x="489" y="187"/>
                  </a:lnTo>
                  <a:lnTo>
                    <a:pt x="480" y="189"/>
                  </a:lnTo>
                  <a:lnTo>
                    <a:pt x="469" y="189"/>
                  </a:lnTo>
                  <a:lnTo>
                    <a:pt x="476" y="195"/>
                  </a:lnTo>
                  <a:lnTo>
                    <a:pt x="487" y="197"/>
                  </a:lnTo>
                  <a:lnTo>
                    <a:pt x="497" y="199"/>
                  </a:lnTo>
                  <a:lnTo>
                    <a:pt x="504" y="205"/>
                  </a:lnTo>
                  <a:lnTo>
                    <a:pt x="501" y="209"/>
                  </a:lnTo>
                  <a:lnTo>
                    <a:pt x="489" y="208"/>
                  </a:lnTo>
                  <a:lnTo>
                    <a:pt x="483" y="211"/>
                  </a:lnTo>
                  <a:lnTo>
                    <a:pt x="488" y="217"/>
                  </a:lnTo>
                  <a:lnTo>
                    <a:pt x="491" y="222"/>
                  </a:lnTo>
                  <a:lnTo>
                    <a:pt x="502" y="225"/>
                  </a:lnTo>
                  <a:lnTo>
                    <a:pt x="508" y="231"/>
                  </a:lnTo>
                  <a:lnTo>
                    <a:pt x="520" y="235"/>
                  </a:lnTo>
                  <a:lnTo>
                    <a:pt x="534" y="238"/>
                  </a:lnTo>
                  <a:lnTo>
                    <a:pt x="547" y="240"/>
                  </a:lnTo>
                  <a:lnTo>
                    <a:pt x="558" y="244"/>
                  </a:lnTo>
                  <a:lnTo>
                    <a:pt x="572" y="248"/>
                  </a:lnTo>
                  <a:lnTo>
                    <a:pt x="588" y="249"/>
                  </a:lnTo>
                  <a:lnTo>
                    <a:pt x="606" y="252"/>
                  </a:lnTo>
                  <a:lnTo>
                    <a:pt x="618" y="255"/>
                  </a:lnTo>
                  <a:lnTo>
                    <a:pt x="631" y="260"/>
                  </a:lnTo>
                  <a:lnTo>
                    <a:pt x="641" y="265"/>
                  </a:lnTo>
                  <a:lnTo>
                    <a:pt x="647" y="271"/>
                  </a:lnTo>
                  <a:lnTo>
                    <a:pt x="651" y="265"/>
                  </a:lnTo>
                  <a:lnTo>
                    <a:pt x="657" y="262"/>
                  </a:lnTo>
                  <a:lnTo>
                    <a:pt x="664" y="257"/>
                  </a:lnTo>
                  <a:lnTo>
                    <a:pt x="674" y="253"/>
                  </a:lnTo>
                  <a:lnTo>
                    <a:pt x="683" y="250"/>
                  </a:lnTo>
                  <a:lnTo>
                    <a:pt x="696" y="249"/>
                  </a:lnTo>
                  <a:lnTo>
                    <a:pt x="711" y="250"/>
                  </a:lnTo>
                  <a:lnTo>
                    <a:pt x="724" y="253"/>
                  </a:lnTo>
                  <a:lnTo>
                    <a:pt x="725" y="246"/>
                  </a:lnTo>
                  <a:lnTo>
                    <a:pt x="731" y="243"/>
                  </a:lnTo>
                  <a:lnTo>
                    <a:pt x="746" y="242"/>
                  </a:lnTo>
                  <a:lnTo>
                    <a:pt x="756" y="239"/>
                  </a:lnTo>
                  <a:lnTo>
                    <a:pt x="766" y="235"/>
                  </a:lnTo>
                  <a:lnTo>
                    <a:pt x="778" y="233"/>
                  </a:lnTo>
                  <a:lnTo>
                    <a:pt x="790" y="231"/>
                  </a:lnTo>
                  <a:lnTo>
                    <a:pt x="799" y="227"/>
                  </a:lnTo>
                  <a:lnTo>
                    <a:pt x="793" y="222"/>
                  </a:lnTo>
                  <a:lnTo>
                    <a:pt x="789" y="218"/>
                  </a:lnTo>
                  <a:lnTo>
                    <a:pt x="787" y="212"/>
                  </a:lnTo>
                  <a:lnTo>
                    <a:pt x="775" y="213"/>
                  </a:lnTo>
                  <a:lnTo>
                    <a:pt x="763" y="216"/>
                  </a:lnTo>
                  <a:lnTo>
                    <a:pt x="752" y="216"/>
                  </a:lnTo>
                  <a:lnTo>
                    <a:pt x="747" y="211"/>
                  </a:lnTo>
                  <a:lnTo>
                    <a:pt x="744" y="200"/>
                  </a:lnTo>
                  <a:lnTo>
                    <a:pt x="746" y="198"/>
                  </a:lnTo>
                  <a:lnTo>
                    <a:pt x="754" y="195"/>
                  </a:lnTo>
                  <a:lnTo>
                    <a:pt x="764" y="190"/>
                  </a:lnTo>
                  <a:lnTo>
                    <a:pt x="771" y="186"/>
                  </a:lnTo>
                  <a:lnTo>
                    <a:pt x="777" y="183"/>
                  </a:lnTo>
                  <a:lnTo>
                    <a:pt x="780" y="177"/>
                  </a:lnTo>
                  <a:lnTo>
                    <a:pt x="789" y="174"/>
                  </a:lnTo>
                  <a:lnTo>
                    <a:pt x="798" y="172"/>
                  </a:lnTo>
                  <a:lnTo>
                    <a:pt x="802" y="170"/>
                  </a:lnTo>
                  <a:lnTo>
                    <a:pt x="812" y="170"/>
                  </a:lnTo>
                  <a:lnTo>
                    <a:pt x="821" y="168"/>
                  </a:lnTo>
                  <a:lnTo>
                    <a:pt x="829" y="165"/>
                  </a:lnTo>
                  <a:lnTo>
                    <a:pt x="837" y="162"/>
                  </a:lnTo>
                  <a:lnTo>
                    <a:pt x="843" y="158"/>
                  </a:lnTo>
                  <a:lnTo>
                    <a:pt x="852" y="154"/>
                  </a:lnTo>
                  <a:lnTo>
                    <a:pt x="857" y="150"/>
                  </a:lnTo>
                  <a:lnTo>
                    <a:pt x="863" y="145"/>
                  </a:lnTo>
                  <a:lnTo>
                    <a:pt x="864" y="140"/>
                  </a:lnTo>
                  <a:lnTo>
                    <a:pt x="856" y="136"/>
                  </a:lnTo>
                  <a:lnTo>
                    <a:pt x="857" y="131"/>
                  </a:lnTo>
                  <a:lnTo>
                    <a:pt x="862" y="126"/>
                  </a:lnTo>
                  <a:lnTo>
                    <a:pt x="870" y="123"/>
                  </a:lnTo>
                  <a:lnTo>
                    <a:pt x="876" y="120"/>
                  </a:lnTo>
                  <a:lnTo>
                    <a:pt x="884" y="115"/>
                  </a:lnTo>
                  <a:lnTo>
                    <a:pt x="888" y="110"/>
                  </a:lnTo>
                  <a:lnTo>
                    <a:pt x="892" y="103"/>
                  </a:lnTo>
                  <a:lnTo>
                    <a:pt x="896" y="100"/>
                  </a:lnTo>
                  <a:lnTo>
                    <a:pt x="905" y="100"/>
                  </a:lnTo>
                  <a:lnTo>
                    <a:pt x="909" y="105"/>
                  </a:lnTo>
                  <a:lnTo>
                    <a:pt x="918" y="105"/>
                  </a:lnTo>
                  <a:lnTo>
                    <a:pt x="918" y="100"/>
                  </a:lnTo>
                  <a:lnTo>
                    <a:pt x="921" y="94"/>
                  </a:lnTo>
                  <a:lnTo>
                    <a:pt x="929" y="96"/>
                  </a:lnTo>
                  <a:lnTo>
                    <a:pt x="931" y="101"/>
                  </a:lnTo>
                  <a:lnTo>
                    <a:pt x="940" y="102"/>
                  </a:lnTo>
                  <a:lnTo>
                    <a:pt x="950" y="100"/>
                  </a:lnTo>
                  <a:lnTo>
                    <a:pt x="959" y="98"/>
                  </a:lnTo>
                  <a:lnTo>
                    <a:pt x="966" y="99"/>
                  </a:lnTo>
                  <a:lnTo>
                    <a:pt x="970" y="104"/>
                  </a:lnTo>
                  <a:lnTo>
                    <a:pt x="979" y="100"/>
                  </a:lnTo>
                  <a:lnTo>
                    <a:pt x="986" y="98"/>
                  </a:lnTo>
                  <a:lnTo>
                    <a:pt x="994" y="96"/>
                  </a:lnTo>
                  <a:lnTo>
                    <a:pt x="1003" y="93"/>
                  </a:lnTo>
                  <a:lnTo>
                    <a:pt x="1010" y="91"/>
                  </a:lnTo>
                  <a:lnTo>
                    <a:pt x="1018" y="89"/>
                  </a:lnTo>
                  <a:lnTo>
                    <a:pt x="1026" y="86"/>
                  </a:lnTo>
                  <a:lnTo>
                    <a:pt x="1030" y="80"/>
                  </a:lnTo>
                  <a:lnTo>
                    <a:pt x="1036" y="85"/>
                  </a:lnTo>
                  <a:lnTo>
                    <a:pt x="1043" y="82"/>
                  </a:lnTo>
                  <a:lnTo>
                    <a:pt x="1048" y="89"/>
                  </a:lnTo>
                  <a:lnTo>
                    <a:pt x="1052" y="93"/>
                  </a:lnTo>
                  <a:lnTo>
                    <a:pt x="1061" y="91"/>
                  </a:lnTo>
                  <a:lnTo>
                    <a:pt x="1064" y="86"/>
                  </a:lnTo>
                  <a:lnTo>
                    <a:pt x="1072" y="82"/>
                  </a:lnTo>
                  <a:lnTo>
                    <a:pt x="1082" y="82"/>
                  </a:lnTo>
                  <a:lnTo>
                    <a:pt x="1084" y="88"/>
                  </a:lnTo>
                  <a:lnTo>
                    <a:pt x="1092" y="82"/>
                  </a:lnTo>
                  <a:lnTo>
                    <a:pt x="1100" y="81"/>
                  </a:lnTo>
                  <a:lnTo>
                    <a:pt x="1108" y="81"/>
                  </a:lnTo>
                  <a:lnTo>
                    <a:pt x="1116" y="81"/>
                  </a:lnTo>
                  <a:lnTo>
                    <a:pt x="1125" y="83"/>
                  </a:lnTo>
                  <a:lnTo>
                    <a:pt x="1133" y="85"/>
                  </a:lnTo>
                  <a:lnTo>
                    <a:pt x="1135" y="89"/>
                  </a:lnTo>
                  <a:lnTo>
                    <a:pt x="1139" y="92"/>
                  </a:lnTo>
                  <a:lnTo>
                    <a:pt x="1148" y="91"/>
                  </a:lnTo>
                  <a:lnTo>
                    <a:pt x="1157" y="90"/>
                  </a:lnTo>
                  <a:lnTo>
                    <a:pt x="1164" y="91"/>
                  </a:lnTo>
                  <a:lnTo>
                    <a:pt x="1173" y="91"/>
                  </a:lnTo>
                  <a:lnTo>
                    <a:pt x="1181" y="89"/>
                  </a:lnTo>
                  <a:lnTo>
                    <a:pt x="1190" y="88"/>
                  </a:lnTo>
                  <a:lnTo>
                    <a:pt x="1197" y="83"/>
                  </a:lnTo>
                  <a:lnTo>
                    <a:pt x="1204" y="81"/>
                  </a:lnTo>
                  <a:lnTo>
                    <a:pt x="1213" y="80"/>
                  </a:lnTo>
                  <a:lnTo>
                    <a:pt x="1219" y="77"/>
                  </a:lnTo>
                  <a:lnTo>
                    <a:pt x="1226" y="69"/>
                  </a:lnTo>
                  <a:lnTo>
                    <a:pt x="1232" y="65"/>
                  </a:lnTo>
                  <a:lnTo>
                    <a:pt x="1239" y="67"/>
                  </a:lnTo>
                  <a:lnTo>
                    <a:pt x="1240" y="72"/>
                  </a:lnTo>
                  <a:lnTo>
                    <a:pt x="1246" y="76"/>
                  </a:lnTo>
                  <a:lnTo>
                    <a:pt x="1254" y="75"/>
                  </a:lnTo>
                  <a:lnTo>
                    <a:pt x="1258" y="79"/>
                  </a:lnTo>
                  <a:lnTo>
                    <a:pt x="1262" y="83"/>
                  </a:lnTo>
                  <a:lnTo>
                    <a:pt x="1270" y="80"/>
                  </a:lnTo>
                  <a:lnTo>
                    <a:pt x="1276" y="75"/>
                  </a:lnTo>
                  <a:lnTo>
                    <a:pt x="1283" y="72"/>
                  </a:lnTo>
                  <a:lnTo>
                    <a:pt x="1293" y="68"/>
                  </a:lnTo>
                  <a:lnTo>
                    <a:pt x="1301" y="66"/>
                  </a:lnTo>
                  <a:lnTo>
                    <a:pt x="1311" y="64"/>
                  </a:lnTo>
                  <a:lnTo>
                    <a:pt x="1317" y="61"/>
                  </a:lnTo>
                  <a:lnTo>
                    <a:pt x="1325" y="58"/>
                  </a:lnTo>
                  <a:lnTo>
                    <a:pt x="1333" y="55"/>
                  </a:lnTo>
                  <a:lnTo>
                    <a:pt x="1339" y="57"/>
                  </a:lnTo>
                  <a:lnTo>
                    <a:pt x="1347" y="53"/>
                  </a:lnTo>
                  <a:lnTo>
                    <a:pt x="1355" y="49"/>
                  </a:lnTo>
                  <a:lnTo>
                    <a:pt x="1361" y="50"/>
                  </a:lnTo>
                  <a:lnTo>
                    <a:pt x="1369" y="47"/>
                  </a:lnTo>
                  <a:lnTo>
                    <a:pt x="1372" y="42"/>
                  </a:lnTo>
                  <a:lnTo>
                    <a:pt x="1381" y="38"/>
                  </a:lnTo>
                  <a:lnTo>
                    <a:pt x="1389" y="36"/>
                  </a:lnTo>
                  <a:lnTo>
                    <a:pt x="1398" y="34"/>
                  </a:lnTo>
                  <a:lnTo>
                    <a:pt x="1405" y="34"/>
                  </a:lnTo>
                  <a:lnTo>
                    <a:pt x="1412" y="35"/>
                  </a:lnTo>
                  <a:lnTo>
                    <a:pt x="1419" y="36"/>
                  </a:lnTo>
                  <a:lnTo>
                    <a:pt x="1423" y="40"/>
                  </a:lnTo>
                  <a:lnTo>
                    <a:pt x="1421" y="46"/>
                  </a:lnTo>
                  <a:lnTo>
                    <a:pt x="1425" y="52"/>
                  </a:lnTo>
                  <a:lnTo>
                    <a:pt x="1427" y="55"/>
                  </a:lnTo>
                  <a:lnTo>
                    <a:pt x="1436" y="57"/>
                  </a:lnTo>
                  <a:lnTo>
                    <a:pt x="1440" y="61"/>
                  </a:lnTo>
                  <a:lnTo>
                    <a:pt x="1444" y="66"/>
                  </a:lnTo>
                  <a:lnTo>
                    <a:pt x="1451" y="67"/>
                  </a:lnTo>
                  <a:lnTo>
                    <a:pt x="1458" y="65"/>
                  </a:lnTo>
                  <a:lnTo>
                    <a:pt x="1467" y="59"/>
                  </a:lnTo>
                  <a:lnTo>
                    <a:pt x="1473" y="63"/>
                  </a:lnTo>
                  <a:lnTo>
                    <a:pt x="1479" y="65"/>
                  </a:lnTo>
                  <a:lnTo>
                    <a:pt x="1486" y="66"/>
                  </a:lnTo>
                  <a:lnTo>
                    <a:pt x="1492" y="68"/>
                  </a:lnTo>
                  <a:lnTo>
                    <a:pt x="1500" y="68"/>
                  </a:lnTo>
                  <a:lnTo>
                    <a:pt x="1497" y="82"/>
                  </a:lnTo>
                  <a:lnTo>
                    <a:pt x="1495" y="87"/>
                  </a:lnTo>
                  <a:lnTo>
                    <a:pt x="1490" y="92"/>
                  </a:lnTo>
                  <a:lnTo>
                    <a:pt x="1480" y="96"/>
                  </a:lnTo>
                  <a:lnTo>
                    <a:pt x="1473" y="100"/>
                  </a:lnTo>
                  <a:lnTo>
                    <a:pt x="1469" y="105"/>
                  </a:lnTo>
                  <a:lnTo>
                    <a:pt x="1478" y="105"/>
                  </a:lnTo>
                  <a:lnTo>
                    <a:pt x="1474" y="111"/>
                  </a:lnTo>
                  <a:lnTo>
                    <a:pt x="1467" y="115"/>
                  </a:lnTo>
                  <a:lnTo>
                    <a:pt x="1460" y="121"/>
                  </a:lnTo>
                  <a:lnTo>
                    <a:pt x="1463" y="125"/>
                  </a:lnTo>
                  <a:lnTo>
                    <a:pt x="1469" y="127"/>
                  </a:lnTo>
                  <a:lnTo>
                    <a:pt x="1479" y="125"/>
                  </a:lnTo>
                  <a:lnTo>
                    <a:pt x="1487" y="120"/>
                  </a:lnTo>
                  <a:lnTo>
                    <a:pt x="1492" y="115"/>
                  </a:lnTo>
                  <a:lnTo>
                    <a:pt x="1499" y="112"/>
                  </a:lnTo>
                  <a:lnTo>
                    <a:pt x="1506" y="108"/>
                  </a:lnTo>
                  <a:lnTo>
                    <a:pt x="1511" y="103"/>
                  </a:lnTo>
                  <a:lnTo>
                    <a:pt x="1519" y="97"/>
                  </a:lnTo>
                  <a:lnTo>
                    <a:pt x="1525" y="96"/>
                  </a:lnTo>
                  <a:lnTo>
                    <a:pt x="1533" y="96"/>
                  </a:lnTo>
                  <a:lnTo>
                    <a:pt x="1542" y="94"/>
                  </a:lnTo>
                  <a:lnTo>
                    <a:pt x="1551" y="93"/>
                  </a:lnTo>
                  <a:lnTo>
                    <a:pt x="1557" y="88"/>
                  </a:lnTo>
                  <a:lnTo>
                    <a:pt x="1563" y="83"/>
                  </a:lnTo>
                  <a:lnTo>
                    <a:pt x="1572" y="79"/>
                  </a:lnTo>
                  <a:lnTo>
                    <a:pt x="1581" y="76"/>
                  </a:lnTo>
                  <a:lnTo>
                    <a:pt x="1589" y="74"/>
                  </a:lnTo>
                  <a:lnTo>
                    <a:pt x="1597" y="69"/>
                  </a:lnTo>
                  <a:lnTo>
                    <a:pt x="1602" y="67"/>
                  </a:lnTo>
                  <a:lnTo>
                    <a:pt x="1610" y="66"/>
                  </a:lnTo>
                  <a:lnTo>
                    <a:pt x="1616" y="67"/>
                  </a:lnTo>
                  <a:lnTo>
                    <a:pt x="1623" y="66"/>
                  </a:lnTo>
                  <a:lnTo>
                    <a:pt x="1632" y="66"/>
                  </a:lnTo>
                  <a:lnTo>
                    <a:pt x="1640" y="67"/>
                  </a:lnTo>
                  <a:lnTo>
                    <a:pt x="1648" y="64"/>
                  </a:lnTo>
                  <a:lnTo>
                    <a:pt x="1659" y="55"/>
                  </a:lnTo>
                  <a:lnTo>
                    <a:pt x="1659" y="59"/>
                  </a:lnTo>
                  <a:lnTo>
                    <a:pt x="1656" y="66"/>
                  </a:lnTo>
                  <a:lnTo>
                    <a:pt x="1661" y="68"/>
                  </a:lnTo>
                  <a:lnTo>
                    <a:pt x="1667" y="70"/>
                  </a:lnTo>
                  <a:lnTo>
                    <a:pt x="1676" y="69"/>
                  </a:lnTo>
                  <a:lnTo>
                    <a:pt x="1682" y="71"/>
                  </a:lnTo>
                  <a:lnTo>
                    <a:pt x="1689" y="71"/>
                  </a:lnTo>
                  <a:lnTo>
                    <a:pt x="1694" y="70"/>
                  </a:lnTo>
                  <a:lnTo>
                    <a:pt x="1700" y="72"/>
                  </a:lnTo>
                  <a:lnTo>
                    <a:pt x="1703" y="76"/>
                  </a:lnTo>
                  <a:lnTo>
                    <a:pt x="1711" y="75"/>
                  </a:lnTo>
                  <a:lnTo>
                    <a:pt x="1719" y="75"/>
                  </a:lnTo>
                  <a:lnTo>
                    <a:pt x="1727" y="74"/>
                  </a:lnTo>
                  <a:lnTo>
                    <a:pt x="1733" y="77"/>
                  </a:lnTo>
                  <a:lnTo>
                    <a:pt x="1742" y="72"/>
                  </a:lnTo>
                  <a:lnTo>
                    <a:pt x="1749" y="68"/>
                  </a:lnTo>
                  <a:lnTo>
                    <a:pt x="1758" y="65"/>
                  </a:lnTo>
                  <a:lnTo>
                    <a:pt x="1775" y="56"/>
                  </a:lnTo>
                  <a:lnTo>
                    <a:pt x="1778" y="58"/>
                  </a:lnTo>
                  <a:lnTo>
                    <a:pt x="1781" y="63"/>
                  </a:lnTo>
                  <a:lnTo>
                    <a:pt x="1782" y="67"/>
                  </a:lnTo>
                  <a:lnTo>
                    <a:pt x="1783" y="77"/>
                  </a:lnTo>
                  <a:lnTo>
                    <a:pt x="1789" y="78"/>
                  </a:lnTo>
                  <a:lnTo>
                    <a:pt x="1796" y="78"/>
                  </a:lnTo>
                  <a:lnTo>
                    <a:pt x="1806" y="78"/>
                  </a:lnTo>
                  <a:lnTo>
                    <a:pt x="1815" y="77"/>
                  </a:lnTo>
                  <a:lnTo>
                    <a:pt x="1825" y="74"/>
                  </a:lnTo>
                  <a:lnTo>
                    <a:pt x="1833" y="70"/>
                  </a:lnTo>
                  <a:lnTo>
                    <a:pt x="1841" y="70"/>
                  </a:lnTo>
                  <a:lnTo>
                    <a:pt x="1849" y="68"/>
                  </a:lnTo>
                  <a:lnTo>
                    <a:pt x="1852" y="71"/>
                  </a:lnTo>
                  <a:lnTo>
                    <a:pt x="1852" y="76"/>
                  </a:lnTo>
                  <a:lnTo>
                    <a:pt x="1853" y="80"/>
                  </a:lnTo>
                  <a:lnTo>
                    <a:pt x="1861" y="81"/>
                  </a:lnTo>
                  <a:lnTo>
                    <a:pt x="1862" y="85"/>
                  </a:lnTo>
                  <a:lnTo>
                    <a:pt x="1868" y="89"/>
                  </a:lnTo>
                  <a:lnTo>
                    <a:pt x="1874" y="91"/>
                  </a:lnTo>
                  <a:lnTo>
                    <a:pt x="1883" y="91"/>
                  </a:lnTo>
                  <a:lnTo>
                    <a:pt x="1893" y="88"/>
                  </a:lnTo>
                  <a:lnTo>
                    <a:pt x="1902" y="85"/>
                  </a:lnTo>
                  <a:lnTo>
                    <a:pt x="1909" y="83"/>
                  </a:lnTo>
                  <a:lnTo>
                    <a:pt x="1914" y="87"/>
                  </a:lnTo>
                  <a:lnTo>
                    <a:pt x="1919" y="89"/>
                  </a:lnTo>
                  <a:lnTo>
                    <a:pt x="1927" y="88"/>
                  </a:lnTo>
                  <a:lnTo>
                    <a:pt x="1934" y="89"/>
                  </a:lnTo>
                  <a:lnTo>
                    <a:pt x="1939" y="90"/>
                  </a:lnTo>
                  <a:lnTo>
                    <a:pt x="1944" y="92"/>
                  </a:lnTo>
                  <a:lnTo>
                    <a:pt x="1952" y="91"/>
                  </a:lnTo>
                  <a:lnTo>
                    <a:pt x="1962" y="90"/>
                  </a:lnTo>
                  <a:lnTo>
                    <a:pt x="1969" y="90"/>
                  </a:lnTo>
                  <a:lnTo>
                    <a:pt x="1977" y="91"/>
                  </a:lnTo>
                  <a:lnTo>
                    <a:pt x="1984" y="91"/>
                  </a:lnTo>
                  <a:lnTo>
                    <a:pt x="1992" y="91"/>
                  </a:lnTo>
                  <a:lnTo>
                    <a:pt x="2002" y="85"/>
                  </a:lnTo>
                  <a:lnTo>
                    <a:pt x="2007" y="79"/>
                  </a:lnTo>
                  <a:lnTo>
                    <a:pt x="2007" y="83"/>
                  </a:lnTo>
                  <a:lnTo>
                    <a:pt x="2002" y="90"/>
                  </a:lnTo>
                  <a:lnTo>
                    <a:pt x="1997" y="96"/>
                  </a:lnTo>
                  <a:lnTo>
                    <a:pt x="1995" y="100"/>
                  </a:lnTo>
                  <a:lnTo>
                    <a:pt x="1999" y="103"/>
                  </a:lnTo>
                  <a:lnTo>
                    <a:pt x="2006" y="103"/>
                  </a:lnTo>
                  <a:lnTo>
                    <a:pt x="2016" y="104"/>
                  </a:lnTo>
                  <a:lnTo>
                    <a:pt x="2023" y="104"/>
                  </a:lnTo>
                  <a:lnTo>
                    <a:pt x="2032" y="105"/>
                  </a:lnTo>
                  <a:lnTo>
                    <a:pt x="2037" y="107"/>
                  </a:lnTo>
                  <a:lnTo>
                    <a:pt x="2046" y="108"/>
                  </a:lnTo>
                  <a:lnTo>
                    <a:pt x="2051" y="110"/>
                  </a:lnTo>
                  <a:lnTo>
                    <a:pt x="2050" y="115"/>
                  </a:lnTo>
                  <a:lnTo>
                    <a:pt x="2043" y="119"/>
                  </a:lnTo>
                  <a:lnTo>
                    <a:pt x="2043" y="123"/>
                  </a:lnTo>
                  <a:lnTo>
                    <a:pt x="2045" y="127"/>
                  </a:lnTo>
                  <a:lnTo>
                    <a:pt x="2047" y="132"/>
                  </a:lnTo>
                  <a:lnTo>
                    <a:pt x="2052" y="135"/>
                  </a:lnTo>
                  <a:lnTo>
                    <a:pt x="2058" y="138"/>
                  </a:lnTo>
                  <a:lnTo>
                    <a:pt x="2061" y="141"/>
                  </a:lnTo>
                  <a:lnTo>
                    <a:pt x="2068" y="143"/>
                  </a:lnTo>
                  <a:lnTo>
                    <a:pt x="2078" y="140"/>
                  </a:lnTo>
                  <a:lnTo>
                    <a:pt x="2078" y="144"/>
                  </a:lnTo>
                  <a:lnTo>
                    <a:pt x="2077" y="147"/>
                  </a:lnTo>
                  <a:lnTo>
                    <a:pt x="2078" y="152"/>
                  </a:lnTo>
                  <a:lnTo>
                    <a:pt x="2083" y="154"/>
                  </a:lnTo>
                  <a:lnTo>
                    <a:pt x="2088" y="156"/>
                  </a:lnTo>
                  <a:lnTo>
                    <a:pt x="2083" y="162"/>
                  </a:lnTo>
                  <a:lnTo>
                    <a:pt x="2085" y="165"/>
                  </a:lnTo>
                  <a:lnTo>
                    <a:pt x="2083" y="170"/>
                  </a:lnTo>
                  <a:lnTo>
                    <a:pt x="2085" y="173"/>
                  </a:lnTo>
                  <a:lnTo>
                    <a:pt x="2093" y="174"/>
                  </a:lnTo>
                  <a:lnTo>
                    <a:pt x="2099" y="176"/>
                  </a:lnTo>
                  <a:lnTo>
                    <a:pt x="2105" y="177"/>
                  </a:lnTo>
                  <a:lnTo>
                    <a:pt x="2111" y="178"/>
                  </a:lnTo>
                  <a:lnTo>
                    <a:pt x="2113" y="181"/>
                  </a:lnTo>
                  <a:lnTo>
                    <a:pt x="2114" y="185"/>
                  </a:lnTo>
                  <a:lnTo>
                    <a:pt x="2116" y="188"/>
                  </a:lnTo>
                  <a:lnTo>
                    <a:pt x="2114" y="192"/>
                  </a:lnTo>
                  <a:lnTo>
                    <a:pt x="2105" y="196"/>
                  </a:lnTo>
                  <a:lnTo>
                    <a:pt x="2095" y="199"/>
                  </a:lnTo>
                  <a:lnTo>
                    <a:pt x="2084" y="203"/>
                  </a:lnTo>
                  <a:lnTo>
                    <a:pt x="2076" y="207"/>
                  </a:lnTo>
                  <a:lnTo>
                    <a:pt x="2065" y="211"/>
                  </a:lnTo>
                  <a:lnTo>
                    <a:pt x="2055" y="211"/>
                  </a:lnTo>
                  <a:lnTo>
                    <a:pt x="2045" y="214"/>
                  </a:lnTo>
                  <a:lnTo>
                    <a:pt x="2033" y="216"/>
                  </a:lnTo>
                  <a:lnTo>
                    <a:pt x="2023" y="220"/>
                  </a:lnTo>
                  <a:lnTo>
                    <a:pt x="2012" y="223"/>
                  </a:lnTo>
                  <a:lnTo>
                    <a:pt x="2002" y="225"/>
                  </a:lnTo>
                  <a:lnTo>
                    <a:pt x="1992" y="230"/>
                  </a:lnTo>
                  <a:lnTo>
                    <a:pt x="1983" y="233"/>
                  </a:lnTo>
                  <a:lnTo>
                    <a:pt x="1973" y="238"/>
                  </a:lnTo>
                  <a:lnTo>
                    <a:pt x="1967" y="242"/>
                  </a:lnTo>
                  <a:lnTo>
                    <a:pt x="1961" y="246"/>
                  </a:lnTo>
                  <a:lnTo>
                    <a:pt x="1955" y="251"/>
                  </a:lnTo>
                  <a:lnTo>
                    <a:pt x="1949" y="254"/>
                  </a:lnTo>
                  <a:lnTo>
                    <a:pt x="1956" y="256"/>
                  </a:lnTo>
                  <a:lnTo>
                    <a:pt x="1949" y="261"/>
                  </a:lnTo>
                  <a:lnTo>
                    <a:pt x="1937" y="262"/>
                  </a:lnTo>
                  <a:lnTo>
                    <a:pt x="1925" y="263"/>
                  </a:lnTo>
                  <a:lnTo>
                    <a:pt x="1915" y="262"/>
                  </a:lnTo>
                  <a:lnTo>
                    <a:pt x="1899" y="267"/>
                  </a:lnTo>
                  <a:lnTo>
                    <a:pt x="1888" y="272"/>
                  </a:lnTo>
                  <a:lnTo>
                    <a:pt x="1879" y="275"/>
                  </a:lnTo>
                  <a:lnTo>
                    <a:pt x="1869" y="278"/>
                  </a:lnTo>
                  <a:lnTo>
                    <a:pt x="1868" y="283"/>
                  </a:lnTo>
                  <a:lnTo>
                    <a:pt x="1862" y="287"/>
                  </a:lnTo>
                  <a:lnTo>
                    <a:pt x="1859" y="290"/>
                  </a:lnTo>
                  <a:lnTo>
                    <a:pt x="1858" y="294"/>
                  </a:lnTo>
                  <a:lnTo>
                    <a:pt x="1858" y="298"/>
                  </a:lnTo>
                  <a:lnTo>
                    <a:pt x="1858" y="301"/>
                  </a:lnTo>
                  <a:lnTo>
                    <a:pt x="1861" y="305"/>
                  </a:lnTo>
                  <a:lnTo>
                    <a:pt x="1853" y="309"/>
                  </a:lnTo>
                  <a:lnTo>
                    <a:pt x="1862" y="312"/>
                  </a:lnTo>
                  <a:lnTo>
                    <a:pt x="1861" y="314"/>
                  </a:lnTo>
                  <a:lnTo>
                    <a:pt x="1859" y="316"/>
                  </a:lnTo>
                  <a:lnTo>
                    <a:pt x="1876" y="315"/>
                  </a:lnTo>
                  <a:lnTo>
                    <a:pt x="1880" y="318"/>
                  </a:lnTo>
                  <a:lnTo>
                    <a:pt x="1883" y="320"/>
                  </a:lnTo>
                  <a:lnTo>
                    <a:pt x="1872" y="325"/>
                  </a:lnTo>
                  <a:lnTo>
                    <a:pt x="1861" y="328"/>
                  </a:lnTo>
                  <a:lnTo>
                    <a:pt x="1851" y="331"/>
                  </a:lnTo>
                  <a:lnTo>
                    <a:pt x="1841" y="336"/>
                  </a:lnTo>
                  <a:lnTo>
                    <a:pt x="1830" y="339"/>
                  </a:lnTo>
                  <a:lnTo>
                    <a:pt x="1820" y="342"/>
                  </a:lnTo>
                  <a:lnTo>
                    <a:pt x="1809" y="346"/>
                  </a:lnTo>
                  <a:lnTo>
                    <a:pt x="1798" y="350"/>
                  </a:lnTo>
                  <a:lnTo>
                    <a:pt x="1788" y="353"/>
                  </a:lnTo>
                  <a:lnTo>
                    <a:pt x="1778" y="357"/>
                  </a:lnTo>
                  <a:lnTo>
                    <a:pt x="1767" y="360"/>
                  </a:lnTo>
                  <a:close/>
                  <a:moveTo>
                    <a:pt x="661" y="199"/>
                  </a:moveTo>
                  <a:lnTo>
                    <a:pt x="665" y="199"/>
                  </a:lnTo>
                  <a:lnTo>
                    <a:pt x="673" y="196"/>
                  </a:lnTo>
                  <a:lnTo>
                    <a:pt x="684" y="198"/>
                  </a:lnTo>
                  <a:lnTo>
                    <a:pt x="694" y="203"/>
                  </a:lnTo>
                  <a:lnTo>
                    <a:pt x="700" y="212"/>
                  </a:lnTo>
                  <a:lnTo>
                    <a:pt x="705" y="218"/>
                  </a:lnTo>
                  <a:lnTo>
                    <a:pt x="708" y="224"/>
                  </a:lnTo>
                  <a:lnTo>
                    <a:pt x="700" y="230"/>
                  </a:lnTo>
                  <a:lnTo>
                    <a:pt x="692" y="233"/>
                  </a:lnTo>
                  <a:lnTo>
                    <a:pt x="684" y="236"/>
                  </a:lnTo>
                  <a:lnTo>
                    <a:pt x="673" y="240"/>
                  </a:lnTo>
                  <a:lnTo>
                    <a:pt x="658" y="239"/>
                  </a:lnTo>
                  <a:lnTo>
                    <a:pt x="647" y="235"/>
                  </a:lnTo>
                  <a:lnTo>
                    <a:pt x="645" y="230"/>
                  </a:lnTo>
                  <a:lnTo>
                    <a:pt x="656" y="225"/>
                  </a:lnTo>
                  <a:lnTo>
                    <a:pt x="658" y="221"/>
                  </a:lnTo>
                  <a:lnTo>
                    <a:pt x="659" y="214"/>
                  </a:lnTo>
                  <a:lnTo>
                    <a:pt x="659" y="210"/>
                  </a:lnTo>
                  <a:lnTo>
                    <a:pt x="661" y="205"/>
                  </a:lnTo>
                  <a:lnTo>
                    <a:pt x="661" y="199"/>
                  </a:lnTo>
                  <a:close/>
                  <a:moveTo>
                    <a:pt x="572" y="233"/>
                  </a:moveTo>
                  <a:lnTo>
                    <a:pt x="586" y="233"/>
                  </a:lnTo>
                  <a:lnTo>
                    <a:pt x="600" y="234"/>
                  </a:lnTo>
                  <a:lnTo>
                    <a:pt x="600" y="228"/>
                  </a:lnTo>
                  <a:lnTo>
                    <a:pt x="600" y="223"/>
                  </a:lnTo>
                  <a:lnTo>
                    <a:pt x="610" y="229"/>
                  </a:lnTo>
                  <a:lnTo>
                    <a:pt x="613" y="235"/>
                  </a:lnTo>
                  <a:lnTo>
                    <a:pt x="615" y="241"/>
                  </a:lnTo>
                  <a:lnTo>
                    <a:pt x="602" y="240"/>
                  </a:lnTo>
                  <a:lnTo>
                    <a:pt x="590" y="241"/>
                  </a:lnTo>
                  <a:lnTo>
                    <a:pt x="579" y="238"/>
                  </a:lnTo>
                  <a:lnTo>
                    <a:pt x="579" y="236"/>
                  </a:lnTo>
                  <a:lnTo>
                    <a:pt x="572" y="233"/>
                  </a:lnTo>
                  <a:close/>
                  <a:moveTo>
                    <a:pt x="436" y="115"/>
                  </a:moveTo>
                  <a:lnTo>
                    <a:pt x="440" y="114"/>
                  </a:lnTo>
                  <a:lnTo>
                    <a:pt x="449" y="114"/>
                  </a:lnTo>
                  <a:lnTo>
                    <a:pt x="447" y="107"/>
                  </a:lnTo>
                  <a:lnTo>
                    <a:pt x="444" y="102"/>
                  </a:lnTo>
                  <a:lnTo>
                    <a:pt x="436" y="91"/>
                  </a:lnTo>
                  <a:lnTo>
                    <a:pt x="436" y="85"/>
                  </a:lnTo>
                  <a:lnTo>
                    <a:pt x="442" y="81"/>
                  </a:lnTo>
                  <a:lnTo>
                    <a:pt x="449" y="87"/>
                  </a:lnTo>
                  <a:lnTo>
                    <a:pt x="454" y="92"/>
                  </a:lnTo>
                  <a:lnTo>
                    <a:pt x="461" y="98"/>
                  </a:lnTo>
                  <a:lnTo>
                    <a:pt x="467" y="103"/>
                  </a:lnTo>
                  <a:lnTo>
                    <a:pt x="472" y="109"/>
                  </a:lnTo>
                  <a:lnTo>
                    <a:pt x="477" y="115"/>
                  </a:lnTo>
                  <a:lnTo>
                    <a:pt x="479" y="121"/>
                  </a:lnTo>
                  <a:lnTo>
                    <a:pt x="481" y="125"/>
                  </a:lnTo>
                  <a:lnTo>
                    <a:pt x="473" y="129"/>
                  </a:lnTo>
                  <a:lnTo>
                    <a:pt x="468" y="132"/>
                  </a:lnTo>
                  <a:lnTo>
                    <a:pt x="459" y="132"/>
                  </a:lnTo>
                  <a:lnTo>
                    <a:pt x="458" y="126"/>
                  </a:lnTo>
                  <a:lnTo>
                    <a:pt x="451" y="129"/>
                  </a:lnTo>
                  <a:lnTo>
                    <a:pt x="445" y="131"/>
                  </a:lnTo>
                  <a:lnTo>
                    <a:pt x="437" y="127"/>
                  </a:lnTo>
                  <a:lnTo>
                    <a:pt x="433" y="121"/>
                  </a:lnTo>
                  <a:lnTo>
                    <a:pt x="436" y="115"/>
                  </a:lnTo>
                  <a:close/>
                  <a:moveTo>
                    <a:pt x="250" y="138"/>
                  </a:moveTo>
                  <a:lnTo>
                    <a:pt x="251" y="136"/>
                  </a:lnTo>
                  <a:lnTo>
                    <a:pt x="262" y="137"/>
                  </a:lnTo>
                  <a:lnTo>
                    <a:pt x="272" y="137"/>
                  </a:lnTo>
                  <a:lnTo>
                    <a:pt x="281" y="138"/>
                  </a:lnTo>
                  <a:lnTo>
                    <a:pt x="288" y="136"/>
                  </a:lnTo>
                  <a:lnTo>
                    <a:pt x="299" y="144"/>
                  </a:lnTo>
                  <a:lnTo>
                    <a:pt x="292" y="143"/>
                  </a:lnTo>
                  <a:lnTo>
                    <a:pt x="284" y="144"/>
                  </a:lnTo>
                  <a:lnTo>
                    <a:pt x="275" y="145"/>
                  </a:lnTo>
                  <a:lnTo>
                    <a:pt x="268" y="145"/>
                  </a:lnTo>
                  <a:lnTo>
                    <a:pt x="259" y="144"/>
                  </a:lnTo>
                  <a:lnTo>
                    <a:pt x="250" y="138"/>
                  </a:lnTo>
                  <a:close/>
                  <a:moveTo>
                    <a:pt x="146" y="174"/>
                  </a:moveTo>
                  <a:lnTo>
                    <a:pt x="141" y="170"/>
                  </a:lnTo>
                  <a:lnTo>
                    <a:pt x="151" y="172"/>
                  </a:lnTo>
                  <a:lnTo>
                    <a:pt x="162" y="173"/>
                  </a:lnTo>
                  <a:lnTo>
                    <a:pt x="166" y="169"/>
                  </a:lnTo>
                  <a:lnTo>
                    <a:pt x="169" y="174"/>
                  </a:lnTo>
                  <a:lnTo>
                    <a:pt x="166" y="178"/>
                  </a:lnTo>
                  <a:lnTo>
                    <a:pt x="158" y="178"/>
                  </a:lnTo>
                  <a:lnTo>
                    <a:pt x="146" y="174"/>
                  </a:lnTo>
                  <a:close/>
                  <a:moveTo>
                    <a:pt x="114" y="175"/>
                  </a:moveTo>
                  <a:lnTo>
                    <a:pt x="115" y="172"/>
                  </a:lnTo>
                  <a:lnTo>
                    <a:pt x="125" y="174"/>
                  </a:lnTo>
                  <a:lnTo>
                    <a:pt x="140" y="178"/>
                  </a:lnTo>
                  <a:lnTo>
                    <a:pt x="136" y="178"/>
                  </a:lnTo>
                  <a:lnTo>
                    <a:pt x="127" y="177"/>
                  </a:lnTo>
                  <a:lnTo>
                    <a:pt x="114" y="175"/>
                  </a:lnTo>
                  <a:close/>
                  <a:moveTo>
                    <a:pt x="8" y="257"/>
                  </a:moveTo>
                  <a:lnTo>
                    <a:pt x="4" y="253"/>
                  </a:lnTo>
                  <a:lnTo>
                    <a:pt x="16" y="253"/>
                  </a:lnTo>
                  <a:lnTo>
                    <a:pt x="27" y="256"/>
                  </a:lnTo>
                  <a:lnTo>
                    <a:pt x="39" y="260"/>
                  </a:lnTo>
                  <a:lnTo>
                    <a:pt x="49" y="264"/>
                  </a:lnTo>
                  <a:lnTo>
                    <a:pt x="42" y="266"/>
                  </a:lnTo>
                  <a:lnTo>
                    <a:pt x="28" y="264"/>
                  </a:lnTo>
                  <a:lnTo>
                    <a:pt x="18" y="261"/>
                  </a:lnTo>
                  <a:lnTo>
                    <a:pt x="17" y="260"/>
                  </a:lnTo>
                  <a:lnTo>
                    <a:pt x="8" y="257"/>
                  </a:lnTo>
                  <a:close/>
                </a:path>
              </a:pathLst>
            </a:custGeom>
            <a:solidFill>
              <a:srgbClr val="FCCCD4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2" name="Freeform 167">
              <a:extLst>
                <a:ext uri="{FF2B5EF4-FFF2-40B4-BE49-F238E27FC236}">
                  <a16:creationId xmlns:a16="http://schemas.microsoft.com/office/drawing/2014/main" id="{A979F107-FB0F-9854-653D-24A40BD80959}"/>
                </a:ext>
              </a:extLst>
            </p:cNvPr>
            <p:cNvSpPr>
              <a:spLocks/>
            </p:cNvSpPr>
            <p:nvPr/>
          </p:nvSpPr>
          <p:spPr bwMode="auto">
            <a:xfrm>
              <a:off x="4913313" y="2157413"/>
              <a:ext cx="30163" cy="15875"/>
            </a:xfrm>
            <a:custGeom>
              <a:avLst/>
              <a:gdLst>
                <a:gd name="T0" fmla="*/ 0 w 19"/>
                <a:gd name="T1" fmla="*/ 9 h 10"/>
                <a:gd name="T2" fmla="*/ 1 w 19"/>
                <a:gd name="T3" fmla="*/ 9 h 10"/>
                <a:gd name="T4" fmla="*/ 2 w 19"/>
                <a:gd name="T5" fmla="*/ 4 h 10"/>
                <a:gd name="T6" fmla="*/ 10 w 19"/>
                <a:gd name="T7" fmla="*/ 4 h 10"/>
                <a:gd name="T8" fmla="*/ 19 w 19"/>
                <a:gd name="T9" fmla="*/ 0 h 10"/>
                <a:gd name="T10" fmla="*/ 12 w 19"/>
                <a:gd name="T11" fmla="*/ 7 h 10"/>
                <a:gd name="T12" fmla="*/ 13 w 19"/>
                <a:gd name="T13" fmla="*/ 10 h 10"/>
                <a:gd name="T14" fmla="*/ 12 w 19"/>
                <a:gd name="T15" fmla="*/ 9 h 10"/>
                <a:gd name="T16" fmla="*/ 10 w 19"/>
                <a:gd name="T17" fmla="*/ 10 h 10"/>
                <a:gd name="T18" fmla="*/ 9 w 19"/>
                <a:gd name="T19" fmla="*/ 10 h 10"/>
                <a:gd name="T20" fmla="*/ 8 w 19"/>
                <a:gd name="T21" fmla="*/ 10 h 10"/>
                <a:gd name="T22" fmla="*/ 8 w 19"/>
                <a:gd name="T23" fmla="*/ 9 h 10"/>
                <a:gd name="T24" fmla="*/ 7 w 19"/>
                <a:gd name="T25" fmla="*/ 8 h 10"/>
                <a:gd name="T26" fmla="*/ 6 w 19"/>
                <a:gd name="T27" fmla="*/ 8 h 10"/>
                <a:gd name="T28" fmla="*/ 2 w 19"/>
                <a:gd name="T29" fmla="*/ 9 h 10"/>
                <a:gd name="T30" fmla="*/ 0 w 19"/>
                <a:gd name="T31" fmla="*/ 9 h 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9" h="10">
                  <a:moveTo>
                    <a:pt x="0" y="9"/>
                  </a:moveTo>
                  <a:lnTo>
                    <a:pt x="1" y="9"/>
                  </a:lnTo>
                  <a:lnTo>
                    <a:pt x="2" y="4"/>
                  </a:lnTo>
                  <a:lnTo>
                    <a:pt x="10" y="4"/>
                  </a:lnTo>
                  <a:lnTo>
                    <a:pt x="19" y="0"/>
                  </a:lnTo>
                  <a:lnTo>
                    <a:pt x="12" y="7"/>
                  </a:lnTo>
                  <a:lnTo>
                    <a:pt x="13" y="10"/>
                  </a:lnTo>
                  <a:lnTo>
                    <a:pt x="12" y="9"/>
                  </a:lnTo>
                  <a:lnTo>
                    <a:pt x="10" y="10"/>
                  </a:lnTo>
                  <a:lnTo>
                    <a:pt x="9" y="10"/>
                  </a:lnTo>
                  <a:lnTo>
                    <a:pt x="8" y="10"/>
                  </a:lnTo>
                  <a:lnTo>
                    <a:pt x="8" y="9"/>
                  </a:lnTo>
                  <a:lnTo>
                    <a:pt x="7" y="8"/>
                  </a:lnTo>
                  <a:lnTo>
                    <a:pt x="6" y="8"/>
                  </a:lnTo>
                  <a:lnTo>
                    <a:pt x="2" y="9"/>
                  </a:lnTo>
                  <a:lnTo>
                    <a:pt x="0" y="9"/>
                  </a:lnTo>
                  <a:close/>
                </a:path>
              </a:pathLst>
            </a:custGeom>
            <a:solidFill>
              <a:srgbClr val="FCD2B8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3" name="Freeform 168">
              <a:extLst>
                <a:ext uri="{FF2B5EF4-FFF2-40B4-BE49-F238E27FC236}">
                  <a16:creationId xmlns:a16="http://schemas.microsoft.com/office/drawing/2014/main" id="{C1C62569-3A63-79D9-E385-59C931604662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6963" y="2170113"/>
              <a:ext cx="28575" cy="14288"/>
            </a:xfrm>
            <a:custGeom>
              <a:avLst/>
              <a:gdLst>
                <a:gd name="T0" fmla="*/ 4 w 18"/>
                <a:gd name="T1" fmla="*/ 1 h 9"/>
                <a:gd name="T2" fmla="*/ 6 w 18"/>
                <a:gd name="T3" fmla="*/ 1 h 9"/>
                <a:gd name="T4" fmla="*/ 10 w 18"/>
                <a:gd name="T5" fmla="*/ 0 h 9"/>
                <a:gd name="T6" fmla="*/ 11 w 18"/>
                <a:gd name="T7" fmla="*/ 0 h 9"/>
                <a:gd name="T8" fmla="*/ 12 w 18"/>
                <a:gd name="T9" fmla="*/ 1 h 9"/>
                <a:gd name="T10" fmla="*/ 12 w 18"/>
                <a:gd name="T11" fmla="*/ 2 h 9"/>
                <a:gd name="T12" fmla="*/ 13 w 18"/>
                <a:gd name="T13" fmla="*/ 2 h 9"/>
                <a:gd name="T14" fmla="*/ 14 w 18"/>
                <a:gd name="T15" fmla="*/ 2 h 9"/>
                <a:gd name="T16" fmla="*/ 16 w 18"/>
                <a:gd name="T17" fmla="*/ 1 h 9"/>
                <a:gd name="T18" fmla="*/ 17 w 18"/>
                <a:gd name="T19" fmla="*/ 2 h 9"/>
                <a:gd name="T20" fmla="*/ 18 w 18"/>
                <a:gd name="T21" fmla="*/ 3 h 9"/>
                <a:gd name="T22" fmla="*/ 9 w 18"/>
                <a:gd name="T23" fmla="*/ 9 h 9"/>
                <a:gd name="T24" fmla="*/ 3 w 18"/>
                <a:gd name="T25" fmla="*/ 6 h 9"/>
                <a:gd name="T26" fmla="*/ 0 w 18"/>
                <a:gd name="T27" fmla="*/ 1 h 9"/>
                <a:gd name="T28" fmla="*/ 4 w 18"/>
                <a:gd name="T29" fmla="*/ 1 h 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8" h="9">
                  <a:moveTo>
                    <a:pt x="4" y="1"/>
                  </a:moveTo>
                  <a:lnTo>
                    <a:pt x="6" y="1"/>
                  </a:lnTo>
                  <a:lnTo>
                    <a:pt x="10" y="0"/>
                  </a:lnTo>
                  <a:lnTo>
                    <a:pt x="11" y="0"/>
                  </a:lnTo>
                  <a:lnTo>
                    <a:pt x="12" y="1"/>
                  </a:lnTo>
                  <a:lnTo>
                    <a:pt x="12" y="2"/>
                  </a:lnTo>
                  <a:lnTo>
                    <a:pt x="13" y="2"/>
                  </a:lnTo>
                  <a:lnTo>
                    <a:pt x="14" y="2"/>
                  </a:lnTo>
                  <a:lnTo>
                    <a:pt x="16" y="1"/>
                  </a:lnTo>
                  <a:lnTo>
                    <a:pt x="17" y="2"/>
                  </a:lnTo>
                  <a:lnTo>
                    <a:pt x="18" y="3"/>
                  </a:lnTo>
                  <a:lnTo>
                    <a:pt x="9" y="9"/>
                  </a:lnTo>
                  <a:lnTo>
                    <a:pt x="3" y="6"/>
                  </a:lnTo>
                  <a:lnTo>
                    <a:pt x="0" y="1"/>
                  </a:lnTo>
                  <a:lnTo>
                    <a:pt x="4" y="1"/>
                  </a:lnTo>
                  <a:close/>
                </a:path>
              </a:pathLst>
            </a:custGeom>
            <a:solidFill>
              <a:srgbClr val="FCB8D6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4" name="Freeform 169">
              <a:extLst>
                <a:ext uri="{FF2B5EF4-FFF2-40B4-BE49-F238E27FC236}">
                  <a16:creationId xmlns:a16="http://schemas.microsoft.com/office/drawing/2014/main" id="{C1D0DEE2-0E9E-DA5C-5449-5BB55D467CE2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1938" y="2160588"/>
              <a:ext cx="279400" cy="317500"/>
            </a:xfrm>
            <a:custGeom>
              <a:avLst/>
              <a:gdLst>
                <a:gd name="T0" fmla="*/ 165 w 176"/>
                <a:gd name="T1" fmla="*/ 9 h 200"/>
                <a:gd name="T2" fmla="*/ 169 w 176"/>
                <a:gd name="T3" fmla="*/ 18 h 200"/>
                <a:gd name="T4" fmla="*/ 169 w 176"/>
                <a:gd name="T5" fmla="*/ 27 h 200"/>
                <a:gd name="T6" fmla="*/ 174 w 176"/>
                <a:gd name="T7" fmla="*/ 41 h 200"/>
                <a:gd name="T8" fmla="*/ 176 w 176"/>
                <a:gd name="T9" fmla="*/ 44 h 200"/>
                <a:gd name="T10" fmla="*/ 174 w 176"/>
                <a:gd name="T11" fmla="*/ 50 h 200"/>
                <a:gd name="T12" fmla="*/ 160 w 176"/>
                <a:gd name="T13" fmla="*/ 52 h 200"/>
                <a:gd name="T14" fmla="*/ 155 w 176"/>
                <a:gd name="T15" fmla="*/ 56 h 200"/>
                <a:gd name="T16" fmla="*/ 149 w 176"/>
                <a:gd name="T17" fmla="*/ 59 h 200"/>
                <a:gd name="T18" fmla="*/ 148 w 176"/>
                <a:gd name="T19" fmla="*/ 69 h 200"/>
                <a:gd name="T20" fmla="*/ 136 w 176"/>
                <a:gd name="T21" fmla="*/ 74 h 200"/>
                <a:gd name="T22" fmla="*/ 132 w 176"/>
                <a:gd name="T23" fmla="*/ 81 h 200"/>
                <a:gd name="T24" fmla="*/ 123 w 176"/>
                <a:gd name="T25" fmla="*/ 85 h 200"/>
                <a:gd name="T26" fmla="*/ 112 w 176"/>
                <a:gd name="T27" fmla="*/ 86 h 200"/>
                <a:gd name="T28" fmla="*/ 94 w 176"/>
                <a:gd name="T29" fmla="*/ 97 h 200"/>
                <a:gd name="T30" fmla="*/ 94 w 176"/>
                <a:gd name="T31" fmla="*/ 114 h 200"/>
                <a:gd name="T32" fmla="*/ 92 w 176"/>
                <a:gd name="T33" fmla="*/ 114 h 200"/>
                <a:gd name="T34" fmla="*/ 92 w 176"/>
                <a:gd name="T35" fmla="*/ 120 h 200"/>
                <a:gd name="T36" fmla="*/ 86 w 176"/>
                <a:gd name="T37" fmla="*/ 121 h 200"/>
                <a:gd name="T38" fmla="*/ 82 w 176"/>
                <a:gd name="T39" fmla="*/ 125 h 200"/>
                <a:gd name="T40" fmla="*/ 77 w 176"/>
                <a:gd name="T41" fmla="*/ 125 h 200"/>
                <a:gd name="T42" fmla="*/ 73 w 176"/>
                <a:gd name="T43" fmla="*/ 123 h 200"/>
                <a:gd name="T44" fmla="*/ 65 w 176"/>
                <a:gd name="T45" fmla="*/ 124 h 200"/>
                <a:gd name="T46" fmla="*/ 60 w 176"/>
                <a:gd name="T47" fmla="*/ 135 h 200"/>
                <a:gd name="T48" fmla="*/ 57 w 176"/>
                <a:gd name="T49" fmla="*/ 136 h 200"/>
                <a:gd name="T50" fmla="*/ 51 w 176"/>
                <a:gd name="T51" fmla="*/ 153 h 200"/>
                <a:gd name="T52" fmla="*/ 35 w 176"/>
                <a:gd name="T53" fmla="*/ 169 h 200"/>
                <a:gd name="T54" fmla="*/ 32 w 176"/>
                <a:gd name="T55" fmla="*/ 187 h 200"/>
                <a:gd name="T56" fmla="*/ 26 w 176"/>
                <a:gd name="T57" fmla="*/ 194 h 200"/>
                <a:gd name="T58" fmla="*/ 25 w 176"/>
                <a:gd name="T59" fmla="*/ 198 h 200"/>
                <a:gd name="T60" fmla="*/ 0 w 176"/>
                <a:gd name="T61" fmla="*/ 200 h 200"/>
                <a:gd name="T62" fmla="*/ 1 w 176"/>
                <a:gd name="T63" fmla="*/ 193 h 200"/>
                <a:gd name="T64" fmla="*/ 5 w 176"/>
                <a:gd name="T65" fmla="*/ 190 h 200"/>
                <a:gd name="T66" fmla="*/ 9 w 176"/>
                <a:gd name="T67" fmla="*/ 182 h 200"/>
                <a:gd name="T68" fmla="*/ 9 w 176"/>
                <a:gd name="T69" fmla="*/ 178 h 200"/>
                <a:gd name="T70" fmla="*/ 13 w 176"/>
                <a:gd name="T71" fmla="*/ 168 h 200"/>
                <a:gd name="T72" fmla="*/ 20 w 176"/>
                <a:gd name="T73" fmla="*/ 159 h 200"/>
                <a:gd name="T74" fmla="*/ 23 w 176"/>
                <a:gd name="T75" fmla="*/ 157 h 200"/>
                <a:gd name="T76" fmla="*/ 26 w 176"/>
                <a:gd name="T77" fmla="*/ 149 h 200"/>
                <a:gd name="T78" fmla="*/ 26 w 176"/>
                <a:gd name="T79" fmla="*/ 141 h 200"/>
                <a:gd name="T80" fmla="*/ 31 w 176"/>
                <a:gd name="T81" fmla="*/ 132 h 200"/>
                <a:gd name="T82" fmla="*/ 38 w 176"/>
                <a:gd name="T83" fmla="*/ 128 h 200"/>
                <a:gd name="T84" fmla="*/ 46 w 176"/>
                <a:gd name="T85" fmla="*/ 114 h 200"/>
                <a:gd name="T86" fmla="*/ 46 w 176"/>
                <a:gd name="T87" fmla="*/ 114 h 200"/>
                <a:gd name="T88" fmla="*/ 51 w 176"/>
                <a:gd name="T89" fmla="*/ 108 h 200"/>
                <a:gd name="T90" fmla="*/ 61 w 176"/>
                <a:gd name="T91" fmla="*/ 106 h 200"/>
                <a:gd name="T92" fmla="*/ 70 w 176"/>
                <a:gd name="T93" fmla="*/ 97 h 200"/>
                <a:gd name="T94" fmla="*/ 76 w 176"/>
                <a:gd name="T95" fmla="*/ 93 h 200"/>
                <a:gd name="T96" fmla="*/ 86 w 176"/>
                <a:gd name="T97" fmla="*/ 82 h 200"/>
                <a:gd name="T98" fmla="*/ 83 w 176"/>
                <a:gd name="T99" fmla="*/ 64 h 200"/>
                <a:gd name="T100" fmla="*/ 88 w 176"/>
                <a:gd name="T101" fmla="*/ 52 h 200"/>
                <a:gd name="T102" fmla="*/ 89 w 176"/>
                <a:gd name="T103" fmla="*/ 45 h 200"/>
                <a:gd name="T104" fmla="*/ 97 w 176"/>
                <a:gd name="T105" fmla="*/ 36 h 200"/>
                <a:gd name="T106" fmla="*/ 108 w 176"/>
                <a:gd name="T107" fmla="*/ 29 h 200"/>
                <a:gd name="T108" fmla="*/ 115 w 176"/>
                <a:gd name="T109" fmla="*/ 23 h 200"/>
                <a:gd name="T110" fmla="*/ 123 w 176"/>
                <a:gd name="T111" fmla="*/ 9 h 200"/>
                <a:gd name="T112" fmla="*/ 126 w 176"/>
                <a:gd name="T113" fmla="*/ 0 h 200"/>
                <a:gd name="T114" fmla="*/ 134 w 176"/>
                <a:gd name="T115" fmla="*/ 0 h 200"/>
                <a:gd name="T116" fmla="*/ 140 w 176"/>
                <a:gd name="T117" fmla="*/ 7 h 200"/>
                <a:gd name="T118" fmla="*/ 149 w 176"/>
                <a:gd name="T119" fmla="*/ 6 h 200"/>
                <a:gd name="T120" fmla="*/ 160 w 176"/>
                <a:gd name="T121" fmla="*/ 9 h 200"/>
                <a:gd name="T122" fmla="*/ 165 w 176"/>
                <a:gd name="T123" fmla="*/ 9 h 2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76" h="200">
                  <a:moveTo>
                    <a:pt x="165" y="9"/>
                  </a:moveTo>
                  <a:lnTo>
                    <a:pt x="169" y="18"/>
                  </a:lnTo>
                  <a:lnTo>
                    <a:pt x="169" y="27"/>
                  </a:lnTo>
                  <a:lnTo>
                    <a:pt x="174" y="41"/>
                  </a:lnTo>
                  <a:lnTo>
                    <a:pt x="176" y="44"/>
                  </a:lnTo>
                  <a:lnTo>
                    <a:pt x="174" y="50"/>
                  </a:lnTo>
                  <a:lnTo>
                    <a:pt x="160" y="52"/>
                  </a:lnTo>
                  <a:lnTo>
                    <a:pt x="155" y="56"/>
                  </a:lnTo>
                  <a:lnTo>
                    <a:pt x="149" y="59"/>
                  </a:lnTo>
                  <a:lnTo>
                    <a:pt x="148" y="69"/>
                  </a:lnTo>
                  <a:lnTo>
                    <a:pt x="136" y="74"/>
                  </a:lnTo>
                  <a:lnTo>
                    <a:pt x="132" y="81"/>
                  </a:lnTo>
                  <a:lnTo>
                    <a:pt x="123" y="85"/>
                  </a:lnTo>
                  <a:lnTo>
                    <a:pt x="112" y="86"/>
                  </a:lnTo>
                  <a:lnTo>
                    <a:pt x="94" y="97"/>
                  </a:lnTo>
                  <a:lnTo>
                    <a:pt x="94" y="114"/>
                  </a:lnTo>
                  <a:lnTo>
                    <a:pt x="92" y="114"/>
                  </a:lnTo>
                  <a:lnTo>
                    <a:pt x="92" y="120"/>
                  </a:lnTo>
                  <a:lnTo>
                    <a:pt x="86" y="121"/>
                  </a:lnTo>
                  <a:lnTo>
                    <a:pt x="82" y="125"/>
                  </a:lnTo>
                  <a:lnTo>
                    <a:pt x="77" y="125"/>
                  </a:lnTo>
                  <a:lnTo>
                    <a:pt x="73" y="123"/>
                  </a:lnTo>
                  <a:lnTo>
                    <a:pt x="65" y="124"/>
                  </a:lnTo>
                  <a:lnTo>
                    <a:pt x="60" y="135"/>
                  </a:lnTo>
                  <a:lnTo>
                    <a:pt x="57" y="136"/>
                  </a:lnTo>
                  <a:lnTo>
                    <a:pt x="51" y="153"/>
                  </a:lnTo>
                  <a:lnTo>
                    <a:pt x="35" y="169"/>
                  </a:lnTo>
                  <a:lnTo>
                    <a:pt x="32" y="187"/>
                  </a:lnTo>
                  <a:lnTo>
                    <a:pt x="26" y="194"/>
                  </a:lnTo>
                  <a:lnTo>
                    <a:pt x="25" y="198"/>
                  </a:lnTo>
                  <a:lnTo>
                    <a:pt x="0" y="200"/>
                  </a:lnTo>
                  <a:lnTo>
                    <a:pt x="1" y="193"/>
                  </a:lnTo>
                  <a:lnTo>
                    <a:pt x="5" y="190"/>
                  </a:lnTo>
                  <a:lnTo>
                    <a:pt x="9" y="182"/>
                  </a:lnTo>
                  <a:lnTo>
                    <a:pt x="9" y="178"/>
                  </a:lnTo>
                  <a:lnTo>
                    <a:pt x="13" y="168"/>
                  </a:lnTo>
                  <a:lnTo>
                    <a:pt x="20" y="159"/>
                  </a:lnTo>
                  <a:lnTo>
                    <a:pt x="23" y="157"/>
                  </a:lnTo>
                  <a:lnTo>
                    <a:pt x="26" y="149"/>
                  </a:lnTo>
                  <a:lnTo>
                    <a:pt x="26" y="141"/>
                  </a:lnTo>
                  <a:lnTo>
                    <a:pt x="31" y="132"/>
                  </a:lnTo>
                  <a:lnTo>
                    <a:pt x="38" y="128"/>
                  </a:lnTo>
                  <a:lnTo>
                    <a:pt x="46" y="114"/>
                  </a:lnTo>
                  <a:lnTo>
                    <a:pt x="46" y="114"/>
                  </a:lnTo>
                  <a:lnTo>
                    <a:pt x="51" y="108"/>
                  </a:lnTo>
                  <a:lnTo>
                    <a:pt x="61" y="106"/>
                  </a:lnTo>
                  <a:lnTo>
                    <a:pt x="70" y="97"/>
                  </a:lnTo>
                  <a:lnTo>
                    <a:pt x="76" y="93"/>
                  </a:lnTo>
                  <a:lnTo>
                    <a:pt x="86" y="82"/>
                  </a:lnTo>
                  <a:lnTo>
                    <a:pt x="83" y="64"/>
                  </a:lnTo>
                  <a:lnTo>
                    <a:pt x="88" y="52"/>
                  </a:lnTo>
                  <a:lnTo>
                    <a:pt x="89" y="45"/>
                  </a:lnTo>
                  <a:lnTo>
                    <a:pt x="97" y="36"/>
                  </a:lnTo>
                  <a:lnTo>
                    <a:pt x="108" y="29"/>
                  </a:lnTo>
                  <a:lnTo>
                    <a:pt x="115" y="23"/>
                  </a:lnTo>
                  <a:lnTo>
                    <a:pt x="123" y="9"/>
                  </a:lnTo>
                  <a:lnTo>
                    <a:pt x="126" y="0"/>
                  </a:lnTo>
                  <a:lnTo>
                    <a:pt x="134" y="0"/>
                  </a:lnTo>
                  <a:lnTo>
                    <a:pt x="140" y="7"/>
                  </a:lnTo>
                  <a:lnTo>
                    <a:pt x="149" y="6"/>
                  </a:lnTo>
                  <a:lnTo>
                    <a:pt x="160" y="9"/>
                  </a:lnTo>
                  <a:lnTo>
                    <a:pt x="165" y="9"/>
                  </a:lnTo>
                  <a:close/>
                </a:path>
              </a:pathLst>
            </a:custGeom>
            <a:solidFill>
              <a:srgbClr val="FCDED7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5" name="Freeform 170">
              <a:extLst>
                <a:ext uri="{FF2B5EF4-FFF2-40B4-BE49-F238E27FC236}">
                  <a16:creationId xmlns:a16="http://schemas.microsoft.com/office/drawing/2014/main" id="{62DB484C-1DF2-0291-5DF1-FFB8F955768A}"/>
                </a:ext>
              </a:extLst>
            </p:cNvPr>
            <p:cNvSpPr>
              <a:spLocks/>
            </p:cNvSpPr>
            <p:nvPr/>
          </p:nvSpPr>
          <p:spPr bwMode="auto">
            <a:xfrm>
              <a:off x="4789488" y="2249488"/>
              <a:ext cx="225425" cy="214313"/>
            </a:xfrm>
            <a:custGeom>
              <a:avLst/>
              <a:gdLst>
                <a:gd name="T0" fmla="*/ 142 w 142"/>
                <a:gd name="T1" fmla="*/ 134 h 135"/>
                <a:gd name="T2" fmla="*/ 98 w 142"/>
                <a:gd name="T3" fmla="*/ 134 h 135"/>
                <a:gd name="T4" fmla="*/ 56 w 142"/>
                <a:gd name="T5" fmla="*/ 135 h 135"/>
                <a:gd name="T6" fmla="*/ 11 w 142"/>
                <a:gd name="T7" fmla="*/ 135 h 135"/>
                <a:gd name="T8" fmla="*/ 8 w 142"/>
                <a:gd name="T9" fmla="*/ 84 h 135"/>
                <a:gd name="T10" fmla="*/ 4 w 142"/>
                <a:gd name="T11" fmla="*/ 35 h 135"/>
                <a:gd name="T12" fmla="*/ 0 w 142"/>
                <a:gd name="T13" fmla="*/ 22 h 135"/>
                <a:gd name="T14" fmla="*/ 2 w 142"/>
                <a:gd name="T15" fmla="*/ 14 h 135"/>
                <a:gd name="T16" fmla="*/ 0 w 142"/>
                <a:gd name="T17" fmla="*/ 8 h 135"/>
                <a:gd name="T18" fmla="*/ 4 w 142"/>
                <a:gd name="T19" fmla="*/ 2 h 135"/>
                <a:gd name="T20" fmla="*/ 18 w 142"/>
                <a:gd name="T21" fmla="*/ 2 h 135"/>
                <a:gd name="T22" fmla="*/ 29 w 142"/>
                <a:gd name="T23" fmla="*/ 5 h 135"/>
                <a:gd name="T24" fmla="*/ 40 w 142"/>
                <a:gd name="T25" fmla="*/ 8 h 135"/>
                <a:gd name="T26" fmla="*/ 44 w 142"/>
                <a:gd name="T27" fmla="*/ 10 h 135"/>
                <a:gd name="T28" fmla="*/ 53 w 142"/>
                <a:gd name="T29" fmla="*/ 6 h 135"/>
                <a:gd name="T30" fmla="*/ 56 w 142"/>
                <a:gd name="T31" fmla="*/ 2 h 135"/>
                <a:gd name="T32" fmla="*/ 66 w 142"/>
                <a:gd name="T33" fmla="*/ 0 h 135"/>
                <a:gd name="T34" fmla="*/ 73 w 142"/>
                <a:gd name="T35" fmla="*/ 3 h 135"/>
                <a:gd name="T36" fmla="*/ 77 w 142"/>
                <a:gd name="T37" fmla="*/ 9 h 135"/>
                <a:gd name="T38" fmla="*/ 79 w 142"/>
                <a:gd name="T39" fmla="*/ 5 h 135"/>
                <a:gd name="T40" fmla="*/ 88 w 142"/>
                <a:gd name="T41" fmla="*/ 8 h 135"/>
                <a:gd name="T42" fmla="*/ 97 w 142"/>
                <a:gd name="T43" fmla="*/ 8 h 135"/>
                <a:gd name="T44" fmla="*/ 101 w 142"/>
                <a:gd name="T45" fmla="*/ 5 h 135"/>
                <a:gd name="T46" fmla="*/ 109 w 142"/>
                <a:gd name="T47" fmla="*/ 25 h 135"/>
                <a:gd name="T48" fmla="*/ 110 w 142"/>
                <a:gd name="T49" fmla="*/ 29 h 135"/>
                <a:gd name="T50" fmla="*/ 109 w 142"/>
                <a:gd name="T51" fmla="*/ 35 h 135"/>
                <a:gd name="T52" fmla="*/ 107 w 142"/>
                <a:gd name="T53" fmla="*/ 46 h 135"/>
                <a:gd name="T54" fmla="*/ 105 w 142"/>
                <a:gd name="T55" fmla="*/ 52 h 135"/>
                <a:gd name="T56" fmla="*/ 102 w 142"/>
                <a:gd name="T57" fmla="*/ 54 h 135"/>
                <a:gd name="T58" fmla="*/ 98 w 142"/>
                <a:gd name="T59" fmla="*/ 50 h 135"/>
                <a:gd name="T60" fmla="*/ 94 w 142"/>
                <a:gd name="T61" fmla="*/ 44 h 135"/>
                <a:gd name="T62" fmla="*/ 84 w 142"/>
                <a:gd name="T63" fmla="*/ 25 h 135"/>
                <a:gd name="T64" fmla="*/ 83 w 142"/>
                <a:gd name="T65" fmla="*/ 26 h 135"/>
                <a:gd name="T66" fmla="*/ 88 w 142"/>
                <a:gd name="T67" fmla="*/ 40 h 135"/>
                <a:gd name="T68" fmla="*/ 97 w 142"/>
                <a:gd name="T69" fmla="*/ 54 h 135"/>
                <a:gd name="T70" fmla="*/ 107 w 142"/>
                <a:gd name="T71" fmla="*/ 75 h 135"/>
                <a:gd name="T72" fmla="*/ 111 w 142"/>
                <a:gd name="T73" fmla="*/ 84 h 135"/>
                <a:gd name="T74" fmla="*/ 116 w 142"/>
                <a:gd name="T75" fmla="*/ 91 h 135"/>
                <a:gd name="T76" fmla="*/ 127 w 142"/>
                <a:gd name="T77" fmla="*/ 106 h 135"/>
                <a:gd name="T78" fmla="*/ 124 w 142"/>
                <a:gd name="T79" fmla="*/ 109 h 135"/>
                <a:gd name="T80" fmla="*/ 125 w 142"/>
                <a:gd name="T81" fmla="*/ 118 h 135"/>
                <a:gd name="T82" fmla="*/ 140 w 142"/>
                <a:gd name="T83" fmla="*/ 130 h 135"/>
                <a:gd name="T84" fmla="*/ 142 w 142"/>
                <a:gd name="T85" fmla="*/ 134 h 1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142" h="135">
                  <a:moveTo>
                    <a:pt x="142" y="134"/>
                  </a:moveTo>
                  <a:lnTo>
                    <a:pt x="98" y="134"/>
                  </a:lnTo>
                  <a:lnTo>
                    <a:pt x="56" y="135"/>
                  </a:lnTo>
                  <a:lnTo>
                    <a:pt x="11" y="135"/>
                  </a:lnTo>
                  <a:lnTo>
                    <a:pt x="8" y="84"/>
                  </a:lnTo>
                  <a:lnTo>
                    <a:pt x="4" y="35"/>
                  </a:lnTo>
                  <a:lnTo>
                    <a:pt x="0" y="22"/>
                  </a:lnTo>
                  <a:lnTo>
                    <a:pt x="2" y="14"/>
                  </a:lnTo>
                  <a:lnTo>
                    <a:pt x="0" y="8"/>
                  </a:lnTo>
                  <a:lnTo>
                    <a:pt x="4" y="2"/>
                  </a:lnTo>
                  <a:lnTo>
                    <a:pt x="18" y="2"/>
                  </a:lnTo>
                  <a:lnTo>
                    <a:pt x="29" y="5"/>
                  </a:lnTo>
                  <a:lnTo>
                    <a:pt x="40" y="8"/>
                  </a:lnTo>
                  <a:lnTo>
                    <a:pt x="44" y="10"/>
                  </a:lnTo>
                  <a:lnTo>
                    <a:pt x="53" y="6"/>
                  </a:lnTo>
                  <a:lnTo>
                    <a:pt x="56" y="2"/>
                  </a:lnTo>
                  <a:lnTo>
                    <a:pt x="66" y="0"/>
                  </a:lnTo>
                  <a:lnTo>
                    <a:pt x="73" y="3"/>
                  </a:lnTo>
                  <a:lnTo>
                    <a:pt x="77" y="9"/>
                  </a:lnTo>
                  <a:lnTo>
                    <a:pt x="79" y="5"/>
                  </a:lnTo>
                  <a:lnTo>
                    <a:pt x="88" y="8"/>
                  </a:lnTo>
                  <a:lnTo>
                    <a:pt x="97" y="8"/>
                  </a:lnTo>
                  <a:lnTo>
                    <a:pt x="101" y="5"/>
                  </a:lnTo>
                  <a:lnTo>
                    <a:pt x="109" y="25"/>
                  </a:lnTo>
                  <a:lnTo>
                    <a:pt x="110" y="29"/>
                  </a:lnTo>
                  <a:lnTo>
                    <a:pt x="109" y="35"/>
                  </a:lnTo>
                  <a:lnTo>
                    <a:pt x="107" y="46"/>
                  </a:lnTo>
                  <a:lnTo>
                    <a:pt x="105" y="52"/>
                  </a:lnTo>
                  <a:lnTo>
                    <a:pt x="102" y="54"/>
                  </a:lnTo>
                  <a:lnTo>
                    <a:pt x="98" y="50"/>
                  </a:lnTo>
                  <a:lnTo>
                    <a:pt x="94" y="44"/>
                  </a:lnTo>
                  <a:lnTo>
                    <a:pt x="84" y="25"/>
                  </a:lnTo>
                  <a:lnTo>
                    <a:pt x="83" y="26"/>
                  </a:lnTo>
                  <a:lnTo>
                    <a:pt x="88" y="40"/>
                  </a:lnTo>
                  <a:lnTo>
                    <a:pt x="97" y="54"/>
                  </a:lnTo>
                  <a:lnTo>
                    <a:pt x="107" y="75"/>
                  </a:lnTo>
                  <a:lnTo>
                    <a:pt x="111" y="84"/>
                  </a:lnTo>
                  <a:lnTo>
                    <a:pt x="116" y="91"/>
                  </a:lnTo>
                  <a:lnTo>
                    <a:pt x="127" y="106"/>
                  </a:lnTo>
                  <a:lnTo>
                    <a:pt x="124" y="109"/>
                  </a:lnTo>
                  <a:lnTo>
                    <a:pt x="125" y="118"/>
                  </a:lnTo>
                  <a:lnTo>
                    <a:pt x="140" y="130"/>
                  </a:lnTo>
                  <a:lnTo>
                    <a:pt x="142" y="134"/>
                  </a:lnTo>
                  <a:close/>
                </a:path>
              </a:pathLst>
            </a:custGeom>
            <a:solidFill>
              <a:srgbClr val="BDFCC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6" name="Freeform 171">
              <a:extLst>
                <a:ext uri="{FF2B5EF4-FFF2-40B4-BE49-F238E27FC236}">
                  <a16:creationId xmlns:a16="http://schemas.microsoft.com/office/drawing/2014/main" id="{C12CA11E-1CAF-0C8F-58BA-9BC4AF5E8C64}"/>
                </a:ext>
              </a:extLst>
            </p:cNvPr>
            <p:cNvSpPr>
              <a:spLocks/>
            </p:cNvSpPr>
            <p:nvPr/>
          </p:nvSpPr>
          <p:spPr bwMode="auto">
            <a:xfrm>
              <a:off x="4530725" y="2219325"/>
              <a:ext cx="279400" cy="298450"/>
            </a:xfrm>
            <a:custGeom>
              <a:avLst/>
              <a:gdLst>
                <a:gd name="T0" fmla="*/ 174 w 176"/>
                <a:gd name="T1" fmla="*/ 154 h 188"/>
                <a:gd name="T2" fmla="*/ 176 w 176"/>
                <a:gd name="T3" fmla="*/ 181 h 188"/>
                <a:gd name="T4" fmla="*/ 163 w 176"/>
                <a:gd name="T5" fmla="*/ 182 h 188"/>
                <a:gd name="T6" fmla="*/ 163 w 176"/>
                <a:gd name="T7" fmla="*/ 188 h 188"/>
                <a:gd name="T8" fmla="*/ 118 w 176"/>
                <a:gd name="T9" fmla="*/ 161 h 188"/>
                <a:gd name="T10" fmla="*/ 73 w 176"/>
                <a:gd name="T11" fmla="*/ 135 h 188"/>
                <a:gd name="T12" fmla="*/ 62 w 176"/>
                <a:gd name="T13" fmla="*/ 143 h 188"/>
                <a:gd name="T14" fmla="*/ 54 w 176"/>
                <a:gd name="T15" fmla="*/ 147 h 188"/>
                <a:gd name="T16" fmla="*/ 49 w 176"/>
                <a:gd name="T17" fmla="*/ 141 h 188"/>
                <a:gd name="T18" fmla="*/ 31 w 176"/>
                <a:gd name="T19" fmla="*/ 134 h 188"/>
                <a:gd name="T20" fmla="*/ 25 w 176"/>
                <a:gd name="T21" fmla="*/ 125 h 188"/>
                <a:gd name="T22" fmla="*/ 17 w 176"/>
                <a:gd name="T23" fmla="*/ 120 h 188"/>
                <a:gd name="T24" fmla="*/ 11 w 176"/>
                <a:gd name="T25" fmla="*/ 122 h 188"/>
                <a:gd name="T26" fmla="*/ 8 w 176"/>
                <a:gd name="T27" fmla="*/ 114 h 188"/>
                <a:gd name="T28" fmla="*/ 7 w 176"/>
                <a:gd name="T29" fmla="*/ 108 h 188"/>
                <a:gd name="T30" fmla="*/ 0 w 176"/>
                <a:gd name="T31" fmla="*/ 98 h 188"/>
                <a:gd name="T32" fmla="*/ 5 w 176"/>
                <a:gd name="T33" fmla="*/ 92 h 188"/>
                <a:gd name="T34" fmla="*/ 3 w 176"/>
                <a:gd name="T35" fmla="*/ 83 h 188"/>
                <a:gd name="T36" fmla="*/ 5 w 176"/>
                <a:gd name="T37" fmla="*/ 76 h 188"/>
                <a:gd name="T38" fmla="*/ 3 w 176"/>
                <a:gd name="T39" fmla="*/ 69 h 188"/>
                <a:gd name="T40" fmla="*/ 5 w 176"/>
                <a:gd name="T41" fmla="*/ 58 h 188"/>
                <a:gd name="T42" fmla="*/ 5 w 176"/>
                <a:gd name="T43" fmla="*/ 51 h 188"/>
                <a:gd name="T44" fmla="*/ 0 w 176"/>
                <a:gd name="T45" fmla="*/ 39 h 188"/>
                <a:gd name="T46" fmla="*/ 6 w 176"/>
                <a:gd name="T47" fmla="*/ 36 h 188"/>
                <a:gd name="T48" fmla="*/ 7 w 176"/>
                <a:gd name="T49" fmla="*/ 30 h 188"/>
                <a:gd name="T50" fmla="*/ 5 w 176"/>
                <a:gd name="T51" fmla="*/ 25 h 188"/>
                <a:gd name="T52" fmla="*/ 12 w 176"/>
                <a:gd name="T53" fmla="*/ 19 h 188"/>
                <a:gd name="T54" fmla="*/ 16 w 176"/>
                <a:gd name="T55" fmla="*/ 14 h 188"/>
                <a:gd name="T56" fmla="*/ 20 w 176"/>
                <a:gd name="T57" fmla="*/ 11 h 188"/>
                <a:gd name="T58" fmla="*/ 20 w 176"/>
                <a:gd name="T59" fmla="*/ 0 h 188"/>
                <a:gd name="T60" fmla="*/ 33 w 176"/>
                <a:gd name="T61" fmla="*/ 4 h 188"/>
                <a:gd name="T62" fmla="*/ 38 w 176"/>
                <a:gd name="T63" fmla="*/ 3 h 188"/>
                <a:gd name="T64" fmla="*/ 46 w 176"/>
                <a:gd name="T65" fmla="*/ 5 h 188"/>
                <a:gd name="T66" fmla="*/ 61 w 176"/>
                <a:gd name="T67" fmla="*/ 12 h 188"/>
                <a:gd name="T68" fmla="*/ 66 w 176"/>
                <a:gd name="T69" fmla="*/ 24 h 188"/>
                <a:gd name="T70" fmla="*/ 76 w 176"/>
                <a:gd name="T71" fmla="*/ 27 h 188"/>
                <a:gd name="T72" fmla="*/ 91 w 176"/>
                <a:gd name="T73" fmla="*/ 33 h 188"/>
                <a:gd name="T74" fmla="*/ 102 w 176"/>
                <a:gd name="T75" fmla="*/ 39 h 188"/>
                <a:gd name="T76" fmla="*/ 108 w 176"/>
                <a:gd name="T77" fmla="*/ 36 h 188"/>
                <a:gd name="T78" fmla="*/ 113 w 176"/>
                <a:gd name="T79" fmla="*/ 29 h 188"/>
                <a:gd name="T80" fmla="*/ 110 w 176"/>
                <a:gd name="T81" fmla="*/ 18 h 188"/>
                <a:gd name="T82" fmla="*/ 112 w 176"/>
                <a:gd name="T83" fmla="*/ 12 h 188"/>
                <a:gd name="T84" fmla="*/ 120 w 176"/>
                <a:gd name="T85" fmla="*/ 5 h 188"/>
                <a:gd name="T86" fmla="*/ 127 w 176"/>
                <a:gd name="T87" fmla="*/ 3 h 188"/>
                <a:gd name="T88" fmla="*/ 141 w 176"/>
                <a:gd name="T89" fmla="*/ 6 h 188"/>
                <a:gd name="T90" fmla="*/ 145 w 176"/>
                <a:gd name="T91" fmla="*/ 12 h 188"/>
                <a:gd name="T92" fmla="*/ 150 w 176"/>
                <a:gd name="T93" fmla="*/ 12 h 188"/>
                <a:gd name="T94" fmla="*/ 153 w 176"/>
                <a:gd name="T95" fmla="*/ 14 h 188"/>
                <a:gd name="T96" fmla="*/ 164 w 176"/>
                <a:gd name="T97" fmla="*/ 16 h 188"/>
                <a:gd name="T98" fmla="*/ 167 w 176"/>
                <a:gd name="T99" fmla="*/ 21 h 188"/>
                <a:gd name="T100" fmla="*/ 163 w 176"/>
                <a:gd name="T101" fmla="*/ 27 h 188"/>
                <a:gd name="T102" fmla="*/ 165 w 176"/>
                <a:gd name="T103" fmla="*/ 33 h 188"/>
                <a:gd name="T104" fmla="*/ 163 w 176"/>
                <a:gd name="T105" fmla="*/ 41 h 188"/>
                <a:gd name="T106" fmla="*/ 167 w 176"/>
                <a:gd name="T107" fmla="*/ 54 h 188"/>
                <a:gd name="T108" fmla="*/ 171 w 176"/>
                <a:gd name="T109" fmla="*/ 103 h 188"/>
                <a:gd name="T110" fmla="*/ 174 w 176"/>
                <a:gd name="T111" fmla="*/ 154 h 1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76" h="188">
                  <a:moveTo>
                    <a:pt x="174" y="154"/>
                  </a:moveTo>
                  <a:lnTo>
                    <a:pt x="176" y="181"/>
                  </a:lnTo>
                  <a:lnTo>
                    <a:pt x="163" y="182"/>
                  </a:lnTo>
                  <a:lnTo>
                    <a:pt x="163" y="188"/>
                  </a:lnTo>
                  <a:lnTo>
                    <a:pt x="118" y="161"/>
                  </a:lnTo>
                  <a:lnTo>
                    <a:pt x="73" y="135"/>
                  </a:lnTo>
                  <a:lnTo>
                    <a:pt x="62" y="143"/>
                  </a:lnTo>
                  <a:lnTo>
                    <a:pt x="54" y="147"/>
                  </a:lnTo>
                  <a:lnTo>
                    <a:pt x="49" y="141"/>
                  </a:lnTo>
                  <a:lnTo>
                    <a:pt x="31" y="134"/>
                  </a:lnTo>
                  <a:lnTo>
                    <a:pt x="25" y="125"/>
                  </a:lnTo>
                  <a:lnTo>
                    <a:pt x="17" y="120"/>
                  </a:lnTo>
                  <a:lnTo>
                    <a:pt x="11" y="122"/>
                  </a:lnTo>
                  <a:lnTo>
                    <a:pt x="8" y="114"/>
                  </a:lnTo>
                  <a:lnTo>
                    <a:pt x="7" y="108"/>
                  </a:lnTo>
                  <a:lnTo>
                    <a:pt x="0" y="98"/>
                  </a:lnTo>
                  <a:lnTo>
                    <a:pt x="5" y="92"/>
                  </a:lnTo>
                  <a:lnTo>
                    <a:pt x="3" y="83"/>
                  </a:lnTo>
                  <a:lnTo>
                    <a:pt x="5" y="76"/>
                  </a:lnTo>
                  <a:lnTo>
                    <a:pt x="3" y="69"/>
                  </a:lnTo>
                  <a:lnTo>
                    <a:pt x="5" y="58"/>
                  </a:lnTo>
                  <a:lnTo>
                    <a:pt x="5" y="51"/>
                  </a:lnTo>
                  <a:lnTo>
                    <a:pt x="0" y="39"/>
                  </a:lnTo>
                  <a:lnTo>
                    <a:pt x="6" y="36"/>
                  </a:lnTo>
                  <a:lnTo>
                    <a:pt x="7" y="30"/>
                  </a:lnTo>
                  <a:lnTo>
                    <a:pt x="5" y="25"/>
                  </a:lnTo>
                  <a:lnTo>
                    <a:pt x="12" y="19"/>
                  </a:lnTo>
                  <a:lnTo>
                    <a:pt x="16" y="14"/>
                  </a:lnTo>
                  <a:lnTo>
                    <a:pt x="20" y="11"/>
                  </a:lnTo>
                  <a:lnTo>
                    <a:pt x="20" y="0"/>
                  </a:lnTo>
                  <a:lnTo>
                    <a:pt x="33" y="4"/>
                  </a:lnTo>
                  <a:lnTo>
                    <a:pt x="38" y="3"/>
                  </a:lnTo>
                  <a:lnTo>
                    <a:pt x="46" y="5"/>
                  </a:lnTo>
                  <a:lnTo>
                    <a:pt x="61" y="12"/>
                  </a:lnTo>
                  <a:lnTo>
                    <a:pt x="66" y="24"/>
                  </a:lnTo>
                  <a:lnTo>
                    <a:pt x="76" y="27"/>
                  </a:lnTo>
                  <a:lnTo>
                    <a:pt x="91" y="33"/>
                  </a:lnTo>
                  <a:lnTo>
                    <a:pt x="102" y="39"/>
                  </a:lnTo>
                  <a:lnTo>
                    <a:pt x="108" y="36"/>
                  </a:lnTo>
                  <a:lnTo>
                    <a:pt x="113" y="29"/>
                  </a:lnTo>
                  <a:lnTo>
                    <a:pt x="110" y="18"/>
                  </a:lnTo>
                  <a:lnTo>
                    <a:pt x="112" y="12"/>
                  </a:lnTo>
                  <a:lnTo>
                    <a:pt x="120" y="5"/>
                  </a:lnTo>
                  <a:lnTo>
                    <a:pt x="127" y="3"/>
                  </a:lnTo>
                  <a:lnTo>
                    <a:pt x="141" y="6"/>
                  </a:lnTo>
                  <a:lnTo>
                    <a:pt x="145" y="12"/>
                  </a:lnTo>
                  <a:lnTo>
                    <a:pt x="150" y="12"/>
                  </a:lnTo>
                  <a:lnTo>
                    <a:pt x="153" y="14"/>
                  </a:lnTo>
                  <a:lnTo>
                    <a:pt x="164" y="16"/>
                  </a:lnTo>
                  <a:lnTo>
                    <a:pt x="167" y="21"/>
                  </a:lnTo>
                  <a:lnTo>
                    <a:pt x="163" y="27"/>
                  </a:lnTo>
                  <a:lnTo>
                    <a:pt x="165" y="33"/>
                  </a:lnTo>
                  <a:lnTo>
                    <a:pt x="163" y="41"/>
                  </a:lnTo>
                  <a:lnTo>
                    <a:pt x="167" y="54"/>
                  </a:lnTo>
                  <a:lnTo>
                    <a:pt x="171" y="103"/>
                  </a:lnTo>
                  <a:lnTo>
                    <a:pt x="174" y="154"/>
                  </a:lnTo>
                  <a:close/>
                </a:path>
              </a:pathLst>
            </a:custGeom>
            <a:solidFill>
              <a:srgbClr val="FCB3EB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7" name="Freeform 172">
              <a:extLst>
                <a:ext uri="{FF2B5EF4-FFF2-40B4-BE49-F238E27FC236}">
                  <a16:creationId xmlns:a16="http://schemas.microsoft.com/office/drawing/2014/main" id="{2369AC02-772E-854F-4927-2365A16CBF2F}"/>
                </a:ext>
              </a:extLst>
            </p:cNvPr>
            <p:cNvSpPr>
              <a:spLocks/>
            </p:cNvSpPr>
            <p:nvPr/>
          </p:nvSpPr>
          <p:spPr bwMode="auto">
            <a:xfrm>
              <a:off x="4962525" y="2619375"/>
              <a:ext cx="266700" cy="255588"/>
            </a:xfrm>
            <a:custGeom>
              <a:avLst/>
              <a:gdLst>
                <a:gd name="T0" fmla="*/ 168 w 168"/>
                <a:gd name="T1" fmla="*/ 96 h 161"/>
                <a:gd name="T2" fmla="*/ 136 w 168"/>
                <a:gd name="T3" fmla="*/ 139 h 161"/>
                <a:gd name="T4" fmla="*/ 122 w 168"/>
                <a:gd name="T5" fmla="*/ 140 h 161"/>
                <a:gd name="T6" fmla="*/ 112 w 168"/>
                <a:gd name="T7" fmla="*/ 148 h 161"/>
                <a:gd name="T8" fmla="*/ 106 w 168"/>
                <a:gd name="T9" fmla="*/ 150 h 161"/>
                <a:gd name="T10" fmla="*/ 102 w 168"/>
                <a:gd name="T11" fmla="*/ 154 h 161"/>
                <a:gd name="T12" fmla="*/ 95 w 168"/>
                <a:gd name="T13" fmla="*/ 154 h 161"/>
                <a:gd name="T14" fmla="*/ 90 w 168"/>
                <a:gd name="T15" fmla="*/ 148 h 161"/>
                <a:gd name="T16" fmla="*/ 79 w 168"/>
                <a:gd name="T17" fmla="*/ 155 h 161"/>
                <a:gd name="T18" fmla="*/ 76 w 168"/>
                <a:gd name="T19" fmla="*/ 161 h 161"/>
                <a:gd name="T20" fmla="*/ 68 w 168"/>
                <a:gd name="T21" fmla="*/ 159 h 161"/>
                <a:gd name="T22" fmla="*/ 66 w 168"/>
                <a:gd name="T23" fmla="*/ 158 h 161"/>
                <a:gd name="T24" fmla="*/ 64 w 168"/>
                <a:gd name="T25" fmla="*/ 158 h 161"/>
                <a:gd name="T26" fmla="*/ 59 w 168"/>
                <a:gd name="T27" fmla="*/ 158 h 161"/>
                <a:gd name="T28" fmla="*/ 45 w 168"/>
                <a:gd name="T29" fmla="*/ 146 h 161"/>
                <a:gd name="T30" fmla="*/ 37 w 168"/>
                <a:gd name="T31" fmla="*/ 146 h 161"/>
                <a:gd name="T32" fmla="*/ 33 w 168"/>
                <a:gd name="T33" fmla="*/ 142 h 161"/>
                <a:gd name="T34" fmla="*/ 33 w 168"/>
                <a:gd name="T35" fmla="*/ 134 h 161"/>
                <a:gd name="T36" fmla="*/ 27 w 168"/>
                <a:gd name="T37" fmla="*/ 132 h 161"/>
                <a:gd name="T38" fmla="*/ 20 w 168"/>
                <a:gd name="T39" fmla="*/ 116 h 161"/>
                <a:gd name="T40" fmla="*/ 14 w 168"/>
                <a:gd name="T41" fmla="*/ 113 h 161"/>
                <a:gd name="T42" fmla="*/ 13 w 168"/>
                <a:gd name="T43" fmla="*/ 108 h 161"/>
                <a:gd name="T44" fmla="*/ 7 w 168"/>
                <a:gd name="T45" fmla="*/ 101 h 161"/>
                <a:gd name="T46" fmla="*/ 0 w 168"/>
                <a:gd name="T47" fmla="*/ 100 h 161"/>
                <a:gd name="T48" fmla="*/ 3 w 168"/>
                <a:gd name="T49" fmla="*/ 92 h 161"/>
                <a:gd name="T50" fmla="*/ 10 w 168"/>
                <a:gd name="T51" fmla="*/ 92 h 161"/>
                <a:gd name="T52" fmla="*/ 11 w 168"/>
                <a:gd name="T53" fmla="*/ 87 h 161"/>
                <a:gd name="T54" fmla="*/ 11 w 168"/>
                <a:gd name="T55" fmla="*/ 75 h 161"/>
                <a:gd name="T56" fmla="*/ 13 w 168"/>
                <a:gd name="T57" fmla="*/ 60 h 161"/>
                <a:gd name="T58" fmla="*/ 19 w 168"/>
                <a:gd name="T59" fmla="*/ 56 h 161"/>
                <a:gd name="T60" fmla="*/ 20 w 168"/>
                <a:gd name="T61" fmla="*/ 50 h 161"/>
                <a:gd name="T62" fmla="*/ 24 w 168"/>
                <a:gd name="T63" fmla="*/ 39 h 161"/>
                <a:gd name="T64" fmla="*/ 30 w 168"/>
                <a:gd name="T65" fmla="*/ 33 h 161"/>
                <a:gd name="T66" fmla="*/ 34 w 168"/>
                <a:gd name="T67" fmla="*/ 18 h 161"/>
                <a:gd name="T68" fmla="*/ 35 w 168"/>
                <a:gd name="T69" fmla="*/ 6 h 161"/>
                <a:gd name="T70" fmla="*/ 48 w 168"/>
                <a:gd name="T71" fmla="*/ 10 h 161"/>
                <a:gd name="T72" fmla="*/ 52 w 168"/>
                <a:gd name="T73" fmla="*/ 0 h 161"/>
                <a:gd name="T74" fmla="*/ 58 w 168"/>
                <a:gd name="T75" fmla="*/ 5 h 161"/>
                <a:gd name="T76" fmla="*/ 65 w 168"/>
                <a:gd name="T77" fmla="*/ 2 h 161"/>
                <a:gd name="T78" fmla="*/ 68 w 168"/>
                <a:gd name="T79" fmla="*/ 5 h 161"/>
                <a:gd name="T80" fmla="*/ 76 w 168"/>
                <a:gd name="T81" fmla="*/ 5 h 161"/>
                <a:gd name="T82" fmla="*/ 86 w 168"/>
                <a:gd name="T83" fmla="*/ 11 h 161"/>
                <a:gd name="T84" fmla="*/ 89 w 168"/>
                <a:gd name="T85" fmla="*/ 15 h 161"/>
                <a:gd name="T86" fmla="*/ 93 w 168"/>
                <a:gd name="T87" fmla="*/ 20 h 161"/>
                <a:gd name="T88" fmla="*/ 99 w 168"/>
                <a:gd name="T89" fmla="*/ 27 h 161"/>
                <a:gd name="T90" fmla="*/ 103 w 168"/>
                <a:gd name="T91" fmla="*/ 33 h 161"/>
                <a:gd name="T92" fmla="*/ 100 w 168"/>
                <a:gd name="T93" fmla="*/ 39 h 161"/>
                <a:gd name="T94" fmla="*/ 96 w 168"/>
                <a:gd name="T95" fmla="*/ 45 h 161"/>
                <a:gd name="T96" fmla="*/ 97 w 168"/>
                <a:gd name="T97" fmla="*/ 49 h 161"/>
                <a:gd name="T98" fmla="*/ 98 w 168"/>
                <a:gd name="T99" fmla="*/ 54 h 161"/>
                <a:gd name="T100" fmla="*/ 104 w 168"/>
                <a:gd name="T101" fmla="*/ 54 h 161"/>
                <a:gd name="T102" fmla="*/ 107 w 168"/>
                <a:gd name="T103" fmla="*/ 53 h 161"/>
                <a:gd name="T104" fmla="*/ 109 w 168"/>
                <a:gd name="T105" fmla="*/ 55 h 161"/>
                <a:gd name="T106" fmla="*/ 107 w 168"/>
                <a:gd name="T107" fmla="*/ 60 h 161"/>
                <a:gd name="T108" fmla="*/ 111 w 168"/>
                <a:gd name="T109" fmla="*/ 68 h 161"/>
                <a:gd name="T110" fmla="*/ 117 w 168"/>
                <a:gd name="T111" fmla="*/ 75 h 161"/>
                <a:gd name="T112" fmla="*/ 120 w 168"/>
                <a:gd name="T113" fmla="*/ 79 h 161"/>
                <a:gd name="T114" fmla="*/ 158 w 168"/>
                <a:gd name="T115" fmla="*/ 96 h 161"/>
                <a:gd name="T116" fmla="*/ 168 w 168"/>
                <a:gd name="T117" fmla="*/ 96 h 1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68" h="161">
                  <a:moveTo>
                    <a:pt x="168" y="96"/>
                  </a:moveTo>
                  <a:lnTo>
                    <a:pt x="136" y="139"/>
                  </a:lnTo>
                  <a:lnTo>
                    <a:pt x="122" y="140"/>
                  </a:lnTo>
                  <a:lnTo>
                    <a:pt x="112" y="148"/>
                  </a:lnTo>
                  <a:lnTo>
                    <a:pt x="106" y="150"/>
                  </a:lnTo>
                  <a:lnTo>
                    <a:pt x="102" y="154"/>
                  </a:lnTo>
                  <a:lnTo>
                    <a:pt x="95" y="154"/>
                  </a:lnTo>
                  <a:lnTo>
                    <a:pt x="90" y="148"/>
                  </a:lnTo>
                  <a:lnTo>
                    <a:pt x="79" y="155"/>
                  </a:lnTo>
                  <a:lnTo>
                    <a:pt x="76" y="161"/>
                  </a:lnTo>
                  <a:lnTo>
                    <a:pt x="68" y="159"/>
                  </a:lnTo>
                  <a:lnTo>
                    <a:pt x="66" y="158"/>
                  </a:lnTo>
                  <a:lnTo>
                    <a:pt x="64" y="158"/>
                  </a:lnTo>
                  <a:lnTo>
                    <a:pt x="59" y="158"/>
                  </a:lnTo>
                  <a:lnTo>
                    <a:pt x="45" y="146"/>
                  </a:lnTo>
                  <a:lnTo>
                    <a:pt x="37" y="146"/>
                  </a:lnTo>
                  <a:lnTo>
                    <a:pt x="33" y="142"/>
                  </a:lnTo>
                  <a:lnTo>
                    <a:pt x="33" y="134"/>
                  </a:lnTo>
                  <a:lnTo>
                    <a:pt x="27" y="132"/>
                  </a:lnTo>
                  <a:lnTo>
                    <a:pt x="20" y="116"/>
                  </a:lnTo>
                  <a:lnTo>
                    <a:pt x="14" y="113"/>
                  </a:lnTo>
                  <a:lnTo>
                    <a:pt x="13" y="108"/>
                  </a:lnTo>
                  <a:lnTo>
                    <a:pt x="7" y="101"/>
                  </a:lnTo>
                  <a:lnTo>
                    <a:pt x="0" y="100"/>
                  </a:lnTo>
                  <a:lnTo>
                    <a:pt x="3" y="92"/>
                  </a:lnTo>
                  <a:lnTo>
                    <a:pt x="10" y="92"/>
                  </a:lnTo>
                  <a:lnTo>
                    <a:pt x="11" y="87"/>
                  </a:lnTo>
                  <a:lnTo>
                    <a:pt x="11" y="75"/>
                  </a:lnTo>
                  <a:lnTo>
                    <a:pt x="13" y="60"/>
                  </a:lnTo>
                  <a:lnTo>
                    <a:pt x="19" y="56"/>
                  </a:lnTo>
                  <a:lnTo>
                    <a:pt x="20" y="50"/>
                  </a:lnTo>
                  <a:lnTo>
                    <a:pt x="24" y="39"/>
                  </a:lnTo>
                  <a:lnTo>
                    <a:pt x="30" y="33"/>
                  </a:lnTo>
                  <a:lnTo>
                    <a:pt x="34" y="18"/>
                  </a:lnTo>
                  <a:lnTo>
                    <a:pt x="35" y="6"/>
                  </a:lnTo>
                  <a:lnTo>
                    <a:pt x="48" y="10"/>
                  </a:lnTo>
                  <a:lnTo>
                    <a:pt x="52" y="0"/>
                  </a:lnTo>
                  <a:lnTo>
                    <a:pt x="58" y="5"/>
                  </a:lnTo>
                  <a:lnTo>
                    <a:pt x="65" y="2"/>
                  </a:lnTo>
                  <a:lnTo>
                    <a:pt x="68" y="5"/>
                  </a:lnTo>
                  <a:lnTo>
                    <a:pt x="76" y="5"/>
                  </a:lnTo>
                  <a:lnTo>
                    <a:pt x="86" y="11"/>
                  </a:lnTo>
                  <a:lnTo>
                    <a:pt x="89" y="15"/>
                  </a:lnTo>
                  <a:lnTo>
                    <a:pt x="93" y="20"/>
                  </a:lnTo>
                  <a:lnTo>
                    <a:pt x="99" y="27"/>
                  </a:lnTo>
                  <a:lnTo>
                    <a:pt x="103" y="33"/>
                  </a:lnTo>
                  <a:lnTo>
                    <a:pt x="100" y="39"/>
                  </a:lnTo>
                  <a:lnTo>
                    <a:pt x="96" y="45"/>
                  </a:lnTo>
                  <a:lnTo>
                    <a:pt x="97" y="49"/>
                  </a:lnTo>
                  <a:lnTo>
                    <a:pt x="98" y="54"/>
                  </a:lnTo>
                  <a:lnTo>
                    <a:pt x="104" y="54"/>
                  </a:lnTo>
                  <a:lnTo>
                    <a:pt x="107" y="53"/>
                  </a:lnTo>
                  <a:lnTo>
                    <a:pt x="109" y="55"/>
                  </a:lnTo>
                  <a:lnTo>
                    <a:pt x="107" y="60"/>
                  </a:lnTo>
                  <a:lnTo>
                    <a:pt x="111" y="68"/>
                  </a:lnTo>
                  <a:lnTo>
                    <a:pt x="117" y="75"/>
                  </a:lnTo>
                  <a:lnTo>
                    <a:pt x="120" y="79"/>
                  </a:lnTo>
                  <a:lnTo>
                    <a:pt x="158" y="96"/>
                  </a:lnTo>
                  <a:lnTo>
                    <a:pt x="168" y="96"/>
                  </a:lnTo>
                  <a:close/>
                </a:path>
              </a:pathLst>
            </a:custGeom>
            <a:solidFill>
              <a:srgbClr val="FCD7DA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8" name="Freeform 173">
              <a:extLst>
                <a:ext uri="{FF2B5EF4-FFF2-40B4-BE49-F238E27FC236}">
                  <a16:creationId xmlns:a16="http://schemas.microsoft.com/office/drawing/2014/main" id="{AF4E1F8D-87E9-9465-865D-DF63E0DCC95B}"/>
                </a:ext>
              </a:extLst>
            </p:cNvPr>
            <p:cNvSpPr>
              <a:spLocks/>
            </p:cNvSpPr>
            <p:nvPr/>
          </p:nvSpPr>
          <p:spPr bwMode="auto">
            <a:xfrm>
              <a:off x="5114925" y="2668588"/>
              <a:ext cx="28575" cy="38100"/>
            </a:xfrm>
            <a:custGeom>
              <a:avLst/>
              <a:gdLst>
                <a:gd name="T0" fmla="*/ 7 w 18"/>
                <a:gd name="T1" fmla="*/ 2 h 24"/>
                <a:gd name="T2" fmla="*/ 12 w 18"/>
                <a:gd name="T3" fmla="*/ 3 h 24"/>
                <a:gd name="T4" fmla="*/ 15 w 18"/>
                <a:gd name="T5" fmla="*/ 0 h 24"/>
                <a:gd name="T6" fmla="*/ 18 w 18"/>
                <a:gd name="T7" fmla="*/ 4 h 24"/>
                <a:gd name="T8" fmla="*/ 18 w 18"/>
                <a:gd name="T9" fmla="*/ 10 h 24"/>
                <a:gd name="T10" fmla="*/ 12 w 18"/>
                <a:gd name="T11" fmla="*/ 13 h 24"/>
                <a:gd name="T12" fmla="*/ 17 w 18"/>
                <a:gd name="T13" fmla="*/ 17 h 24"/>
                <a:gd name="T14" fmla="*/ 13 w 18"/>
                <a:gd name="T15" fmla="*/ 24 h 24"/>
                <a:gd name="T16" fmla="*/ 11 w 18"/>
                <a:gd name="T17" fmla="*/ 22 h 24"/>
                <a:gd name="T18" fmla="*/ 8 w 18"/>
                <a:gd name="T19" fmla="*/ 23 h 24"/>
                <a:gd name="T20" fmla="*/ 2 w 18"/>
                <a:gd name="T21" fmla="*/ 23 h 24"/>
                <a:gd name="T22" fmla="*/ 1 w 18"/>
                <a:gd name="T23" fmla="*/ 18 h 24"/>
                <a:gd name="T24" fmla="*/ 0 w 18"/>
                <a:gd name="T25" fmla="*/ 14 h 24"/>
                <a:gd name="T26" fmla="*/ 4 w 18"/>
                <a:gd name="T27" fmla="*/ 8 h 24"/>
                <a:gd name="T28" fmla="*/ 7 w 18"/>
                <a:gd name="T29" fmla="*/ 2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18" h="24">
                  <a:moveTo>
                    <a:pt x="7" y="2"/>
                  </a:moveTo>
                  <a:lnTo>
                    <a:pt x="12" y="3"/>
                  </a:lnTo>
                  <a:lnTo>
                    <a:pt x="15" y="0"/>
                  </a:lnTo>
                  <a:lnTo>
                    <a:pt x="18" y="4"/>
                  </a:lnTo>
                  <a:lnTo>
                    <a:pt x="18" y="10"/>
                  </a:lnTo>
                  <a:lnTo>
                    <a:pt x="12" y="13"/>
                  </a:lnTo>
                  <a:lnTo>
                    <a:pt x="17" y="17"/>
                  </a:lnTo>
                  <a:lnTo>
                    <a:pt x="13" y="24"/>
                  </a:lnTo>
                  <a:lnTo>
                    <a:pt x="11" y="22"/>
                  </a:lnTo>
                  <a:lnTo>
                    <a:pt x="8" y="23"/>
                  </a:lnTo>
                  <a:lnTo>
                    <a:pt x="2" y="23"/>
                  </a:lnTo>
                  <a:lnTo>
                    <a:pt x="1" y="18"/>
                  </a:lnTo>
                  <a:lnTo>
                    <a:pt x="0" y="14"/>
                  </a:lnTo>
                  <a:lnTo>
                    <a:pt x="4" y="8"/>
                  </a:lnTo>
                  <a:lnTo>
                    <a:pt x="7" y="2"/>
                  </a:lnTo>
                  <a:close/>
                </a:path>
              </a:pathLst>
            </a:custGeom>
            <a:solidFill>
              <a:srgbClr val="EAD4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9" name="Freeform 174">
              <a:extLst>
                <a:ext uri="{FF2B5EF4-FFF2-40B4-BE49-F238E27FC236}">
                  <a16:creationId xmlns:a16="http://schemas.microsoft.com/office/drawing/2014/main" id="{A07E7034-4739-23EF-1636-D4EADDAE4B0A}"/>
                </a:ext>
              </a:extLst>
            </p:cNvPr>
            <p:cNvSpPr>
              <a:spLocks/>
            </p:cNvSpPr>
            <p:nvPr/>
          </p:nvSpPr>
          <p:spPr bwMode="auto">
            <a:xfrm>
              <a:off x="5132388" y="2695575"/>
              <a:ext cx="115888" cy="76200"/>
            </a:xfrm>
            <a:custGeom>
              <a:avLst/>
              <a:gdLst>
                <a:gd name="T0" fmla="*/ 71 w 73"/>
                <a:gd name="T1" fmla="*/ 0 h 48"/>
                <a:gd name="T2" fmla="*/ 71 w 73"/>
                <a:gd name="T3" fmla="*/ 6 h 48"/>
                <a:gd name="T4" fmla="*/ 72 w 73"/>
                <a:gd name="T5" fmla="*/ 20 h 48"/>
                <a:gd name="T6" fmla="*/ 73 w 73"/>
                <a:gd name="T7" fmla="*/ 28 h 48"/>
                <a:gd name="T8" fmla="*/ 68 w 73"/>
                <a:gd name="T9" fmla="*/ 37 h 48"/>
                <a:gd name="T10" fmla="*/ 61 w 73"/>
                <a:gd name="T11" fmla="*/ 48 h 48"/>
                <a:gd name="T12" fmla="*/ 51 w 73"/>
                <a:gd name="T13" fmla="*/ 48 h 48"/>
                <a:gd name="T14" fmla="*/ 13 w 73"/>
                <a:gd name="T15" fmla="*/ 31 h 48"/>
                <a:gd name="T16" fmla="*/ 10 w 73"/>
                <a:gd name="T17" fmla="*/ 27 h 48"/>
                <a:gd name="T18" fmla="*/ 4 w 73"/>
                <a:gd name="T19" fmla="*/ 20 h 48"/>
                <a:gd name="T20" fmla="*/ 0 w 73"/>
                <a:gd name="T21" fmla="*/ 12 h 48"/>
                <a:gd name="T22" fmla="*/ 2 w 73"/>
                <a:gd name="T23" fmla="*/ 7 h 48"/>
                <a:gd name="T24" fmla="*/ 6 w 73"/>
                <a:gd name="T25" fmla="*/ 0 h 48"/>
                <a:gd name="T26" fmla="*/ 10 w 73"/>
                <a:gd name="T27" fmla="*/ 2 h 48"/>
                <a:gd name="T28" fmla="*/ 13 w 73"/>
                <a:gd name="T29" fmla="*/ 8 h 48"/>
                <a:gd name="T30" fmla="*/ 17 w 73"/>
                <a:gd name="T31" fmla="*/ 13 h 48"/>
                <a:gd name="T32" fmla="*/ 24 w 73"/>
                <a:gd name="T33" fmla="*/ 13 h 48"/>
                <a:gd name="T34" fmla="*/ 34 w 73"/>
                <a:gd name="T35" fmla="*/ 10 h 48"/>
                <a:gd name="T36" fmla="*/ 46 w 73"/>
                <a:gd name="T37" fmla="*/ 8 h 48"/>
                <a:gd name="T38" fmla="*/ 56 w 73"/>
                <a:gd name="T39" fmla="*/ 5 h 48"/>
                <a:gd name="T40" fmla="*/ 61 w 73"/>
                <a:gd name="T41" fmla="*/ 4 h 48"/>
                <a:gd name="T42" fmla="*/ 66 w 73"/>
                <a:gd name="T43" fmla="*/ 0 h 48"/>
                <a:gd name="T44" fmla="*/ 71 w 73"/>
                <a:gd name="T45" fmla="*/ 0 h 48"/>
                <a:gd name="T46" fmla="*/ 71 w 73"/>
                <a:gd name="T47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73" h="48">
                  <a:moveTo>
                    <a:pt x="71" y="0"/>
                  </a:moveTo>
                  <a:lnTo>
                    <a:pt x="71" y="6"/>
                  </a:lnTo>
                  <a:lnTo>
                    <a:pt x="72" y="20"/>
                  </a:lnTo>
                  <a:lnTo>
                    <a:pt x="73" y="28"/>
                  </a:lnTo>
                  <a:lnTo>
                    <a:pt x="68" y="37"/>
                  </a:lnTo>
                  <a:lnTo>
                    <a:pt x="61" y="48"/>
                  </a:lnTo>
                  <a:lnTo>
                    <a:pt x="51" y="48"/>
                  </a:lnTo>
                  <a:lnTo>
                    <a:pt x="13" y="31"/>
                  </a:lnTo>
                  <a:lnTo>
                    <a:pt x="10" y="27"/>
                  </a:lnTo>
                  <a:lnTo>
                    <a:pt x="4" y="20"/>
                  </a:lnTo>
                  <a:lnTo>
                    <a:pt x="0" y="12"/>
                  </a:lnTo>
                  <a:lnTo>
                    <a:pt x="2" y="7"/>
                  </a:lnTo>
                  <a:lnTo>
                    <a:pt x="6" y="0"/>
                  </a:lnTo>
                  <a:lnTo>
                    <a:pt x="10" y="2"/>
                  </a:lnTo>
                  <a:lnTo>
                    <a:pt x="13" y="8"/>
                  </a:lnTo>
                  <a:lnTo>
                    <a:pt x="17" y="13"/>
                  </a:lnTo>
                  <a:lnTo>
                    <a:pt x="24" y="13"/>
                  </a:lnTo>
                  <a:lnTo>
                    <a:pt x="34" y="10"/>
                  </a:lnTo>
                  <a:lnTo>
                    <a:pt x="46" y="8"/>
                  </a:lnTo>
                  <a:lnTo>
                    <a:pt x="56" y="5"/>
                  </a:lnTo>
                  <a:lnTo>
                    <a:pt x="61" y="4"/>
                  </a:lnTo>
                  <a:lnTo>
                    <a:pt x="66" y="0"/>
                  </a:lnTo>
                  <a:lnTo>
                    <a:pt x="71" y="0"/>
                  </a:lnTo>
                  <a:lnTo>
                    <a:pt x="71" y="0"/>
                  </a:lnTo>
                  <a:close/>
                </a:path>
              </a:pathLst>
            </a:custGeom>
            <a:solidFill>
              <a:srgbClr val="C5FCDF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0" name="Freeform 175">
              <a:extLst>
                <a:ext uri="{FF2B5EF4-FFF2-40B4-BE49-F238E27FC236}">
                  <a16:creationId xmlns:a16="http://schemas.microsoft.com/office/drawing/2014/main" id="{70510E55-A592-0283-C991-20B55FF906FE}"/>
                </a:ext>
              </a:extLst>
            </p:cNvPr>
            <p:cNvSpPr>
              <a:spLocks/>
            </p:cNvSpPr>
            <p:nvPr/>
          </p:nvSpPr>
          <p:spPr bwMode="auto">
            <a:xfrm>
              <a:off x="4903788" y="2857500"/>
              <a:ext cx="98425" cy="125413"/>
            </a:xfrm>
            <a:custGeom>
              <a:avLst/>
              <a:gdLst>
                <a:gd name="T0" fmla="*/ 49 w 62"/>
                <a:gd name="T1" fmla="*/ 72 h 79"/>
                <a:gd name="T2" fmla="*/ 26 w 62"/>
                <a:gd name="T3" fmla="*/ 73 h 79"/>
                <a:gd name="T4" fmla="*/ 14 w 62"/>
                <a:gd name="T5" fmla="*/ 73 h 79"/>
                <a:gd name="T6" fmla="*/ 9 w 62"/>
                <a:gd name="T7" fmla="*/ 75 h 79"/>
                <a:gd name="T8" fmla="*/ 3 w 62"/>
                <a:gd name="T9" fmla="*/ 79 h 79"/>
                <a:gd name="T10" fmla="*/ 0 w 62"/>
                <a:gd name="T11" fmla="*/ 78 h 79"/>
                <a:gd name="T12" fmla="*/ 0 w 62"/>
                <a:gd name="T13" fmla="*/ 67 h 79"/>
                <a:gd name="T14" fmla="*/ 3 w 62"/>
                <a:gd name="T15" fmla="*/ 62 h 79"/>
                <a:gd name="T16" fmla="*/ 3 w 62"/>
                <a:gd name="T17" fmla="*/ 50 h 79"/>
                <a:gd name="T18" fmla="*/ 6 w 62"/>
                <a:gd name="T19" fmla="*/ 44 h 79"/>
                <a:gd name="T20" fmla="*/ 11 w 62"/>
                <a:gd name="T21" fmla="*/ 37 h 79"/>
                <a:gd name="T22" fmla="*/ 14 w 62"/>
                <a:gd name="T23" fmla="*/ 34 h 79"/>
                <a:gd name="T24" fmla="*/ 18 w 62"/>
                <a:gd name="T25" fmla="*/ 28 h 79"/>
                <a:gd name="T26" fmla="*/ 13 w 62"/>
                <a:gd name="T27" fmla="*/ 26 h 79"/>
                <a:gd name="T28" fmla="*/ 14 w 62"/>
                <a:gd name="T29" fmla="*/ 9 h 79"/>
                <a:gd name="T30" fmla="*/ 18 w 62"/>
                <a:gd name="T31" fmla="*/ 6 h 79"/>
                <a:gd name="T32" fmla="*/ 26 w 62"/>
                <a:gd name="T33" fmla="*/ 9 h 79"/>
                <a:gd name="T34" fmla="*/ 35 w 62"/>
                <a:gd name="T35" fmla="*/ 6 h 79"/>
                <a:gd name="T36" fmla="*/ 42 w 62"/>
                <a:gd name="T37" fmla="*/ 6 h 79"/>
                <a:gd name="T38" fmla="*/ 50 w 62"/>
                <a:gd name="T39" fmla="*/ 0 h 79"/>
                <a:gd name="T40" fmla="*/ 56 w 62"/>
                <a:gd name="T41" fmla="*/ 9 h 79"/>
                <a:gd name="T42" fmla="*/ 57 w 62"/>
                <a:gd name="T43" fmla="*/ 16 h 79"/>
                <a:gd name="T44" fmla="*/ 62 w 62"/>
                <a:gd name="T45" fmla="*/ 33 h 79"/>
                <a:gd name="T46" fmla="*/ 58 w 62"/>
                <a:gd name="T47" fmla="*/ 42 h 79"/>
                <a:gd name="T48" fmla="*/ 52 w 62"/>
                <a:gd name="T49" fmla="*/ 51 h 79"/>
                <a:gd name="T50" fmla="*/ 49 w 62"/>
                <a:gd name="T51" fmla="*/ 58 h 79"/>
                <a:gd name="T52" fmla="*/ 49 w 62"/>
                <a:gd name="T53" fmla="*/ 72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62" h="79">
                  <a:moveTo>
                    <a:pt x="49" y="72"/>
                  </a:moveTo>
                  <a:lnTo>
                    <a:pt x="26" y="73"/>
                  </a:lnTo>
                  <a:lnTo>
                    <a:pt x="14" y="73"/>
                  </a:lnTo>
                  <a:lnTo>
                    <a:pt x="9" y="75"/>
                  </a:lnTo>
                  <a:lnTo>
                    <a:pt x="3" y="79"/>
                  </a:lnTo>
                  <a:lnTo>
                    <a:pt x="0" y="78"/>
                  </a:lnTo>
                  <a:lnTo>
                    <a:pt x="0" y="67"/>
                  </a:lnTo>
                  <a:lnTo>
                    <a:pt x="3" y="62"/>
                  </a:lnTo>
                  <a:lnTo>
                    <a:pt x="3" y="50"/>
                  </a:lnTo>
                  <a:lnTo>
                    <a:pt x="6" y="44"/>
                  </a:lnTo>
                  <a:lnTo>
                    <a:pt x="11" y="37"/>
                  </a:lnTo>
                  <a:lnTo>
                    <a:pt x="14" y="34"/>
                  </a:lnTo>
                  <a:lnTo>
                    <a:pt x="18" y="28"/>
                  </a:lnTo>
                  <a:lnTo>
                    <a:pt x="13" y="26"/>
                  </a:lnTo>
                  <a:lnTo>
                    <a:pt x="14" y="9"/>
                  </a:lnTo>
                  <a:lnTo>
                    <a:pt x="18" y="6"/>
                  </a:lnTo>
                  <a:lnTo>
                    <a:pt x="26" y="9"/>
                  </a:lnTo>
                  <a:lnTo>
                    <a:pt x="35" y="6"/>
                  </a:lnTo>
                  <a:lnTo>
                    <a:pt x="42" y="6"/>
                  </a:lnTo>
                  <a:lnTo>
                    <a:pt x="50" y="0"/>
                  </a:lnTo>
                  <a:lnTo>
                    <a:pt x="56" y="9"/>
                  </a:lnTo>
                  <a:lnTo>
                    <a:pt x="57" y="16"/>
                  </a:lnTo>
                  <a:lnTo>
                    <a:pt x="62" y="33"/>
                  </a:lnTo>
                  <a:lnTo>
                    <a:pt x="58" y="42"/>
                  </a:lnTo>
                  <a:lnTo>
                    <a:pt x="52" y="51"/>
                  </a:lnTo>
                  <a:lnTo>
                    <a:pt x="49" y="58"/>
                  </a:lnTo>
                  <a:lnTo>
                    <a:pt x="49" y="72"/>
                  </a:lnTo>
                  <a:close/>
                </a:path>
              </a:pathLst>
            </a:custGeom>
            <a:solidFill>
              <a:srgbClr val="FCD5CA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1" name="Freeform 176">
              <a:extLst>
                <a:ext uri="{FF2B5EF4-FFF2-40B4-BE49-F238E27FC236}">
                  <a16:creationId xmlns:a16="http://schemas.microsoft.com/office/drawing/2014/main" id="{CB618326-4CC2-6DCD-1958-E3ACFB27C2F2}"/>
                </a:ext>
              </a:extLst>
            </p:cNvPr>
            <p:cNvSpPr>
              <a:spLocks/>
            </p:cNvSpPr>
            <p:nvPr/>
          </p:nvSpPr>
          <p:spPr bwMode="auto">
            <a:xfrm>
              <a:off x="4894263" y="2976563"/>
              <a:ext cx="31750" cy="39688"/>
            </a:xfrm>
            <a:custGeom>
              <a:avLst/>
              <a:gdLst>
                <a:gd name="T0" fmla="*/ 15 w 20"/>
                <a:gd name="T1" fmla="*/ 0 h 25"/>
                <a:gd name="T2" fmla="*/ 20 w 20"/>
                <a:gd name="T3" fmla="*/ 7 h 25"/>
                <a:gd name="T4" fmla="*/ 19 w 20"/>
                <a:gd name="T5" fmla="*/ 16 h 25"/>
                <a:gd name="T6" fmla="*/ 17 w 20"/>
                <a:gd name="T7" fmla="*/ 17 h 25"/>
                <a:gd name="T8" fmla="*/ 10 w 20"/>
                <a:gd name="T9" fmla="*/ 17 h 25"/>
                <a:gd name="T10" fmla="*/ 7 w 20"/>
                <a:gd name="T11" fmla="*/ 25 h 25"/>
                <a:gd name="T12" fmla="*/ 0 w 20"/>
                <a:gd name="T13" fmla="*/ 24 h 25"/>
                <a:gd name="T14" fmla="*/ 1 w 20"/>
                <a:gd name="T15" fmla="*/ 16 h 25"/>
                <a:gd name="T16" fmla="*/ 2 w 20"/>
                <a:gd name="T17" fmla="*/ 15 h 25"/>
                <a:gd name="T18" fmla="*/ 3 w 20"/>
                <a:gd name="T19" fmla="*/ 6 h 25"/>
                <a:gd name="T20" fmla="*/ 6 w 20"/>
                <a:gd name="T21" fmla="*/ 3 h 25"/>
                <a:gd name="T22" fmla="*/ 9 w 20"/>
                <a:gd name="T23" fmla="*/ 4 h 25"/>
                <a:gd name="T24" fmla="*/ 15 w 20"/>
                <a:gd name="T25" fmla="*/ 0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0" h="25">
                  <a:moveTo>
                    <a:pt x="15" y="0"/>
                  </a:moveTo>
                  <a:lnTo>
                    <a:pt x="20" y="7"/>
                  </a:lnTo>
                  <a:lnTo>
                    <a:pt x="19" y="16"/>
                  </a:lnTo>
                  <a:lnTo>
                    <a:pt x="17" y="17"/>
                  </a:lnTo>
                  <a:lnTo>
                    <a:pt x="10" y="17"/>
                  </a:lnTo>
                  <a:lnTo>
                    <a:pt x="7" y="25"/>
                  </a:lnTo>
                  <a:lnTo>
                    <a:pt x="0" y="24"/>
                  </a:lnTo>
                  <a:lnTo>
                    <a:pt x="1" y="16"/>
                  </a:lnTo>
                  <a:lnTo>
                    <a:pt x="2" y="15"/>
                  </a:lnTo>
                  <a:lnTo>
                    <a:pt x="3" y="6"/>
                  </a:lnTo>
                  <a:lnTo>
                    <a:pt x="6" y="3"/>
                  </a:lnTo>
                  <a:lnTo>
                    <a:pt x="9" y="4"/>
                  </a:lnTo>
                  <a:lnTo>
                    <a:pt x="15" y="0"/>
                  </a:lnTo>
                  <a:close/>
                </a:path>
              </a:pathLst>
            </a:custGeom>
            <a:solidFill>
              <a:srgbClr val="F0CC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2" name="Freeform 177">
              <a:extLst>
                <a:ext uri="{FF2B5EF4-FFF2-40B4-BE49-F238E27FC236}">
                  <a16:creationId xmlns:a16="http://schemas.microsoft.com/office/drawing/2014/main" id="{B4EAD61E-5785-DF79-B441-889E09429A56}"/>
                </a:ext>
              </a:extLst>
            </p:cNvPr>
            <p:cNvSpPr>
              <a:spLocks/>
            </p:cNvSpPr>
            <p:nvPr/>
          </p:nvSpPr>
          <p:spPr bwMode="auto">
            <a:xfrm>
              <a:off x="4616450" y="1951038"/>
              <a:ext cx="63500" cy="57150"/>
            </a:xfrm>
            <a:custGeom>
              <a:avLst/>
              <a:gdLst>
                <a:gd name="T0" fmla="*/ 31 w 40"/>
                <a:gd name="T1" fmla="*/ 36 h 36"/>
                <a:gd name="T2" fmla="*/ 21 w 40"/>
                <a:gd name="T3" fmla="*/ 31 h 36"/>
                <a:gd name="T4" fmla="*/ 18 w 40"/>
                <a:gd name="T5" fmla="*/ 24 h 36"/>
                <a:gd name="T6" fmla="*/ 13 w 40"/>
                <a:gd name="T7" fmla="*/ 22 h 36"/>
                <a:gd name="T8" fmla="*/ 8 w 40"/>
                <a:gd name="T9" fmla="*/ 17 h 36"/>
                <a:gd name="T10" fmla="*/ 6 w 40"/>
                <a:gd name="T11" fmla="*/ 12 h 36"/>
                <a:gd name="T12" fmla="*/ 0 w 40"/>
                <a:gd name="T13" fmla="*/ 6 h 36"/>
                <a:gd name="T14" fmla="*/ 2 w 40"/>
                <a:gd name="T15" fmla="*/ 0 h 36"/>
                <a:gd name="T16" fmla="*/ 6 w 40"/>
                <a:gd name="T17" fmla="*/ 3 h 36"/>
                <a:gd name="T18" fmla="*/ 8 w 40"/>
                <a:gd name="T19" fmla="*/ 0 h 36"/>
                <a:gd name="T20" fmla="*/ 12 w 40"/>
                <a:gd name="T21" fmla="*/ 0 h 36"/>
                <a:gd name="T22" fmla="*/ 21 w 40"/>
                <a:gd name="T23" fmla="*/ 2 h 36"/>
                <a:gd name="T24" fmla="*/ 28 w 40"/>
                <a:gd name="T25" fmla="*/ 2 h 36"/>
                <a:gd name="T26" fmla="*/ 33 w 40"/>
                <a:gd name="T27" fmla="*/ 6 h 36"/>
                <a:gd name="T28" fmla="*/ 36 w 40"/>
                <a:gd name="T29" fmla="*/ 5 h 36"/>
                <a:gd name="T30" fmla="*/ 34 w 40"/>
                <a:gd name="T31" fmla="*/ 11 h 36"/>
                <a:gd name="T32" fmla="*/ 40 w 40"/>
                <a:gd name="T33" fmla="*/ 17 h 36"/>
                <a:gd name="T34" fmla="*/ 39 w 40"/>
                <a:gd name="T35" fmla="*/ 23 h 36"/>
                <a:gd name="T36" fmla="*/ 36 w 40"/>
                <a:gd name="T37" fmla="*/ 23 h 36"/>
                <a:gd name="T38" fmla="*/ 34 w 40"/>
                <a:gd name="T39" fmla="*/ 24 h 36"/>
                <a:gd name="T40" fmla="*/ 32 w 40"/>
                <a:gd name="T41" fmla="*/ 28 h 36"/>
                <a:gd name="T42" fmla="*/ 31 w 40"/>
                <a:gd name="T43" fmla="*/ 36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40" h="36">
                  <a:moveTo>
                    <a:pt x="31" y="36"/>
                  </a:moveTo>
                  <a:lnTo>
                    <a:pt x="21" y="31"/>
                  </a:lnTo>
                  <a:lnTo>
                    <a:pt x="18" y="24"/>
                  </a:lnTo>
                  <a:lnTo>
                    <a:pt x="13" y="22"/>
                  </a:lnTo>
                  <a:lnTo>
                    <a:pt x="8" y="17"/>
                  </a:lnTo>
                  <a:lnTo>
                    <a:pt x="6" y="12"/>
                  </a:lnTo>
                  <a:lnTo>
                    <a:pt x="0" y="6"/>
                  </a:lnTo>
                  <a:lnTo>
                    <a:pt x="2" y="0"/>
                  </a:lnTo>
                  <a:lnTo>
                    <a:pt x="6" y="3"/>
                  </a:lnTo>
                  <a:lnTo>
                    <a:pt x="8" y="0"/>
                  </a:lnTo>
                  <a:lnTo>
                    <a:pt x="12" y="0"/>
                  </a:lnTo>
                  <a:lnTo>
                    <a:pt x="21" y="2"/>
                  </a:lnTo>
                  <a:lnTo>
                    <a:pt x="28" y="2"/>
                  </a:lnTo>
                  <a:lnTo>
                    <a:pt x="33" y="6"/>
                  </a:lnTo>
                  <a:lnTo>
                    <a:pt x="36" y="5"/>
                  </a:lnTo>
                  <a:lnTo>
                    <a:pt x="34" y="11"/>
                  </a:lnTo>
                  <a:lnTo>
                    <a:pt x="40" y="17"/>
                  </a:lnTo>
                  <a:lnTo>
                    <a:pt x="39" y="23"/>
                  </a:lnTo>
                  <a:lnTo>
                    <a:pt x="36" y="23"/>
                  </a:lnTo>
                  <a:lnTo>
                    <a:pt x="34" y="24"/>
                  </a:lnTo>
                  <a:lnTo>
                    <a:pt x="32" y="28"/>
                  </a:lnTo>
                  <a:lnTo>
                    <a:pt x="31" y="36"/>
                  </a:lnTo>
                  <a:close/>
                </a:path>
              </a:pathLst>
            </a:custGeom>
            <a:solidFill>
              <a:srgbClr val="BDEE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3" name="Freeform 178">
              <a:extLst>
                <a:ext uri="{FF2B5EF4-FFF2-40B4-BE49-F238E27FC236}">
                  <a16:creationId xmlns:a16="http://schemas.microsoft.com/office/drawing/2014/main" id="{5C1E3A04-B2EF-803B-CEC0-E82FF1319843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9000" y="2014538"/>
              <a:ext cx="39688" cy="33338"/>
            </a:xfrm>
            <a:custGeom>
              <a:avLst/>
              <a:gdLst>
                <a:gd name="T0" fmla="*/ 17 w 25"/>
                <a:gd name="T1" fmla="*/ 0 h 21"/>
                <a:gd name="T2" fmla="*/ 23 w 25"/>
                <a:gd name="T3" fmla="*/ 4 h 21"/>
                <a:gd name="T4" fmla="*/ 25 w 25"/>
                <a:gd name="T5" fmla="*/ 13 h 21"/>
                <a:gd name="T6" fmla="*/ 23 w 25"/>
                <a:gd name="T7" fmla="*/ 14 h 21"/>
                <a:gd name="T8" fmla="*/ 22 w 25"/>
                <a:gd name="T9" fmla="*/ 16 h 21"/>
                <a:gd name="T10" fmla="*/ 16 w 25"/>
                <a:gd name="T11" fmla="*/ 16 h 21"/>
                <a:gd name="T12" fmla="*/ 12 w 25"/>
                <a:gd name="T13" fmla="*/ 20 h 21"/>
                <a:gd name="T14" fmla="*/ 6 w 25"/>
                <a:gd name="T15" fmla="*/ 21 h 21"/>
                <a:gd name="T16" fmla="*/ 2 w 25"/>
                <a:gd name="T17" fmla="*/ 17 h 21"/>
                <a:gd name="T18" fmla="*/ 0 w 25"/>
                <a:gd name="T19" fmla="*/ 11 h 21"/>
                <a:gd name="T20" fmla="*/ 0 w 25"/>
                <a:gd name="T21" fmla="*/ 6 h 21"/>
                <a:gd name="T22" fmla="*/ 2 w 25"/>
                <a:gd name="T23" fmla="*/ 7 h 21"/>
                <a:gd name="T24" fmla="*/ 2 w 25"/>
                <a:gd name="T25" fmla="*/ 4 h 21"/>
                <a:gd name="T26" fmla="*/ 7 w 25"/>
                <a:gd name="T27" fmla="*/ 2 h 21"/>
                <a:gd name="T28" fmla="*/ 10 w 25"/>
                <a:gd name="T29" fmla="*/ 1 h 21"/>
                <a:gd name="T30" fmla="*/ 13 w 25"/>
                <a:gd name="T31" fmla="*/ 0 h 21"/>
                <a:gd name="T32" fmla="*/ 17 w 25"/>
                <a:gd name="T33" fmla="*/ 0 h 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25" h="21">
                  <a:moveTo>
                    <a:pt x="17" y="0"/>
                  </a:moveTo>
                  <a:lnTo>
                    <a:pt x="23" y="4"/>
                  </a:lnTo>
                  <a:lnTo>
                    <a:pt x="25" y="13"/>
                  </a:lnTo>
                  <a:lnTo>
                    <a:pt x="23" y="14"/>
                  </a:lnTo>
                  <a:lnTo>
                    <a:pt x="22" y="16"/>
                  </a:lnTo>
                  <a:lnTo>
                    <a:pt x="16" y="16"/>
                  </a:lnTo>
                  <a:lnTo>
                    <a:pt x="12" y="20"/>
                  </a:lnTo>
                  <a:lnTo>
                    <a:pt x="6" y="21"/>
                  </a:lnTo>
                  <a:lnTo>
                    <a:pt x="2" y="17"/>
                  </a:lnTo>
                  <a:lnTo>
                    <a:pt x="0" y="11"/>
                  </a:lnTo>
                  <a:lnTo>
                    <a:pt x="0" y="6"/>
                  </a:lnTo>
                  <a:lnTo>
                    <a:pt x="2" y="7"/>
                  </a:lnTo>
                  <a:lnTo>
                    <a:pt x="2" y="4"/>
                  </a:lnTo>
                  <a:lnTo>
                    <a:pt x="7" y="2"/>
                  </a:lnTo>
                  <a:lnTo>
                    <a:pt x="10" y="1"/>
                  </a:lnTo>
                  <a:lnTo>
                    <a:pt x="13" y="0"/>
                  </a:lnTo>
                  <a:lnTo>
                    <a:pt x="17" y="0"/>
                  </a:lnTo>
                  <a:close/>
                </a:path>
              </a:pathLst>
            </a:custGeom>
            <a:solidFill>
              <a:srgbClr val="FCE4C5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4" name="Freeform 179">
              <a:extLst>
                <a:ext uri="{FF2B5EF4-FFF2-40B4-BE49-F238E27FC236}">
                  <a16:creationId xmlns:a16="http://schemas.microsoft.com/office/drawing/2014/main" id="{6821507C-4A2A-B1C2-51EC-13BCA656039A}"/>
                </a:ext>
              </a:extLst>
            </p:cNvPr>
            <p:cNvSpPr>
              <a:spLocks/>
            </p:cNvSpPr>
            <p:nvPr/>
          </p:nvSpPr>
          <p:spPr bwMode="auto">
            <a:xfrm>
              <a:off x="4664075" y="1930400"/>
              <a:ext cx="69850" cy="85725"/>
            </a:xfrm>
            <a:custGeom>
              <a:avLst/>
              <a:gdLst>
                <a:gd name="T0" fmla="*/ 0 w 44"/>
                <a:gd name="T1" fmla="*/ 3 h 54"/>
                <a:gd name="T2" fmla="*/ 6 w 44"/>
                <a:gd name="T3" fmla="*/ 0 h 54"/>
                <a:gd name="T4" fmla="*/ 13 w 44"/>
                <a:gd name="T5" fmla="*/ 0 h 54"/>
                <a:gd name="T6" fmla="*/ 18 w 44"/>
                <a:gd name="T7" fmla="*/ 5 h 54"/>
                <a:gd name="T8" fmla="*/ 20 w 44"/>
                <a:gd name="T9" fmla="*/ 10 h 54"/>
                <a:gd name="T10" fmla="*/ 26 w 44"/>
                <a:gd name="T11" fmla="*/ 13 h 54"/>
                <a:gd name="T12" fmla="*/ 28 w 44"/>
                <a:gd name="T13" fmla="*/ 19 h 54"/>
                <a:gd name="T14" fmla="*/ 34 w 44"/>
                <a:gd name="T15" fmla="*/ 23 h 54"/>
                <a:gd name="T16" fmla="*/ 37 w 44"/>
                <a:gd name="T17" fmla="*/ 20 h 54"/>
                <a:gd name="T18" fmla="*/ 39 w 44"/>
                <a:gd name="T19" fmla="*/ 22 h 54"/>
                <a:gd name="T20" fmla="*/ 37 w 44"/>
                <a:gd name="T21" fmla="*/ 24 h 54"/>
                <a:gd name="T22" fmla="*/ 39 w 44"/>
                <a:gd name="T23" fmla="*/ 26 h 54"/>
                <a:gd name="T24" fmla="*/ 37 w 44"/>
                <a:gd name="T25" fmla="*/ 30 h 54"/>
                <a:gd name="T26" fmla="*/ 39 w 44"/>
                <a:gd name="T27" fmla="*/ 35 h 54"/>
                <a:gd name="T28" fmla="*/ 44 w 44"/>
                <a:gd name="T29" fmla="*/ 41 h 54"/>
                <a:gd name="T30" fmla="*/ 42 w 44"/>
                <a:gd name="T31" fmla="*/ 45 h 54"/>
                <a:gd name="T32" fmla="*/ 40 w 44"/>
                <a:gd name="T33" fmla="*/ 49 h 54"/>
                <a:gd name="T34" fmla="*/ 42 w 44"/>
                <a:gd name="T35" fmla="*/ 51 h 54"/>
                <a:gd name="T36" fmla="*/ 39 w 44"/>
                <a:gd name="T37" fmla="*/ 53 h 54"/>
                <a:gd name="T38" fmla="*/ 35 w 44"/>
                <a:gd name="T39" fmla="*/ 53 h 54"/>
                <a:gd name="T40" fmla="*/ 32 w 44"/>
                <a:gd name="T41" fmla="*/ 54 h 54"/>
                <a:gd name="T42" fmla="*/ 31 w 44"/>
                <a:gd name="T43" fmla="*/ 53 h 54"/>
                <a:gd name="T44" fmla="*/ 32 w 44"/>
                <a:gd name="T45" fmla="*/ 52 h 54"/>
                <a:gd name="T46" fmla="*/ 33 w 44"/>
                <a:gd name="T47" fmla="*/ 48 h 54"/>
                <a:gd name="T48" fmla="*/ 32 w 44"/>
                <a:gd name="T49" fmla="*/ 48 h 54"/>
                <a:gd name="T50" fmla="*/ 29 w 44"/>
                <a:gd name="T51" fmla="*/ 46 h 54"/>
                <a:gd name="T52" fmla="*/ 28 w 44"/>
                <a:gd name="T53" fmla="*/ 45 h 54"/>
                <a:gd name="T54" fmla="*/ 26 w 44"/>
                <a:gd name="T55" fmla="*/ 43 h 54"/>
                <a:gd name="T56" fmla="*/ 24 w 44"/>
                <a:gd name="T57" fmla="*/ 42 h 54"/>
                <a:gd name="T58" fmla="*/ 23 w 44"/>
                <a:gd name="T59" fmla="*/ 40 h 54"/>
                <a:gd name="T60" fmla="*/ 21 w 44"/>
                <a:gd name="T61" fmla="*/ 41 h 54"/>
                <a:gd name="T62" fmla="*/ 20 w 44"/>
                <a:gd name="T63" fmla="*/ 45 h 54"/>
                <a:gd name="T64" fmla="*/ 17 w 44"/>
                <a:gd name="T65" fmla="*/ 46 h 54"/>
                <a:gd name="T66" fmla="*/ 18 w 44"/>
                <a:gd name="T67" fmla="*/ 45 h 54"/>
                <a:gd name="T68" fmla="*/ 14 w 44"/>
                <a:gd name="T69" fmla="*/ 43 h 54"/>
                <a:gd name="T70" fmla="*/ 11 w 44"/>
                <a:gd name="T71" fmla="*/ 41 h 54"/>
                <a:gd name="T72" fmla="*/ 10 w 44"/>
                <a:gd name="T73" fmla="*/ 38 h 54"/>
                <a:gd name="T74" fmla="*/ 6 w 44"/>
                <a:gd name="T75" fmla="*/ 36 h 54"/>
                <a:gd name="T76" fmla="*/ 9 w 44"/>
                <a:gd name="T77" fmla="*/ 36 h 54"/>
                <a:gd name="T78" fmla="*/ 10 w 44"/>
                <a:gd name="T79" fmla="*/ 30 h 54"/>
                <a:gd name="T80" fmla="*/ 4 w 44"/>
                <a:gd name="T81" fmla="*/ 24 h 54"/>
                <a:gd name="T82" fmla="*/ 6 w 44"/>
                <a:gd name="T83" fmla="*/ 18 h 54"/>
                <a:gd name="T84" fmla="*/ 3 w 44"/>
                <a:gd name="T85" fmla="*/ 19 h 54"/>
                <a:gd name="T86" fmla="*/ 5 w 44"/>
                <a:gd name="T87" fmla="*/ 13 h 54"/>
                <a:gd name="T88" fmla="*/ 3 w 44"/>
                <a:gd name="T89" fmla="*/ 9 h 54"/>
                <a:gd name="T90" fmla="*/ 0 w 44"/>
                <a:gd name="T91" fmla="*/ 3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44" h="54">
                  <a:moveTo>
                    <a:pt x="0" y="3"/>
                  </a:moveTo>
                  <a:lnTo>
                    <a:pt x="6" y="0"/>
                  </a:lnTo>
                  <a:lnTo>
                    <a:pt x="13" y="0"/>
                  </a:lnTo>
                  <a:lnTo>
                    <a:pt x="18" y="5"/>
                  </a:lnTo>
                  <a:lnTo>
                    <a:pt x="20" y="10"/>
                  </a:lnTo>
                  <a:lnTo>
                    <a:pt x="26" y="13"/>
                  </a:lnTo>
                  <a:lnTo>
                    <a:pt x="28" y="19"/>
                  </a:lnTo>
                  <a:lnTo>
                    <a:pt x="34" y="23"/>
                  </a:lnTo>
                  <a:lnTo>
                    <a:pt x="37" y="20"/>
                  </a:lnTo>
                  <a:lnTo>
                    <a:pt x="39" y="22"/>
                  </a:lnTo>
                  <a:lnTo>
                    <a:pt x="37" y="24"/>
                  </a:lnTo>
                  <a:lnTo>
                    <a:pt x="39" y="26"/>
                  </a:lnTo>
                  <a:lnTo>
                    <a:pt x="37" y="30"/>
                  </a:lnTo>
                  <a:lnTo>
                    <a:pt x="39" y="35"/>
                  </a:lnTo>
                  <a:lnTo>
                    <a:pt x="44" y="41"/>
                  </a:lnTo>
                  <a:lnTo>
                    <a:pt x="42" y="45"/>
                  </a:lnTo>
                  <a:lnTo>
                    <a:pt x="40" y="49"/>
                  </a:lnTo>
                  <a:lnTo>
                    <a:pt x="42" y="51"/>
                  </a:lnTo>
                  <a:lnTo>
                    <a:pt x="39" y="53"/>
                  </a:lnTo>
                  <a:lnTo>
                    <a:pt x="35" y="53"/>
                  </a:lnTo>
                  <a:lnTo>
                    <a:pt x="32" y="54"/>
                  </a:lnTo>
                  <a:lnTo>
                    <a:pt x="31" y="53"/>
                  </a:lnTo>
                  <a:lnTo>
                    <a:pt x="32" y="52"/>
                  </a:lnTo>
                  <a:lnTo>
                    <a:pt x="33" y="48"/>
                  </a:lnTo>
                  <a:lnTo>
                    <a:pt x="32" y="48"/>
                  </a:lnTo>
                  <a:lnTo>
                    <a:pt x="29" y="46"/>
                  </a:lnTo>
                  <a:lnTo>
                    <a:pt x="28" y="45"/>
                  </a:lnTo>
                  <a:lnTo>
                    <a:pt x="26" y="43"/>
                  </a:lnTo>
                  <a:lnTo>
                    <a:pt x="24" y="42"/>
                  </a:lnTo>
                  <a:lnTo>
                    <a:pt x="23" y="40"/>
                  </a:lnTo>
                  <a:lnTo>
                    <a:pt x="21" y="41"/>
                  </a:lnTo>
                  <a:lnTo>
                    <a:pt x="20" y="45"/>
                  </a:lnTo>
                  <a:lnTo>
                    <a:pt x="17" y="46"/>
                  </a:lnTo>
                  <a:lnTo>
                    <a:pt x="18" y="45"/>
                  </a:lnTo>
                  <a:lnTo>
                    <a:pt x="14" y="43"/>
                  </a:lnTo>
                  <a:lnTo>
                    <a:pt x="11" y="41"/>
                  </a:lnTo>
                  <a:lnTo>
                    <a:pt x="10" y="38"/>
                  </a:lnTo>
                  <a:lnTo>
                    <a:pt x="6" y="36"/>
                  </a:lnTo>
                  <a:lnTo>
                    <a:pt x="9" y="36"/>
                  </a:lnTo>
                  <a:lnTo>
                    <a:pt x="10" y="30"/>
                  </a:lnTo>
                  <a:lnTo>
                    <a:pt x="4" y="24"/>
                  </a:lnTo>
                  <a:lnTo>
                    <a:pt x="6" y="18"/>
                  </a:lnTo>
                  <a:lnTo>
                    <a:pt x="3" y="19"/>
                  </a:lnTo>
                  <a:lnTo>
                    <a:pt x="5" y="13"/>
                  </a:lnTo>
                  <a:lnTo>
                    <a:pt x="3" y="9"/>
                  </a:lnTo>
                  <a:lnTo>
                    <a:pt x="0" y="3"/>
                  </a:lnTo>
                  <a:close/>
                </a:path>
              </a:pathLst>
            </a:custGeom>
            <a:solidFill>
              <a:srgbClr val="D4EF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5" name="Freeform 180">
              <a:extLst>
                <a:ext uri="{FF2B5EF4-FFF2-40B4-BE49-F238E27FC236}">
                  <a16:creationId xmlns:a16="http://schemas.microsoft.com/office/drawing/2014/main" id="{D9BBB97B-E324-9875-986F-1CB3B2E96A7C}"/>
                </a:ext>
              </a:extLst>
            </p:cNvPr>
            <p:cNvSpPr>
              <a:spLocks/>
            </p:cNvSpPr>
            <p:nvPr/>
          </p:nvSpPr>
          <p:spPr bwMode="auto">
            <a:xfrm>
              <a:off x="4664075" y="1987550"/>
              <a:ext cx="28575" cy="36513"/>
            </a:xfrm>
            <a:custGeom>
              <a:avLst/>
              <a:gdLst>
                <a:gd name="T0" fmla="*/ 16 w 18"/>
                <a:gd name="T1" fmla="*/ 13 h 23"/>
                <a:gd name="T2" fmla="*/ 14 w 18"/>
                <a:gd name="T3" fmla="*/ 15 h 23"/>
                <a:gd name="T4" fmla="*/ 13 w 18"/>
                <a:gd name="T5" fmla="*/ 12 h 23"/>
                <a:gd name="T6" fmla="*/ 9 w 18"/>
                <a:gd name="T7" fmla="*/ 19 h 23"/>
                <a:gd name="T8" fmla="*/ 10 w 18"/>
                <a:gd name="T9" fmla="*/ 23 h 23"/>
                <a:gd name="T10" fmla="*/ 7 w 18"/>
                <a:gd name="T11" fmla="*/ 22 h 23"/>
                <a:gd name="T12" fmla="*/ 4 w 18"/>
                <a:gd name="T13" fmla="*/ 18 h 23"/>
                <a:gd name="T14" fmla="*/ 0 w 18"/>
                <a:gd name="T15" fmla="*/ 15 h 23"/>
                <a:gd name="T16" fmla="*/ 1 w 18"/>
                <a:gd name="T17" fmla="*/ 13 h 23"/>
                <a:gd name="T18" fmla="*/ 2 w 18"/>
                <a:gd name="T19" fmla="*/ 5 h 23"/>
                <a:gd name="T20" fmla="*/ 4 w 18"/>
                <a:gd name="T21" fmla="*/ 1 h 23"/>
                <a:gd name="T22" fmla="*/ 6 w 18"/>
                <a:gd name="T23" fmla="*/ 0 h 23"/>
                <a:gd name="T24" fmla="*/ 10 w 18"/>
                <a:gd name="T25" fmla="*/ 2 h 23"/>
                <a:gd name="T26" fmla="*/ 11 w 18"/>
                <a:gd name="T27" fmla="*/ 5 h 23"/>
                <a:gd name="T28" fmla="*/ 14 w 18"/>
                <a:gd name="T29" fmla="*/ 7 h 23"/>
                <a:gd name="T30" fmla="*/ 18 w 18"/>
                <a:gd name="T31" fmla="*/ 9 h 23"/>
                <a:gd name="T32" fmla="*/ 17 w 18"/>
                <a:gd name="T33" fmla="*/ 10 h 23"/>
                <a:gd name="T34" fmla="*/ 16 w 18"/>
                <a:gd name="T35" fmla="*/ 13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18" h="23">
                  <a:moveTo>
                    <a:pt x="16" y="13"/>
                  </a:moveTo>
                  <a:lnTo>
                    <a:pt x="14" y="15"/>
                  </a:lnTo>
                  <a:lnTo>
                    <a:pt x="13" y="12"/>
                  </a:lnTo>
                  <a:lnTo>
                    <a:pt x="9" y="19"/>
                  </a:lnTo>
                  <a:lnTo>
                    <a:pt x="10" y="23"/>
                  </a:lnTo>
                  <a:lnTo>
                    <a:pt x="7" y="22"/>
                  </a:lnTo>
                  <a:lnTo>
                    <a:pt x="4" y="18"/>
                  </a:lnTo>
                  <a:lnTo>
                    <a:pt x="0" y="15"/>
                  </a:lnTo>
                  <a:lnTo>
                    <a:pt x="1" y="13"/>
                  </a:lnTo>
                  <a:lnTo>
                    <a:pt x="2" y="5"/>
                  </a:lnTo>
                  <a:lnTo>
                    <a:pt x="4" y="1"/>
                  </a:lnTo>
                  <a:lnTo>
                    <a:pt x="6" y="0"/>
                  </a:lnTo>
                  <a:lnTo>
                    <a:pt x="10" y="2"/>
                  </a:lnTo>
                  <a:lnTo>
                    <a:pt x="11" y="5"/>
                  </a:lnTo>
                  <a:lnTo>
                    <a:pt x="14" y="7"/>
                  </a:lnTo>
                  <a:lnTo>
                    <a:pt x="18" y="9"/>
                  </a:lnTo>
                  <a:lnTo>
                    <a:pt x="17" y="10"/>
                  </a:lnTo>
                  <a:lnTo>
                    <a:pt x="16" y="13"/>
                  </a:lnTo>
                  <a:close/>
                </a:path>
              </a:pathLst>
            </a:custGeom>
            <a:solidFill>
              <a:srgbClr val="FCD7F1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6" name="Freeform 181">
              <a:extLst>
                <a:ext uri="{FF2B5EF4-FFF2-40B4-BE49-F238E27FC236}">
                  <a16:creationId xmlns:a16="http://schemas.microsoft.com/office/drawing/2014/main" id="{71BF570C-E41B-50B1-2F1D-C1D4B2147B29}"/>
                </a:ext>
              </a:extLst>
            </p:cNvPr>
            <p:cNvSpPr>
              <a:spLocks/>
            </p:cNvSpPr>
            <p:nvPr/>
          </p:nvSpPr>
          <p:spPr bwMode="auto">
            <a:xfrm>
              <a:off x="4689475" y="1993900"/>
              <a:ext cx="26988" cy="31750"/>
            </a:xfrm>
            <a:custGeom>
              <a:avLst/>
              <a:gdLst>
                <a:gd name="T0" fmla="*/ 6 w 17"/>
                <a:gd name="T1" fmla="*/ 19 h 20"/>
                <a:gd name="T2" fmla="*/ 5 w 17"/>
                <a:gd name="T3" fmla="*/ 15 h 20"/>
                <a:gd name="T4" fmla="*/ 2 w 17"/>
                <a:gd name="T5" fmla="*/ 13 h 20"/>
                <a:gd name="T6" fmla="*/ 0 w 17"/>
                <a:gd name="T7" fmla="*/ 9 h 20"/>
                <a:gd name="T8" fmla="*/ 1 w 17"/>
                <a:gd name="T9" fmla="*/ 6 h 20"/>
                <a:gd name="T10" fmla="*/ 4 w 17"/>
                <a:gd name="T11" fmla="*/ 5 h 20"/>
                <a:gd name="T12" fmla="*/ 5 w 17"/>
                <a:gd name="T13" fmla="*/ 1 h 20"/>
                <a:gd name="T14" fmla="*/ 7 w 17"/>
                <a:gd name="T15" fmla="*/ 0 h 20"/>
                <a:gd name="T16" fmla="*/ 8 w 17"/>
                <a:gd name="T17" fmla="*/ 2 h 20"/>
                <a:gd name="T18" fmla="*/ 10 w 17"/>
                <a:gd name="T19" fmla="*/ 3 h 20"/>
                <a:gd name="T20" fmla="*/ 12 w 17"/>
                <a:gd name="T21" fmla="*/ 5 h 20"/>
                <a:gd name="T22" fmla="*/ 13 w 17"/>
                <a:gd name="T23" fmla="*/ 6 h 20"/>
                <a:gd name="T24" fmla="*/ 16 w 17"/>
                <a:gd name="T25" fmla="*/ 8 h 20"/>
                <a:gd name="T26" fmla="*/ 17 w 17"/>
                <a:gd name="T27" fmla="*/ 8 h 20"/>
                <a:gd name="T28" fmla="*/ 16 w 17"/>
                <a:gd name="T29" fmla="*/ 12 h 20"/>
                <a:gd name="T30" fmla="*/ 15 w 17"/>
                <a:gd name="T31" fmla="*/ 13 h 20"/>
                <a:gd name="T32" fmla="*/ 16 w 17"/>
                <a:gd name="T33" fmla="*/ 14 h 20"/>
                <a:gd name="T34" fmla="*/ 13 w 17"/>
                <a:gd name="T35" fmla="*/ 15 h 20"/>
                <a:gd name="T36" fmla="*/ 8 w 17"/>
                <a:gd name="T37" fmla="*/ 17 h 20"/>
                <a:gd name="T38" fmla="*/ 8 w 17"/>
                <a:gd name="T39" fmla="*/ 20 h 20"/>
                <a:gd name="T40" fmla="*/ 6 w 17"/>
                <a:gd name="T41" fmla="*/ 19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17" h="20">
                  <a:moveTo>
                    <a:pt x="6" y="19"/>
                  </a:moveTo>
                  <a:lnTo>
                    <a:pt x="5" y="15"/>
                  </a:lnTo>
                  <a:lnTo>
                    <a:pt x="2" y="13"/>
                  </a:lnTo>
                  <a:lnTo>
                    <a:pt x="0" y="9"/>
                  </a:lnTo>
                  <a:lnTo>
                    <a:pt x="1" y="6"/>
                  </a:lnTo>
                  <a:lnTo>
                    <a:pt x="4" y="5"/>
                  </a:lnTo>
                  <a:lnTo>
                    <a:pt x="5" y="1"/>
                  </a:lnTo>
                  <a:lnTo>
                    <a:pt x="7" y="0"/>
                  </a:lnTo>
                  <a:lnTo>
                    <a:pt x="8" y="2"/>
                  </a:lnTo>
                  <a:lnTo>
                    <a:pt x="10" y="3"/>
                  </a:lnTo>
                  <a:lnTo>
                    <a:pt x="12" y="5"/>
                  </a:lnTo>
                  <a:lnTo>
                    <a:pt x="13" y="6"/>
                  </a:lnTo>
                  <a:lnTo>
                    <a:pt x="16" y="8"/>
                  </a:lnTo>
                  <a:lnTo>
                    <a:pt x="17" y="8"/>
                  </a:lnTo>
                  <a:lnTo>
                    <a:pt x="16" y="12"/>
                  </a:lnTo>
                  <a:lnTo>
                    <a:pt x="15" y="13"/>
                  </a:lnTo>
                  <a:lnTo>
                    <a:pt x="16" y="14"/>
                  </a:lnTo>
                  <a:lnTo>
                    <a:pt x="13" y="15"/>
                  </a:lnTo>
                  <a:lnTo>
                    <a:pt x="8" y="17"/>
                  </a:lnTo>
                  <a:lnTo>
                    <a:pt x="8" y="20"/>
                  </a:lnTo>
                  <a:lnTo>
                    <a:pt x="6" y="19"/>
                  </a:lnTo>
                  <a:close/>
                </a:path>
              </a:pathLst>
            </a:custGeom>
            <a:solidFill>
              <a:srgbClr val="FCB8BE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7" name="Freeform 182">
              <a:extLst>
                <a:ext uri="{FF2B5EF4-FFF2-40B4-BE49-F238E27FC236}">
                  <a16:creationId xmlns:a16="http://schemas.microsoft.com/office/drawing/2014/main" id="{23F49ABF-04D5-6826-215F-E9B3DA45FFC1}"/>
                </a:ext>
              </a:extLst>
            </p:cNvPr>
            <p:cNvSpPr>
              <a:spLocks/>
            </p:cNvSpPr>
            <p:nvPr/>
          </p:nvSpPr>
          <p:spPr bwMode="auto">
            <a:xfrm>
              <a:off x="3259138" y="2705100"/>
              <a:ext cx="20638" cy="19050"/>
            </a:xfrm>
            <a:custGeom>
              <a:avLst/>
              <a:gdLst>
                <a:gd name="T0" fmla="*/ 5 w 13"/>
                <a:gd name="T1" fmla="*/ 2 h 12"/>
                <a:gd name="T2" fmla="*/ 11 w 13"/>
                <a:gd name="T3" fmla="*/ 0 h 12"/>
                <a:gd name="T4" fmla="*/ 13 w 13"/>
                <a:gd name="T5" fmla="*/ 0 h 12"/>
                <a:gd name="T6" fmla="*/ 12 w 13"/>
                <a:gd name="T7" fmla="*/ 11 h 12"/>
                <a:gd name="T8" fmla="*/ 2 w 13"/>
                <a:gd name="T9" fmla="*/ 12 h 12"/>
                <a:gd name="T10" fmla="*/ 0 w 13"/>
                <a:gd name="T11" fmla="*/ 12 h 12"/>
                <a:gd name="T12" fmla="*/ 5 w 13"/>
                <a:gd name="T13" fmla="*/ 7 h 12"/>
                <a:gd name="T14" fmla="*/ 5 w 13"/>
                <a:gd name="T15" fmla="*/ 2 h 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3" h="12">
                  <a:moveTo>
                    <a:pt x="5" y="2"/>
                  </a:moveTo>
                  <a:lnTo>
                    <a:pt x="11" y="0"/>
                  </a:lnTo>
                  <a:lnTo>
                    <a:pt x="13" y="0"/>
                  </a:lnTo>
                  <a:lnTo>
                    <a:pt x="12" y="11"/>
                  </a:lnTo>
                  <a:lnTo>
                    <a:pt x="2" y="12"/>
                  </a:lnTo>
                  <a:lnTo>
                    <a:pt x="0" y="12"/>
                  </a:lnTo>
                  <a:lnTo>
                    <a:pt x="5" y="7"/>
                  </a:lnTo>
                  <a:lnTo>
                    <a:pt x="5" y="2"/>
                  </a:lnTo>
                  <a:close/>
                </a:path>
              </a:pathLst>
            </a:custGeom>
            <a:solidFill>
              <a:srgbClr val="C5C0FC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8" name="Freeform 183">
              <a:extLst>
                <a:ext uri="{FF2B5EF4-FFF2-40B4-BE49-F238E27FC236}">
                  <a16:creationId xmlns:a16="http://schemas.microsoft.com/office/drawing/2014/main" id="{8019770B-2872-075F-6421-10A63CAAC252}"/>
                </a:ext>
              </a:extLst>
            </p:cNvPr>
            <p:cNvSpPr>
              <a:spLocks/>
            </p:cNvSpPr>
            <p:nvPr/>
          </p:nvSpPr>
          <p:spPr bwMode="auto">
            <a:xfrm>
              <a:off x="4797425" y="2678113"/>
              <a:ext cx="207963" cy="193675"/>
            </a:xfrm>
            <a:custGeom>
              <a:avLst/>
              <a:gdLst>
                <a:gd name="T0" fmla="*/ 81 w 131"/>
                <a:gd name="T1" fmla="*/ 122 h 122"/>
                <a:gd name="T2" fmla="*/ 71 w 131"/>
                <a:gd name="T3" fmla="*/ 114 h 122"/>
                <a:gd name="T4" fmla="*/ 68 w 131"/>
                <a:gd name="T5" fmla="*/ 108 h 122"/>
                <a:gd name="T6" fmla="*/ 62 w 131"/>
                <a:gd name="T7" fmla="*/ 110 h 122"/>
                <a:gd name="T8" fmla="*/ 57 w 131"/>
                <a:gd name="T9" fmla="*/ 109 h 122"/>
                <a:gd name="T10" fmla="*/ 53 w 131"/>
                <a:gd name="T11" fmla="*/ 111 h 122"/>
                <a:gd name="T12" fmla="*/ 49 w 131"/>
                <a:gd name="T13" fmla="*/ 110 h 122"/>
                <a:gd name="T14" fmla="*/ 41 w 131"/>
                <a:gd name="T15" fmla="*/ 98 h 122"/>
                <a:gd name="T16" fmla="*/ 39 w 131"/>
                <a:gd name="T17" fmla="*/ 95 h 122"/>
                <a:gd name="T18" fmla="*/ 31 w 131"/>
                <a:gd name="T19" fmla="*/ 88 h 122"/>
                <a:gd name="T20" fmla="*/ 28 w 131"/>
                <a:gd name="T21" fmla="*/ 81 h 122"/>
                <a:gd name="T22" fmla="*/ 24 w 131"/>
                <a:gd name="T23" fmla="*/ 74 h 122"/>
                <a:gd name="T24" fmla="*/ 15 w 131"/>
                <a:gd name="T25" fmla="*/ 67 h 122"/>
                <a:gd name="T26" fmla="*/ 15 w 131"/>
                <a:gd name="T27" fmla="*/ 63 h 122"/>
                <a:gd name="T28" fmla="*/ 9 w 131"/>
                <a:gd name="T29" fmla="*/ 56 h 122"/>
                <a:gd name="T30" fmla="*/ 0 w 131"/>
                <a:gd name="T31" fmla="*/ 52 h 122"/>
                <a:gd name="T32" fmla="*/ 5 w 131"/>
                <a:gd name="T33" fmla="*/ 50 h 122"/>
                <a:gd name="T34" fmla="*/ 8 w 131"/>
                <a:gd name="T35" fmla="*/ 48 h 122"/>
                <a:gd name="T36" fmla="*/ 11 w 131"/>
                <a:gd name="T37" fmla="*/ 35 h 122"/>
                <a:gd name="T38" fmla="*/ 14 w 131"/>
                <a:gd name="T39" fmla="*/ 29 h 122"/>
                <a:gd name="T40" fmla="*/ 23 w 131"/>
                <a:gd name="T41" fmla="*/ 27 h 122"/>
                <a:gd name="T42" fmla="*/ 25 w 131"/>
                <a:gd name="T43" fmla="*/ 30 h 122"/>
                <a:gd name="T44" fmla="*/ 30 w 131"/>
                <a:gd name="T45" fmla="*/ 39 h 122"/>
                <a:gd name="T46" fmla="*/ 34 w 131"/>
                <a:gd name="T47" fmla="*/ 40 h 122"/>
                <a:gd name="T48" fmla="*/ 37 w 131"/>
                <a:gd name="T49" fmla="*/ 38 h 122"/>
                <a:gd name="T50" fmla="*/ 46 w 131"/>
                <a:gd name="T51" fmla="*/ 38 h 122"/>
                <a:gd name="T52" fmla="*/ 47 w 131"/>
                <a:gd name="T53" fmla="*/ 41 h 122"/>
                <a:gd name="T54" fmla="*/ 58 w 131"/>
                <a:gd name="T55" fmla="*/ 41 h 122"/>
                <a:gd name="T56" fmla="*/ 59 w 131"/>
                <a:gd name="T57" fmla="*/ 38 h 122"/>
                <a:gd name="T58" fmla="*/ 64 w 131"/>
                <a:gd name="T59" fmla="*/ 35 h 122"/>
                <a:gd name="T60" fmla="*/ 65 w 131"/>
                <a:gd name="T61" fmla="*/ 31 h 122"/>
                <a:gd name="T62" fmla="*/ 70 w 131"/>
                <a:gd name="T63" fmla="*/ 28 h 122"/>
                <a:gd name="T64" fmla="*/ 79 w 131"/>
                <a:gd name="T65" fmla="*/ 37 h 122"/>
                <a:gd name="T66" fmla="*/ 85 w 131"/>
                <a:gd name="T67" fmla="*/ 34 h 122"/>
                <a:gd name="T68" fmla="*/ 91 w 131"/>
                <a:gd name="T69" fmla="*/ 24 h 122"/>
                <a:gd name="T70" fmla="*/ 96 w 131"/>
                <a:gd name="T71" fmla="*/ 17 h 122"/>
                <a:gd name="T72" fmla="*/ 95 w 131"/>
                <a:gd name="T73" fmla="*/ 8 h 122"/>
                <a:gd name="T74" fmla="*/ 92 w 131"/>
                <a:gd name="T75" fmla="*/ 5 h 122"/>
                <a:gd name="T76" fmla="*/ 98 w 131"/>
                <a:gd name="T77" fmla="*/ 4 h 122"/>
                <a:gd name="T78" fmla="*/ 100 w 131"/>
                <a:gd name="T79" fmla="*/ 0 h 122"/>
                <a:gd name="T80" fmla="*/ 105 w 131"/>
                <a:gd name="T81" fmla="*/ 1 h 122"/>
                <a:gd name="T82" fmla="*/ 104 w 131"/>
                <a:gd name="T83" fmla="*/ 12 h 122"/>
                <a:gd name="T84" fmla="*/ 105 w 131"/>
                <a:gd name="T85" fmla="*/ 22 h 122"/>
                <a:gd name="T86" fmla="*/ 112 w 131"/>
                <a:gd name="T87" fmla="*/ 28 h 122"/>
                <a:gd name="T88" fmla="*/ 113 w 131"/>
                <a:gd name="T89" fmla="*/ 32 h 122"/>
                <a:gd name="T90" fmla="*/ 113 w 131"/>
                <a:gd name="T91" fmla="*/ 39 h 122"/>
                <a:gd name="T92" fmla="*/ 115 w 131"/>
                <a:gd name="T93" fmla="*/ 40 h 122"/>
                <a:gd name="T94" fmla="*/ 115 w 131"/>
                <a:gd name="T95" fmla="*/ 50 h 122"/>
                <a:gd name="T96" fmla="*/ 114 w 131"/>
                <a:gd name="T97" fmla="*/ 55 h 122"/>
                <a:gd name="T98" fmla="*/ 107 w 131"/>
                <a:gd name="T99" fmla="*/ 55 h 122"/>
                <a:gd name="T100" fmla="*/ 104 w 131"/>
                <a:gd name="T101" fmla="*/ 63 h 122"/>
                <a:gd name="T102" fmla="*/ 111 w 131"/>
                <a:gd name="T103" fmla="*/ 64 h 122"/>
                <a:gd name="T104" fmla="*/ 117 w 131"/>
                <a:gd name="T105" fmla="*/ 71 h 122"/>
                <a:gd name="T106" fmla="*/ 118 w 131"/>
                <a:gd name="T107" fmla="*/ 76 h 122"/>
                <a:gd name="T108" fmla="*/ 124 w 131"/>
                <a:gd name="T109" fmla="*/ 79 h 122"/>
                <a:gd name="T110" fmla="*/ 131 w 131"/>
                <a:gd name="T111" fmla="*/ 95 h 122"/>
                <a:gd name="T112" fmla="*/ 124 w 131"/>
                <a:gd name="T113" fmla="*/ 104 h 122"/>
                <a:gd name="T114" fmla="*/ 117 w 131"/>
                <a:gd name="T115" fmla="*/ 113 h 122"/>
                <a:gd name="T116" fmla="*/ 109 w 131"/>
                <a:gd name="T117" fmla="*/ 119 h 122"/>
                <a:gd name="T118" fmla="*/ 102 w 131"/>
                <a:gd name="T119" fmla="*/ 119 h 122"/>
                <a:gd name="T120" fmla="*/ 93 w 131"/>
                <a:gd name="T121" fmla="*/ 122 h 122"/>
                <a:gd name="T122" fmla="*/ 85 w 131"/>
                <a:gd name="T123" fmla="*/ 119 h 122"/>
                <a:gd name="T124" fmla="*/ 81 w 131"/>
                <a:gd name="T125" fmla="*/ 122 h 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31" h="122">
                  <a:moveTo>
                    <a:pt x="81" y="122"/>
                  </a:moveTo>
                  <a:lnTo>
                    <a:pt x="71" y="114"/>
                  </a:lnTo>
                  <a:lnTo>
                    <a:pt x="68" y="108"/>
                  </a:lnTo>
                  <a:lnTo>
                    <a:pt x="62" y="110"/>
                  </a:lnTo>
                  <a:lnTo>
                    <a:pt x="57" y="109"/>
                  </a:lnTo>
                  <a:lnTo>
                    <a:pt x="53" y="111"/>
                  </a:lnTo>
                  <a:lnTo>
                    <a:pt x="49" y="110"/>
                  </a:lnTo>
                  <a:lnTo>
                    <a:pt x="41" y="98"/>
                  </a:lnTo>
                  <a:lnTo>
                    <a:pt x="39" y="95"/>
                  </a:lnTo>
                  <a:lnTo>
                    <a:pt x="31" y="88"/>
                  </a:lnTo>
                  <a:lnTo>
                    <a:pt x="28" y="81"/>
                  </a:lnTo>
                  <a:lnTo>
                    <a:pt x="24" y="74"/>
                  </a:lnTo>
                  <a:lnTo>
                    <a:pt x="15" y="67"/>
                  </a:lnTo>
                  <a:lnTo>
                    <a:pt x="15" y="63"/>
                  </a:lnTo>
                  <a:lnTo>
                    <a:pt x="9" y="56"/>
                  </a:lnTo>
                  <a:lnTo>
                    <a:pt x="0" y="52"/>
                  </a:lnTo>
                  <a:lnTo>
                    <a:pt x="5" y="50"/>
                  </a:lnTo>
                  <a:lnTo>
                    <a:pt x="8" y="48"/>
                  </a:lnTo>
                  <a:lnTo>
                    <a:pt x="11" y="35"/>
                  </a:lnTo>
                  <a:lnTo>
                    <a:pt x="14" y="29"/>
                  </a:lnTo>
                  <a:lnTo>
                    <a:pt x="23" y="27"/>
                  </a:lnTo>
                  <a:lnTo>
                    <a:pt x="25" y="30"/>
                  </a:lnTo>
                  <a:lnTo>
                    <a:pt x="30" y="39"/>
                  </a:lnTo>
                  <a:lnTo>
                    <a:pt x="34" y="40"/>
                  </a:lnTo>
                  <a:lnTo>
                    <a:pt x="37" y="38"/>
                  </a:lnTo>
                  <a:lnTo>
                    <a:pt x="46" y="38"/>
                  </a:lnTo>
                  <a:lnTo>
                    <a:pt x="47" y="41"/>
                  </a:lnTo>
                  <a:lnTo>
                    <a:pt x="58" y="41"/>
                  </a:lnTo>
                  <a:lnTo>
                    <a:pt x="59" y="38"/>
                  </a:lnTo>
                  <a:lnTo>
                    <a:pt x="64" y="35"/>
                  </a:lnTo>
                  <a:lnTo>
                    <a:pt x="65" y="31"/>
                  </a:lnTo>
                  <a:lnTo>
                    <a:pt x="70" y="28"/>
                  </a:lnTo>
                  <a:lnTo>
                    <a:pt x="79" y="37"/>
                  </a:lnTo>
                  <a:lnTo>
                    <a:pt x="85" y="34"/>
                  </a:lnTo>
                  <a:lnTo>
                    <a:pt x="91" y="24"/>
                  </a:lnTo>
                  <a:lnTo>
                    <a:pt x="96" y="17"/>
                  </a:lnTo>
                  <a:lnTo>
                    <a:pt x="95" y="8"/>
                  </a:lnTo>
                  <a:lnTo>
                    <a:pt x="92" y="5"/>
                  </a:lnTo>
                  <a:lnTo>
                    <a:pt x="98" y="4"/>
                  </a:lnTo>
                  <a:lnTo>
                    <a:pt x="100" y="0"/>
                  </a:lnTo>
                  <a:lnTo>
                    <a:pt x="105" y="1"/>
                  </a:lnTo>
                  <a:lnTo>
                    <a:pt x="104" y="12"/>
                  </a:lnTo>
                  <a:lnTo>
                    <a:pt x="105" y="22"/>
                  </a:lnTo>
                  <a:lnTo>
                    <a:pt x="112" y="28"/>
                  </a:lnTo>
                  <a:lnTo>
                    <a:pt x="113" y="32"/>
                  </a:lnTo>
                  <a:lnTo>
                    <a:pt x="113" y="39"/>
                  </a:lnTo>
                  <a:lnTo>
                    <a:pt x="115" y="40"/>
                  </a:lnTo>
                  <a:lnTo>
                    <a:pt x="115" y="50"/>
                  </a:lnTo>
                  <a:lnTo>
                    <a:pt x="114" y="55"/>
                  </a:lnTo>
                  <a:lnTo>
                    <a:pt x="107" y="55"/>
                  </a:lnTo>
                  <a:lnTo>
                    <a:pt x="104" y="63"/>
                  </a:lnTo>
                  <a:lnTo>
                    <a:pt x="111" y="64"/>
                  </a:lnTo>
                  <a:lnTo>
                    <a:pt x="117" y="71"/>
                  </a:lnTo>
                  <a:lnTo>
                    <a:pt x="118" y="76"/>
                  </a:lnTo>
                  <a:lnTo>
                    <a:pt x="124" y="79"/>
                  </a:lnTo>
                  <a:lnTo>
                    <a:pt x="131" y="95"/>
                  </a:lnTo>
                  <a:lnTo>
                    <a:pt x="124" y="104"/>
                  </a:lnTo>
                  <a:lnTo>
                    <a:pt x="117" y="113"/>
                  </a:lnTo>
                  <a:lnTo>
                    <a:pt x="109" y="119"/>
                  </a:lnTo>
                  <a:lnTo>
                    <a:pt x="102" y="119"/>
                  </a:lnTo>
                  <a:lnTo>
                    <a:pt x="93" y="122"/>
                  </a:lnTo>
                  <a:lnTo>
                    <a:pt x="85" y="119"/>
                  </a:lnTo>
                  <a:lnTo>
                    <a:pt x="81" y="122"/>
                  </a:lnTo>
                  <a:close/>
                </a:path>
              </a:pathLst>
            </a:custGeom>
            <a:solidFill>
              <a:srgbClr val="FCC2D5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3096281014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 altLang="zh-CN" dirty="0"/>
              <a:t>Terms of use</a:t>
            </a:r>
            <a:endParaRPr lang="zh-CN" altLang="en-US" dirty="0"/>
          </a:p>
        </p:txBody>
      </p:sp>
      <p:sp>
        <p:nvSpPr>
          <p:cNvPr id="5" name="AutoShape 4"/>
          <p:cNvSpPr>
            <a:spLocks noChangeArrowheads="1"/>
          </p:cNvSpPr>
          <p:nvPr/>
        </p:nvSpPr>
        <p:spPr bwMode="gray">
          <a:xfrm>
            <a:off x="466743" y="1867078"/>
            <a:ext cx="8077182" cy="2861677"/>
          </a:xfrm>
          <a:prstGeom prst="roundRect">
            <a:avLst>
              <a:gd name="adj" fmla="val 10889"/>
            </a:avLst>
          </a:prstGeom>
          <a:noFill/>
          <a:ln w="9525">
            <a:solidFill>
              <a:schemeClr val="bg1">
                <a:lumMod val="50000"/>
              </a:schemeClr>
            </a:solidFill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algn="ctr" defTabSz="913940"/>
            <a:endParaRPr lang="zh-CN" altLang="en-US" sz="1600" b="1" kern="0">
              <a:solidFill>
                <a:sysClr val="windowText" lastClr="000000"/>
              </a:solidFill>
            </a:endParaRPr>
          </a:p>
        </p:txBody>
      </p:sp>
      <p:sp>
        <p:nvSpPr>
          <p:cNvPr id="6" name="Text Box 14"/>
          <p:cNvSpPr txBox="1">
            <a:spLocks noChangeArrowheads="1"/>
          </p:cNvSpPr>
          <p:nvPr/>
        </p:nvSpPr>
        <p:spPr bwMode="gray">
          <a:xfrm>
            <a:off x="593648" y="1009954"/>
            <a:ext cx="7969326" cy="830985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 algn="ctr">
                <a:solidFill>
                  <a:schemeClr val="tx1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 wrap="square" lIns="91429" tIns="45714" rIns="91429" bIns="45714">
            <a:spAutoFit/>
          </a:bodyPr>
          <a:lstStyle/>
          <a:p>
            <a:pPr eaLnBrk="0" hangingPunct="0"/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We have released our work under the terms of </a:t>
            </a:r>
            <a:r>
              <a:rPr lang="en-US" altLang="zh-CN" sz="1600" dirty="0"/>
              <a:t>Creative Commons’</a:t>
            </a:r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 license, that is </a:t>
            </a:r>
            <a:r>
              <a:rPr lang="en-US" altLang="zh-CN" sz="1600" b="1" dirty="0">
                <a:solidFill>
                  <a:srgbClr val="FF0000"/>
                </a:solidFill>
                <a:ea typeface="宋体" pitchFamily="2" charset="-122"/>
              </a:rPr>
              <a:t>Attribution-</a:t>
            </a:r>
            <a:r>
              <a:rPr lang="en-US" altLang="zh-CN" sz="1600" b="1" dirty="0" err="1">
                <a:solidFill>
                  <a:srgbClr val="FF0000"/>
                </a:solidFill>
                <a:ea typeface="宋体" pitchFamily="2" charset="-122"/>
              </a:rPr>
              <a:t>NoDerivatives</a:t>
            </a:r>
            <a:r>
              <a:rPr lang="en-US" altLang="zh-CN" sz="1600" b="1" dirty="0">
                <a:solidFill>
                  <a:srgbClr val="FF0000"/>
                </a:solidFill>
                <a:ea typeface="宋体" pitchFamily="2" charset="-122"/>
              </a:rPr>
              <a:t> 4.0 International (CC BY-ND 4.0)</a:t>
            </a:r>
            <a:r>
              <a:rPr lang="en-US" altLang="zh-CN" sz="16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.</a:t>
            </a:r>
            <a:r>
              <a:rPr lang="zh-CN" altLang="en-US" sz="16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 </a:t>
            </a:r>
            <a:r>
              <a:rPr lang="en-US" altLang="zh-CN" sz="1600" dirty="0"/>
              <a:t>And every template you download from </a:t>
            </a:r>
            <a:r>
              <a:rPr lang="en-US" altLang="zh-CN" sz="1600" u="sng" dirty="0">
                <a:solidFill>
                  <a:srgbClr val="0070C0"/>
                </a:solidFill>
                <a:latin typeface="Calibri" pitchFamily="34" charset="0"/>
                <a:cs typeface="Calibri" pitchFamily="34" charset="0"/>
                <a:hlinkClick r:id="rId3" action="ppaction://hlinkfile"/>
              </a:rPr>
              <a:t>yourfreetemplates.com</a:t>
            </a:r>
            <a:r>
              <a:rPr lang="en-US" altLang="zh-CN" sz="1600" dirty="0"/>
              <a:t> is the intellectual property of and is owned by us</a:t>
            </a:r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. </a:t>
            </a:r>
            <a:endParaRPr lang="en-US" altLang="zh-CN" sz="1600" b="1" dirty="0">
              <a:solidFill>
                <a:srgbClr val="FF0000"/>
              </a:solidFill>
              <a:ea typeface="宋体" pitchFamily="2" charset="-122"/>
            </a:endParaRPr>
          </a:p>
        </p:txBody>
      </p:sp>
      <p:sp>
        <p:nvSpPr>
          <p:cNvPr id="7" name="Text Box 16"/>
          <p:cNvSpPr txBox="1">
            <a:spLocks noChangeArrowheads="1"/>
          </p:cNvSpPr>
          <p:nvPr/>
        </p:nvSpPr>
        <p:spPr bwMode="auto">
          <a:xfrm>
            <a:off x="1069464" y="2105732"/>
            <a:ext cx="7030928" cy="1151585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 marL="117461" indent="-117461">
              <a:lnSpc>
                <a:spcPct val="114000"/>
              </a:lnSpc>
              <a:spcAft>
                <a:spcPts val="600"/>
              </a:spcAft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Use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— </a:t>
            </a:r>
            <a:r>
              <a:rPr lang="en-US" altLang="zh-CN" sz="1400" dirty="0"/>
              <a:t>make any necessary modification(s) to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our PowerPoint templates </a:t>
            </a:r>
            <a:r>
              <a:rPr lang="en-US" altLang="zh-CN" sz="1400" dirty="0"/>
              <a:t>to fit your purposes, personally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, educationally, or even commercially.</a:t>
            </a:r>
          </a:p>
          <a:p>
            <a:pPr marL="117461" indent="-117461">
              <a:lnSpc>
                <a:spcPct val="114000"/>
              </a:lnSpc>
              <a:spcAft>
                <a:spcPts val="600"/>
              </a:spcAft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Share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— any page </a:t>
            </a:r>
            <a:r>
              <a:rPr lang="en-US" altLang="en-US" sz="1400" dirty="0">
                <a:cs typeface="Arial" panose="020B0604020202020204" pitchFamily="34" charset="0"/>
              </a:rPr>
              <a:t>links from our website </a:t>
            </a:r>
            <a:r>
              <a:rPr lang="en-US" altLang="zh-CN" sz="1400" dirty="0"/>
              <a:t>with your friends through Facebook, Twitter and </a:t>
            </a:r>
            <a:r>
              <a:rPr lang="en-US" altLang="zh-CN" sz="1400" dirty="0" err="1"/>
              <a:t>Pinterest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.</a:t>
            </a:r>
          </a:p>
        </p:txBody>
      </p:sp>
      <p:sp>
        <p:nvSpPr>
          <p:cNvPr id="8" name="圆角矩形 7"/>
          <p:cNvSpPr/>
          <p:nvPr/>
        </p:nvSpPr>
        <p:spPr>
          <a:xfrm>
            <a:off x="882393" y="1867078"/>
            <a:ext cx="3689608" cy="310913"/>
          </a:xfrm>
          <a:prstGeom prst="roundRect">
            <a:avLst>
              <a:gd name="adj" fmla="val 50000"/>
            </a:avLst>
          </a:prstGeom>
          <a:noFill/>
          <a:ln w="9525">
            <a:noFill/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defTabSz="913940">
              <a:defRPr/>
            </a:pPr>
            <a:r>
              <a:rPr lang="en-US" altLang="zh-CN" b="1" kern="0" dirty="0">
                <a:solidFill>
                  <a:sysClr val="windowText" lastClr="000000"/>
                </a:solidFill>
              </a:rPr>
              <a:t>You are free to:</a:t>
            </a:r>
            <a:endParaRPr lang="zh-CN" altLang="en-US" b="1" kern="0" dirty="0">
              <a:solidFill>
                <a:sysClr val="windowText" lastClr="000000"/>
              </a:solidFill>
              <a:latin typeface="Calibri" pitchFamily="34" charset="0"/>
              <a:ea typeface="微软雅黑" pitchFamily="34" charset="-122"/>
              <a:cs typeface="Calibri" pitchFamily="34" charset="0"/>
            </a:endParaRPr>
          </a:p>
        </p:txBody>
      </p:sp>
      <p:sp>
        <p:nvSpPr>
          <p:cNvPr id="9" name="圆角矩形 8"/>
          <p:cNvSpPr/>
          <p:nvPr/>
        </p:nvSpPr>
        <p:spPr>
          <a:xfrm>
            <a:off x="882393" y="3201547"/>
            <a:ext cx="3689608" cy="310913"/>
          </a:xfrm>
          <a:prstGeom prst="roundRect">
            <a:avLst>
              <a:gd name="adj" fmla="val 50000"/>
            </a:avLst>
          </a:prstGeom>
          <a:noFill/>
          <a:ln w="9525">
            <a:noFill/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defTabSz="913940"/>
            <a:r>
              <a:rPr lang="en-US" altLang="zh-CN" b="1" kern="0" dirty="0">
                <a:solidFill>
                  <a:sysClr val="windowText" lastClr="000000"/>
                </a:solidFill>
              </a:rPr>
              <a:t>You are not allowed to:</a:t>
            </a:r>
            <a:endParaRPr lang="zh-CN" altLang="en-US" b="1" kern="0" dirty="0">
              <a:solidFill>
                <a:sysClr val="windowText" lastClr="000000"/>
              </a:solidFill>
            </a:endParaRPr>
          </a:p>
        </p:txBody>
      </p:sp>
      <p:sp>
        <p:nvSpPr>
          <p:cNvPr id="10" name="Text Box 16"/>
          <p:cNvSpPr txBox="1">
            <a:spLocks noChangeArrowheads="1"/>
          </p:cNvSpPr>
          <p:nvPr/>
        </p:nvSpPr>
        <p:spPr bwMode="auto">
          <a:xfrm>
            <a:off x="1069464" y="3440200"/>
            <a:ext cx="7030928" cy="1074641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 marL="117461" indent="-117461">
              <a:lnSpc>
                <a:spcPct val="114000"/>
              </a:lnSpc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Upload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 any of our PowerPoint templates, </a:t>
            </a: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modified or unmodified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, on a diskette, CD, your website or </a:t>
            </a:r>
            <a:r>
              <a:rPr lang="en-GB" altLang="en-US" sz="1400" dirty="0">
                <a:cs typeface="Arial" panose="020B0604020202020204" pitchFamily="34" charset="0"/>
              </a:rPr>
              <a:t>content share ones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like </a:t>
            </a:r>
            <a:r>
              <a:rPr lang="en-GB" altLang="en-US" sz="1400" dirty="0" err="1">
                <a:cs typeface="Arial" panose="020B0604020202020204" pitchFamily="34" charset="0"/>
              </a:rPr>
              <a:t>Slideshare</a:t>
            </a:r>
            <a:r>
              <a:rPr lang="en-GB" altLang="en-US" sz="1400" dirty="0">
                <a:cs typeface="Arial" panose="020B0604020202020204" pitchFamily="34" charset="0"/>
              </a:rPr>
              <a:t> , </a:t>
            </a:r>
            <a:r>
              <a:rPr lang="en-GB" altLang="en-US" sz="1400" dirty="0" err="1">
                <a:cs typeface="Arial" panose="020B0604020202020204" pitchFamily="34" charset="0"/>
              </a:rPr>
              <a:t>Scribd</a:t>
            </a:r>
            <a:r>
              <a:rPr lang="en-GB" altLang="en-US" sz="1400" dirty="0">
                <a:cs typeface="Arial" panose="020B0604020202020204" pitchFamily="34" charset="0"/>
              </a:rPr>
              <a:t>, YouTube, LinkedIn, and Google+ etc.</a:t>
            </a:r>
          </a:p>
          <a:p>
            <a:pPr marL="117461" indent="-117461">
              <a:lnSpc>
                <a:spcPct val="114000"/>
              </a:lnSpc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Offer</a:t>
            </a: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them for redistribution or resale in any form without prior written consent from </a:t>
            </a:r>
            <a:r>
              <a:rPr lang="en-US" altLang="zh-CN" sz="1400" u="sng" dirty="0">
                <a:solidFill>
                  <a:srgbClr val="0070C0"/>
                </a:solidFill>
                <a:latin typeface="Calibri" pitchFamily="34" charset="0"/>
                <a:cs typeface="Calibri" pitchFamily="34" charset="0"/>
                <a:hlinkClick r:id="rId3" action="ppaction://hlinkfile"/>
              </a:rPr>
              <a:t>yourfreetemplates.com</a:t>
            </a:r>
            <a:r>
              <a:rPr lang="en-US" altLang="zh-CN" sz="14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.</a:t>
            </a:r>
            <a:endParaRPr lang="zh-CN" altLang="en-US" sz="1400" dirty="0">
              <a:solidFill>
                <a:srgbClr val="0070C0"/>
              </a:solidFill>
              <a:latin typeface="Calibri" pitchFamily="34" charset="0"/>
              <a:cs typeface="Calibri" pitchFamily="34" charset="0"/>
            </a:endParaRPr>
          </a:p>
        </p:txBody>
      </p:sp>
      <p:sp>
        <p:nvSpPr>
          <p:cNvPr id="11" name="Text Box 16"/>
          <p:cNvSpPr txBox="1">
            <a:spLocks noChangeArrowheads="1"/>
          </p:cNvSpPr>
          <p:nvPr/>
        </p:nvSpPr>
        <p:spPr bwMode="auto">
          <a:xfrm>
            <a:off x="1069469" y="4472809"/>
            <a:ext cx="5778555" cy="302828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>
              <a:lnSpc>
                <a:spcPct val="114000"/>
              </a:lnSpc>
              <a:buClr>
                <a:schemeClr val="accent1"/>
              </a:buClr>
              <a:buSzPct val="50000"/>
            </a:pPr>
            <a:r>
              <a:rPr lang="en-US" altLang="zh-CN" sz="1200" b="1" dirty="0">
                <a:latin typeface="Calibri" pitchFamily="34" charset="0"/>
                <a:cs typeface="Calibri" pitchFamily="34" charset="0"/>
              </a:rPr>
              <a:t>For More details, please visit </a:t>
            </a:r>
            <a:r>
              <a:rPr lang="en-US" altLang="zh-CN" sz="1200" b="1" dirty="0">
                <a:hlinkClick r:id="rId4"/>
              </a:rPr>
              <a:t>http://yourfreetemplates.com/terms-of-use/</a:t>
            </a:r>
            <a:r>
              <a:rPr lang="en-US" altLang="zh-CN" sz="1200" b="1" dirty="0">
                <a:latin typeface="Calibri" pitchFamily="34" charset="0"/>
                <a:cs typeface="Calibri" pitchFamily="34" charset="0"/>
              </a:rPr>
              <a:t> </a:t>
            </a:r>
            <a:endParaRPr lang="zh-CN" altLang="en-US" sz="1200" b="1" dirty="0">
              <a:latin typeface="Calibri" pitchFamily="34" charset="0"/>
              <a:cs typeface="Calibri" pitchFamily="34" charset="0"/>
            </a:endParaRPr>
          </a:p>
        </p:txBody>
      </p:sp>
      <p:sp>
        <p:nvSpPr>
          <p:cNvPr id="12" name="圆角矩形 11"/>
          <p:cNvSpPr/>
          <p:nvPr/>
        </p:nvSpPr>
        <p:spPr>
          <a:xfrm>
            <a:off x="466748" y="987576"/>
            <a:ext cx="8077181" cy="788975"/>
          </a:xfrm>
          <a:prstGeom prst="roundRect">
            <a:avLst>
              <a:gd name="adj" fmla="val 34297"/>
            </a:avLst>
          </a:prstGeom>
          <a:noFill/>
          <a:ln w="9525">
            <a:solidFill>
              <a:schemeClr val="bg1">
                <a:lumMod val="50000"/>
              </a:schemeClr>
            </a:solidFill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algn="ctr" defTabSz="913940">
              <a:defRPr/>
            </a:pPr>
            <a:endParaRPr lang="en-US" altLang="zh-CN" sz="1600" b="1" kern="0" dirty="0">
              <a:solidFill>
                <a:sysClr val="windowText" lastClr="000000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55402521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主题​​">
  <a:themeElements>
    <a:clrScheme name="EMaps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lnDef>
      <a:spPr>
        <a:ln w="3175">
          <a:solidFill>
            <a:srgbClr val="C00000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6122</TotalTime>
  <Words>207</Words>
  <Application>Microsoft Office PowerPoint</Application>
  <PresentationFormat>On-screen Show (16:9)</PresentationFormat>
  <Paragraphs>13</Paragraphs>
  <Slides>4</Slides>
  <Notes>1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4</vt:i4>
      </vt:variant>
    </vt:vector>
  </HeadingPairs>
  <TitlesOfParts>
    <vt:vector size="9" baseType="lpstr">
      <vt:lpstr>宋体</vt:lpstr>
      <vt:lpstr>Arial</vt:lpstr>
      <vt:lpstr>Calibri</vt:lpstr>
      <vt:lpstr>Wingdings</vt:lpstr>
      <vt:lpstr>Office 主题​​</vt:lpstr>
      <vt:lpstr>Winkel Tripel World map outline</vt:lpstr>
      <vt:lpstr>Winkel Tripel World map with countries</vt:lpstr>
      <vt:lpstr>Winkel Tripel World map with countries</vt:lpstr>
      <vt:lpstr>Terms of use</vt:lpstr>
    </vt:vector>
  </TitlesOfParts>
  <Company>YourFreeTemplates.com</Company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Editable PowerPoint Slides</dc:title>
  <dc:creator>YourFreeTemplates.com</dc:creator>
  <cp:lastModifiedBy>Ning Wang</cp:lastModifiedBy>
  <cp:revision>168</cp:revision>
  <dcterms:created xsi:type="dcterms:W3CDTF">2016-05-15T02:42:52Z</dcterms:created>
  <dcterms:modified xsi:type="dcterms:W3CDTF">2026-09-28T12:49:45Z</dcterms:modified>
</cp:coreProperties>
</file>